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4" r:id="rId2"/>
    <p:sldId id="391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4DAD"/>
    <a:srgbClr val="60A2F5"/>
    <a:srgbClr val="4CD410"/>
    <a:srgbClr val="FFF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2" autoAdjust="0"/>
    <p:restoredTop sz="91423" autoAdjust="0"/>
  </p:normalViewPr>
  <p:slideViewPr>
    <p:cSldViewPr snapToGrid="0" snapToObjects="1">
      <p:cViewPr varScale="1">
        <p:scale>
          <a:sx n="71" d="100"/>
          <a:sy n="71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326B3-E039-4645-A366-DD6DDC0B1C97}" type="datetimeFigureOut">
              <a:rPr lang="en-US" smtClean="0"/>
              <a:t>2/15/15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E8CC3-B811-CF42-9F91-B40E63B97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3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3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Notes: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E8CC3-B811-CF42-9F91-B40E63B977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2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2/15/15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unity.mis.temple.edu/mis5121beaver/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6023" y="3457600"/>
            <a:ext cx="8231777" cy="25908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MIS 5121:</a:t>
            </a:r>
            <a:r>
              <a:rPr lang="en-US" sz="2800" dirty="0" smtClean="0"/>
              <a:t>Enterprise </a:t>
            </a:r>
            <a:r>
              <a:rPr lang="en-US" sz="2800" dirty="0"/>
              <a:t>Resource Planning Systems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dirty="0" smtClean="0"/>
              <a:t>Real World Control Failures:</a:t>
            </a:r>
            <a:br>
              <a:rPr lang="en-US" sz="3200" dirty="0" smtClean="0"/>
            </a:br>
            <a:r>
              <a:rPr lang="en-US" sz="3200" dirty="0"/>
              <a:t>	</a:t>
            </a:r>
            <a:r>
              <a:rPr lang="en-US" sz="3200" dirty="0" smtClean="0"/>
              <a:t>By: ____________</a:t>
            </a:r>
            <a:endParaRPr lang="en-US" sz="3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59436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4" y="6083030"/>
            <a:ext cx="2273277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52400"/>
            <a:ext cx="7772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0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Control </a:t>
            </a:r>
            <a:r>
              <a:rPr lang="en-US" sz="3600" dirty="0"/>
              <a:t>Failure: </a:t>
            </a:r>
            <a:r>
              <a:rPr lang="en-US" sz="3200" dirty="0" smtClean="0"/>
              <a:t>Skimming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10026"/>
            <a:ext cx="8305800" cy="5333999"/>
          </a:xfrm>
        </p:spPr>
        <p:txBody>
          <a:bodyPr>
            <a:noAutofit/>
          </a:bodyPr>
          <a:lstStyle/>
          <a:p>
            <a:r>
              <a:rPr lang="en-US" sz="1800" u="sng" dirty="0" smtClean="0"/>
              <a:t>Background</a:t>
            </a:r>
            <a:r>
              <a:rPr lang="en-US" sz="1800" dirty="0" smtClean="0"/>
              <a:t>: </a:t>
            </a:r>
          </a:p>
          <a:p>
            <a:pPr lvl="1">
              <a:buFont typeface="Wingdings" charset="2"/>
              <a:buChar char="v"/>
            </a:pPr>
            <a:r>
              <a:rPr lang="en-US" altLang="zh-TW" sz="1400" dirty="0" smtClean="0">
                <a:ea typeface="新細明體" charset="-120"/>
              </a:rPr>
              <a:t> </a:t>
            </a:r>
          </a:p>
          <a:p>
            <a:pPr lvl="1">
              <a:buFont typeface="Wingdings" charset="2"/>
              <a:buChar char="v"/>
            </a:pPr>
            <a:r>
              <a:rPr lang="en-US" altLang="zh-TW" sz="1400" dirty="0">
                <a:ea typeface="新細明體" charset="-120"/>
              </a:rPr>
              <a:t> </a:t>
            </a:r>
            <a:endParaRPr lang="en-US" altLang="zh-TW" sz="800" dirty="0" smtClean="0">
              <a:ea typeface="新細明體" charset="-120"/>
            </a:endParaRPr>
          </a:p>
          <a:p>
            <a:r>
              <a:rPr lang="en-US" sz="1800" u="sng" dirty="0"/>
              <a:t>Control </a:t>
            </a:r>
            <a:r>
              <a:rPr lang="en-US" sz="1800" u="sng" dirty="0" smtClean="0"/>
              <a:t>Failures: </a:t>
            </a:r>
            <a:endParaRPr lang="en-US" sz="1800" u="sng" dirty="0"/>
          </a:p>
          <a:p>
            <a:pPr lvl="1">
              <a:buFont typeface="Wingdings" charset="2"/>
              <a:buChar char="v"/>
            </a:pPr>
            <a:r>
              <a:rPr lang="en-US" sz="1400" dirty="0" smtClean="0">
                <a:ea typeface="新細明體" charset="-120"/>
              </a:rPr>
              <a:t>  </a:t>
            </a:r>
          </a:p>
          <a:p>
            <a:pPr lvl="1">
              <a:buFont typeface="Wingdings" charset="2"/>
              <a:buChar char="v"/>
            </a:pPr>
            <a:r>
              <a:rPr lang="en-US" sz="1400" dirty="0">
                <a:ea typeface="新細明體" charset="-120"/>
              </a:rPr>
              <a:t> </a:t>
            </a:r>
            <a:endParaRPr lang="en-US" sz="1400" dirty="0" smtClean="0">
              <a:ea typeface="新細明體" charset="-120"/>
            </a:endParaRPr>
          </a:p>
          <a:p>
            <a:pPr lvl="1">
              <a:buFont typeface="Wingdings" charset="2"/>
              <a:buChar char="v"/>
            </a:pPr>
            <a:r>
              <a:rPr lang="en-US" sz="1400" dirty="0">
                <a:ea typeface="新細明體" charset="-120"/>
              </a:rPr>
              <a:t> </a:t>
            </a:r>
            <a:endParaRPr lang="en-US" sz="800" dirty="0">
              <a:ea typeface="新細明體" charset="-120"/>
            </a:endParaRPr>
          </a:p>
          <a:p>
            <a:pPr lvl="1">
              <a:buFont typeface="Wingdings" charset="2"/>
              <a:buChar char="v"/>
            </a:pPr>
            <a:endParaRPr lang="en-US" sz="800" dirty="0">
              <a:ea typeface="新細明體" charset="-120"/>
            </a:endParaRPr>
          </a:p>
          <a:p>
            <a:r>
              <a:rPr lang="en-US" sz="1800" u="sng" dirty="0"/>
              <a:t>Results: </a:t>
            </a:r>
          </a:p>
          <a:p>
            <a:pPr lvl="1">
              <a:buFont typeface="Wingdings" charset="2"/>
              <a:buChar char="v"/>
            </a:pPr>
            <a:r>
              <a:rPr lang="en-US" altLang="zh-TW" sz="1400" dirty="0" smtClean="0">
                <a:ea typeface="新細明體" charset="-120"/>
              </a:rPr>
              <a:t> </a:t>
            </a:r>
          </a:p>
          <a:p>
            <a:pPr lvl="1">
              <a:buFont typeface="Wingdings" charset="2"/>
              <a:buChar char="v"/>
            </a:pPr>
            <a:r>
              <a:rPr lang="en-US" altLang="zh-TW" sz="1400" dirty="0">
                <a:ea typeface="新細明體" charset="-120"/>
              </a:rPr>
              <a:t> </a:t>
            </a:r>
            <a:endParaRPr lang="en-US" altLang="zh-TW" sz="1400" dirty="0" smtClean="0">
              <a:ea typeface="新細明體" charset="-120"/>
            </a:endParaRPr>
          </a:p>
          <a:p>
            <a:pPr lvl="1">
              <a:buFont typeface="Wingdings" charset="2"/>
              <a:buChar char="v"/>
            </a:pPr>
            <a:r>
              <a:rPr lang="en-US" altLang="zh-TW" sz="1400" dirty="0">
                <a:ea typeface="新細明體" charset="-120"/>
              </a:rPr>
              <a:t> </a:t>
            </a:r>
            <a:endParaRPr lang="en-US" altLang="zh-TW" sz="1400" dirty="0" smtClean="0">
              <a:ea typeface="新細明體" charset="-120"/>
            </a:endParaRPr>
          </a:p>
          <a:p>
            <a:pPr lvl="1">
              <a:buFont typeface="Wingdings" charset="2"/>
              <a:buChar char="v"/>
            </a:pPr>
            <a:endParaRPr lang="en-US" altLang="zh-TW" sz="800" dirty="0">
              <a:ea typeface="新細明體" charset="-120"/>
            </a:endParaRPr>
          </a:p>
          <a:p>
            <a:r>
              <a:rPr lang="en-US" sz="1800" u="sng" dirty="0"/>
              <a:t>Reference: </a:t>
            </a:r>
          </a:p>
          <a:p>
            <a:pPr lvl="1">
              <a:buFont typeface="Wingdings" charset="2"/>
              <a:buChar char="v"/>
            </a:pPr>
            <a:r>
              <a:rPr lang="en-US" altLang="zh-TW" sz="1200" smtClean="0">
                <a:ea typeface="新細明體" charset="-120"/>
              </a:rPr>
              <a:t>_____ Fraud:  </a:t>
            </a:r>
            <a:r>
              <a:rPr lang="en-US" altLang="zh-TW" sz="1200" smtClean="0">
                <a:ea typeface="新細明體" charset="-120"/>
                <a:hlinkClick r:id="rId3"/>
              </a:rPr>
              <a:t>Link</a:t>
            </a:r>
            <a:endParaRPr lang="en-US" altLang="zh-TW" sz="1200" dirty="0">
              <a:ea typeface="新細明體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167" r="11275" b="24875"/>
          <a:stretch/>
        </p:blipFill>
        <p:spPr>
          <a:xfrm>
            <a:off x="7071312" y="1"/>
            <a:ext cx="2087629" cy="136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83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50795</TotalTime>
  <Words>37</Words>
  <Application>Microsoft Macintosh PowerPoint</Application>
  <PresentationFormat>On-screen Show (4:3)</PresentationFormat>
  <Paragraphs>21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MIS 5121:Enterprise Resource Planning Systems  Real World Control Failures:  By: ____________</vt:lpstr>
      <vt:lpstr>Control Failure: Skimming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Edward Beaver</cp:lastModifiedBy>
  <cp:revision>603</cp:revision>
  <dcterms:created xsi:type="dcterms:W3CDTF">2011-09-06T14:24:06Z</dcterms:created>
  <dcterms:modified xsi:type="dcterms:W3CDTF">2015-02-15T15:26:18Z</dcterms:modified>
</cp:coreProperties>
</file>