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570" r:id="rId2"/>
    <p:sldId id="538" r:id="rId3"/>
    <p:sldId id="599" r:id="rId4"/>
    <p:sldId id="600" r:id="rId5"/>
    <p:sldId id="601" r:id="rId6"/>
    <p:sldId id="602" r:id="rId7"/>
    <p:sldId id="603" r:id="rId8"/>
    <p:sldId id="610" r:id="rId9"/>
    <p:sldId id="505" r:id="rId10"/>
    <p:sldId id="506" r:id="rId11"/>
    <p:sldId id="523" r:id="rId12"/>
    <p:sldId id="507" r:id="rId13"/>
    <p:sldId id="508" r:id="rId14"/>
    <p:sldId id="509" r:id="rId15"/>
    <p:sldId id="524" r:id="rId16"/>
    <p:sldId id="525" r:id="rId17"/>
    <p:sldId id="526" r:id="rId18"/>
    <p:sldId id="527" r:id="rId19"/>
    <p:sldId id="572" r:id="rId20"/>
    <p:sldId id="578" r:id="rId21"/>
    <p:sldId id="622" r:id="rId22"/>
    <p:sldId id="580" r:id="rId23"/>
    <p:sldId id="619" r:id="rId24"/>
    <p:sldId id="623" r:id="rId25"/>
    <p:sldId id="616" r:id="rId26"/>
    <p:sldId id="624" r:id="rId27"/>
    <p:sldId id="617" r:id="rId28"/>
    <p:sldId id="620" r:id="rId29"/>
    <p:sldId id="621" r:id="rId30"/>
    <p:sldId id="591" r:id="rId31"/>
    <p:sldId id="593" r:id="rId32"/>
    <p:sldId id="595" r:id="rId33"/>
    <p:sldId id="596" r:id="rId34"/>
    <p:sldId id="539" r:id="rId35"/>
  </p:sldIdLst>
  <p:sldSz cx="9144000" cy="5143500" type="screen16x9"/>
  <p:notesSz cx="6858000" cy="9117013"/>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4" autoAdjust="0"/>
    <p:restoredTop sz="66667" autoAdjust="0"/>
  </p:normalViewPr>
  <p:slideViewPr>
    <p:cSldViewPr>
      <p:cViewPr varScale="1">
        <p:scale>
          <a:sx n="97" d="100"/>
          <a:sy n="97" d="100"/>
        </p:scale>
        <p:origin x="-114" y="-1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4038"/>
    </p:cViewPr>
  </p:sorterViewPr>
  <p:notesViewPr>
    <p:cSldViewPr>
      <p:cViewPr varScale="1">
        <p:scale>
          <a:sx n="38" d="100"/>
          <a:sy n="38" d="100"/>
        </p:scale>
        <p:origin x="-2202" y="-11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DC3C7F-D730-415B-8577-D8D60A0D38B6}" type="slidenum">
              <a:rPr lang="en-US"/>
              <a:pPr>
                <a:defRPr/>
              </a:pPr>
              <a:t>‹#›</a:t>
            </a:fld>
            <a:endParaRPr lang="en-US"/>
          </a:p>
        </p:txBody>
      </p:sp>
    </p:spTree>
    <p:extLst>
      <p:ext uri="{BB962C8B-B14F-4D97-AF65-F5344CB8AC3E}">
        <p14:creationId xmlns:p14="http://schemas.microsoft.com/office/powerpoint/2010/main" val="98253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4" name="Rectangle 4"/>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23878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xfrm>
            <a:off x="3886200" y="8661400"/>
            <a:ext cx="2971800" cy="455613"/>
          </a:xfrm>
          <a:prstGeom prst="rect">
            <a:avLst/>
          </a:prstGeom>
          <a:noFill/>
        </p:spPr>
        <p:txBody>
          <a:bodyPr/>
          <a:lstStyle/>
          <a:p>
            <a:fld id="{248FED6F-9F7D-4831-8921-2292484A3EB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0" y="4330700"/>
            <a:ext cx="6858000" cy="4102100"/>
          </a:xfrm>
          <a:noFill/>
          <a:ln/>
        </p:spPr>
        <p:txBody>
          <a:bodyPr/>
          <a:lstStyle/>
          <a:p>
            <a:pPr eaLnBrk="1" hangingPunct="1">
              <a:lnSpc>
                <a:spcPct val="90000"/>
              </a:lnSpc>
            </a:pPr>
            <a:r>
              <a:rPr lang="en-US" sz="2400" dirty="0" smtClean="0"/>
              <a:t>Contribute to different part of SDLC</a:t>
            </a:r>
          </a:p>
          <a:p>
            <a:pPr lvl="1" eaLnBrk="1" hangingPunct="1">
              <a:lnSpc>
                <a:spcPct val="90000"/>
              </a:lnSpc>
            </a:pPr>
            <a:r>
              <a:rPr lang="en-US" sz="2400" b="1" dirty="0" smtClean="0"/>
              <a:t>Systems analyst</a:t>
            </a:r>
            <a:r>
              <a:rPr lang="en-US" sz="2400" dirty="0" smtClean="0"/>
              <a:t> (business modeling and requirements)</a:t>
            </a:r>
          </a:p>
          <a:p>
            <a:pPr lvl="1" eaLnBrk="1" hangingPunct="1">
              <a:lnSpc>
                <a:spcPct val="90000"/>
              </a:lnSpc>
            </a:pPr>
            <a:r>
              <a:rPr lang="en-US" sz="2400" b="1" dirty="0" smtClean="0"/>
              <a:t>Systems designer</a:t>
            </a:r>
            <a:r>
              <a:rPr lang="en-US" sz="2400" dirty="0" smtClean="0"/>
              <a:t> (design discipline, sometimes deployment)</a:t>
            </a:r>
          </a:p>
          <a:p>
            <a:pPr lvl="1" eaLnBrk="1" hangingPunct="1">
              <a:lnSpc>
                <a:spcPct val="90000"/>
              </a:lnSpc>
            </a:pPr>
            <a:r>
              <a:rPr lang="en-US" sz="2400" b="1" dirty="0" smtClean="0"/>
              <a:t>Application programmer</a:t>
            </a:r>
            <a:r>
              <a:rPr lang="en-US" sz="2400" dirty="0" smtClean="0"/>
              <a:t> (builds and tests software)</a:t>
            </a:r>
          </a:p>
          <a:p>
            <a:pPr lvl="1" eaLnBrk="1" hangingPunct="1">
              <a:lnSpc>
                <a:spcPct val="90000"/>
              </a:lnSpc>
            </a:pPr>
            <a:endParaRPr lang="en-US" sz="2400" dirty="0" smtClean="0"/>
          </a:p>
          <a:p>
            <a:pPr eaLnBrk="1" hangingPunct="1">
              <a:lnSpc>
                <a:spcPct val="90000"/>
              </a:lnSpc>
            </a:pPr>
            <a:r>
              <a:rPr lang="en-US" sz="2400" dirty="0" smtClean="0"/>
              <a:t>Need hardware and system software knowledge</a:t>
            </a:r>
          </a:p>
          <a:p>
            <a:pPr eaLnBrk="1" hangingPunct="1"/>
            <a:endParaRPr lang="en-US" sz="24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0" y="4330700"/>
            <a:ext cx="6858000" cy="4102100"/>
          </a:xfrm>
          <a:noFill/>
          <a:ln/>
        </p:spPr>
        <p:txBody>
          <a:bodyPr/>
          <a:lstStyle/>
          <a:p>
            <a:pPr eaLnBrk="1" hangingPunct="1">
              <a:lnSpc>
                <a:spcPct val="90000"/>
              </a:lnSpc>
            </a:pPr>
            <a:r>
              <a:rPr lang="en-US" sz="2400" dirty="0" smtClean="0"/>
              <a:t>Develop system software (operating systems, compilers, database management systems, network security monitors)</a:t>
            </a:r>
          </a:p>
          <a:p>
            <a:pPr eaLnBrk="1" hangingPunct="1">
              <a:lnSpc>
                <a:spcPct val="90000"/>
              </a:lnSpc>
            </a:pPr>
            <a:endParaRPr lang="en-US" sz="2400" dirty="0" smtClean="0"/>
          </a:p>
          <a:p>
            <a:pPr eaLnBrk="1" hangingPunct="1">
              <a:lnSpc>
                <a:spcPct val="90000"/>
              </a:lnSpc>
            </a:pPr>
            <a:r>
              <a:rPr lang="en-US" sz="2400" dirty="0" smtClean="0"/>
              <a:t>Perform hardware troubleshooting and software installation and configuration</a:t>
            </a:r>
          </a:p>
          <a:p>
            <a:pPr eaLnBrk="1" hangingPunct="1">
              <a:lnSpc>
                <a:spcPct val="90000"/>
              </a:lnSpc>
            </a:pPr>
            <a:endParaRPr lang="en-US" sz="2400" dirty="0" smtClean="0"/>
          </a:p>
          <a:p>
            <a:pPr eaLnBrk="1" hangingPunct="1">
              <a:lnSpc>
                <a:spcPct val="90000"/>
              </a:lnSpc>
            </a:pPr>
            <a:r>
              <a:rPr lang="en-US" sz="2400" dirty="0" smtClean="0"/>
              <a:t>Have degrees in computer science or computer engineering</a:t>
            </a:r>
          </a:p>
          <a:p>
            <a:pPr eaLnBrk="1" hangingPunct="1"/>
            <a:endParaRPr lang="en-US" sz="2400" dirty="0" smtClean="0"/>
          </a:p>
          <a:p>
            <a:pPr eaLnBrk="1" hangingPunct="1"/>
            <a:r>
              <a:rPr lang="en-US" sz="2400" dirty="0" smtClean="0"/>
              <a:t>Need in-depth knowledge of system software, computer hardware, and networks</a:t>
            </a:r>
          </a:p>
          <a:p>
            <a:pPr lvl="1" eaLnBrk="1" hangingPunct="1"/>
            <a:r>
              <a:rPr lang="en-US" sz="2400" dirty="0" smtClean="0"/>
              <a:t>System software often directly controls computer hardware or interacts with networks</a:t>
            </a:r>
          </a:p>
          <a:p>
            <a:pPr eaLnBrk="1" hangingPunct="1"/>
            <a:endParaRPr lang="en-US" sz="2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0" y="4330700"/>
            <a:ext cx="6858000" cy="4102100"/>
          </a:xfrm>
          <a:noFill/>
          <a:ln/>
        </p:spPr>
        <p:txBody>
          <a:bodyPr/>
          <a:lstStyle/>
          <a:p>
            <a:pPr eaLnBrk="1" hangingPunct="1">
              <a:lnSpc>
                <a:spcPct val="90000"/>
              </a:lnSpc>
            </a:pPr>
            <a:r>
              <a:rPr lang="en-US" sz="2400" dirty="0" smtClean="0"/>
              <a:t>Design, install, and maintain hardware</a:t>
            </a:r>
          </a:p>
          <a:p>
            <a:pPr eaLnBrk="1" hangingPunct="1">
              <a:lnSpc>
                <a:spcPct val="90000"/>
              </a:lnSpc>
            </a:pPr>
            <a:endParaRPr lang="en-US" sz="2400" dirty="0" smtClean="0"/>
          </a:p>
          <a:p>
            <a:pPr eaLnBrk="1" hangingPunct="1">
              <a:lnSpc>
                <a:spcPct val="90000"/>
              </a:lnSpc>
            </a:pPr>
            <a:r>
              <a:rPr lang="en-US" sz="2400" dirty="0" smtClean="0"/>
              <a:t>Education</a:t>
            </a:r>
          </a:p>
          <a:p>
            <a:pPr lvl="1" eaLnBrk="1" hangingPunct="1">
              <a:lnSpc>
                <a:spcPct val="90000"/>
              </a:lnSpc>
            </a:pPr>
            <a:r>
              <a:rPr lang="en-US" sz="2400" dirty="0" smtClean="0"/>
              <a:t>Technical degree and/or vendor-specific training (lower level)</a:t>
            </a:r>
          </a:p>
          <a:p>
            <a:pPr lvl="1" eaLnBrk="1" hangingPunct="1">
              <a:lnSpc>
                <a:spcPct val="90000"/>
              </a:lnSpc>
            </a:pPr>
            <a:r>
              <a:rPr lang="en-US" sz="2400" dirty="0" smtClean="0"/>
              <a:t>Degree in computer science or computer engineering (higher level)</a:t>
            </a:r>
          </a:p>
          <a:p>
            <a:pPr lvl="1" eaLnBrk="1" hangingPunct="1">
              <a:lnSpc>
                <a:spcPct val="90000"/>
              </a:lnSpc>
            </a:pPr>
            <a:endParaRPr lang="en-US" sz="2400" dirty="0" smtClean="0"/>
          </a:p>
          <a:p>
            <a:pPr eaLnBrk="1" hangingPunct="1">
              <a:lnSpc>
                <a:spcPct val="90000"/>
              </a:lnSpc>
            </a:pPr>
            <a:r>
              <a:rPr lang="en-US" sz="2400" dirty="0" smtClean="0"/>
              <a:t>Require extensive knowledge of computer hardware (processing, data storage, input/output, and networking devices)</a:t>
            </a:r>
          </a:p>
          <a:p>
            <a:pPr eaLnBrk="1" hangingPunct="1"/>
            <a:endParaRPr lang="en-US" sz="2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sz="2400" dirty="0" smtClean="0"/>
              <a:t>Questions on each of these on the next few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0" y="4330700"/>
            <a:ext cx="6858000" cy="4102100"/>
          </a:xfrm>
          <a:noFill/>
          <a:ln/>
        </p:spPr>
        <p:txBody>
          <a:bodyPr/>
          <a:lstStyle/>
          <a:p>
            <a:pPr eaLnBrk="1" hangingPunct="1"/>
            <a:r>
              <a:rPr lang="en-US" sz="2400" dirty="0" smtClean="0"/>
              <a:t>Oversees operation of a large information–processing facility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2400" dirty="0" smtClean="0"/>
              <a:t>(scheduling, staffing, security, system backups, maintenance, upgrades)</a:t>
            </a:r>
          </a:p>
          <a:p>
            <a:pPr eaLnBrk="1" hangingPunct="1"/>
            <a:endParaRPr lang="en-US" sz="2400" dirty="0" smtClean="0"/>
          </a:p>
          <a:p>
            <a:pPr eaLnBrk="1" hangingPunct="1"/>
            <a:r>
              <a:rPr lang="en-US" sz="2400" dirty="0" smtClean="0"/>
              <a:t>Knowledge requirements</a:t>
            </a:r>
          </a:p>
          <a:p>
            <a:pPr lvl="1" eaLnBrk="1" hangingPunct="1"/>
            <a:r>
              <a:rPr lang="en-US" sz="2400" dirty="0" smtClean="0"/>
              <a:t>Broad base of technical knowledge to understand organization’s information systems and infrastructure</a:t>
            </a:r>
          </a:p>
          <a:p>
            <a:pPr lvl="1" eaLnBrk="1" hangingPunct="1"/>
            <a:r>
              <a:rPr lang="en-US" sz="2400" dirty="0" smtClean="0"/>
              <a:t>Capability of understanding advice of technical staff</a:t>
            </a:r>
          </a:p>
          <a:p>
            <a:pPr eaLnBrk="1" hangingPunct="1"/>
            <a:endParaRPr lang="en-US" sz="2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xfrm>
            <a:off x="0" y="4330700"/>
            <a:ext cx="6858000" cy="4102100"/>
          </a:xfrm>
          <a:noFill/>
          <a:ln/>
        </p:spPr>
        <p:txBody>
          <a:bodyPr/>
          <a:lstStyle/>
          <a:p>
            <a:pPr eaLnBrk="1" hangingPunct="1">
              <a:lnSpc>
                <a:spcPct val="80000"/>
              </a:lnSpc>
            </a:pPr>
            <a:r>
              <a:rPr lang="en-US" sz="1800" b="1" dirty="0" smtClean="0"/>
              <a:t>Large Shop</a:t>
            </a:r>
          </a:p>
          <a:p>
            <a:pPr eaLnBrk="1" hangingPunct="1">
              <a:lnSpc>
                <a:spcPct val="80000"/>
              </a:lnSpc>
            </a:pPr>
            <a:r>
              <a:rPr lang="en-US" sz="1800" dirty="0" smtClean="0"/>
              <a:t>Responsible for network infrastructure</a:t>
            </a:r>
          </a:p>
          <a:p>
            <a:pPr eaLnBrk="1" hangingPunct="1"/>
            <a:r>
              <a:rPr lang="en-US" sz="1800" dirty="0" smtClean="0"/>
              <a:t>Requires technical expertise in computer hardware, telecommunications, and system software</a:t>
            </a:r>
          </a:p>
          <a:p>
            <a:pPr eaLnBrk="1" hangingPunct="1"/>
            <a:r>
              <a:rPr lang="en-US" sz="1800" dirty="0" smtClean="0"/>
              <a:t>Emphasis on network and data communication technology</a:t>
            </a:r>
          </a:p>
          <a:p>
            <a:pPr lvl="1" eaLnBrk="1" hangingPunct="1"/>
            <a:endParaRPr lang="en-US" sz="1800" dirty="0" smtClean="0"/>
          </a:p>
          <a:p>
            <a:pPr eaLnBrk="1" hangingPunct="1"/>
            <a:r>
              <a:rPr lang="en-US" sz="1800" b="1" dirty="0" smtClean="0"/>
              <a:t>Small Shop</a:t>
            </a:r>
          </a:p>
          <a:p>
            <a:pPr eaLnBrk="1" hangingPunct="1"/>
            <a:r>
              <a:rPr lang="en-US" sz="1800" dirty="0" smtClean="0"/>
              <a:t>Operates and maintains network</a:t>
            </a:r>
          </a:p>
          <a:p>
            <a:pPr eaLnBrk="1" hangingPunct="1"/>
            <a:r>
              <a:rPr lang="en-US" sz="1800" dirty="0" smtClean="0"/>
              <a:t>Installs and maintains end-user software</a:t>
            </a:r>
          </a:p>
          <a:p>
            <a:pPr eaLnBrk="1" hangingPunct="1"/>
            <a:r>
              <a:rPr lang="en-US" sz="1800" dirty="0" smtClean="0"/>
              <a:t>Installs and configures hardware</a:t>
            </a:r>
          </a:p>
          <a:p>
            <a:pPr eaLnBrk="1" hangingPunct="1"/>
            <a:r>
              <a:rPr lang="en-US" sz="1800" dirty="0" smtClean="0"/>
              <a:t>Trains users</a:t>
            </a:r>
          </a:p>
          <a:p>
            <a:pPr eaLnBrk="1" hangingPunct="1"/>
            <a:r>
              <a:rPr lang="en-US" sz="1800" dirty="0" smtClean="0"/>
              <a:t>Assists management in selecting and acquiring software and hardware</a:t>
            </a:r>
          </a:p>
          <a:p>
            <a:pPr eaLnBrk="1" hangingPunct="1">
              <a:lnSpc>
                <a:spcPct val="80000"/>
              </a:lnSpc>
            </a:pPr>
            <a:r>
              <a:rPr lang="en-US" sz="1800" dirty="0" smtClean="0"/>
              <a:t>One of the most demanding positions</a:t>
            </a:r>
          </a:p>
          <a:p>
            <a:pPr lvl="1" eaLnBrk="1" hangingPunct="1">
              <a:lnSpc>
                <a:spcPct val="80000"/>
              </a:lnSpc>
            </a:pPr>
            <a:r>
              <a:rPr lang="en-US" sz="1800" dirty="0" smtClean="0"/>
              <a:t>Got an electric cord?  It’s your responsibility!</a:t>
            </a:r>
          </a:p>
          <a:p>
            <a:pPr lvl="1" eaLnBrk="1" hangingPunct="1"/>
            <a:endParaRPr lang="en-US" sz="1800" dirty="0" smtClean="0"/>
          </a:p>
          <a:p>
            <a:pPr lvl="1" eaLnBrk="1" hangingPunct="1">
              <a:buFontTx/>
              <a:buNone/>
            </a:pPr>
            <a:endParaRPr lang="en-US" sz="1800" dirty="0" smtClean="0"/>
          </a:p>
          <a:p>
            <a:pPr eaLnBrk="1" hangingPunct="1"/>
            <a:endParaRPr lang="en-US" sz="1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0" y="4330700"/>
            <a:ext cx="6858000" cy="4102100"/>
          </a:xfrm>
          <a:noFill/>
          <a:ln/>
        </p:spPr>
        <p:txBody>
          <a:bodyPr/>
          <a:lstStyle/>
          <a:p>
            <a:pPr eaLnBrk="1" hangingPunct="1"/>
            <a:r>
              <a:rPr lang="en-US" sz="2400" dirty="0" smtClean="0"/>
              <a:t>Responsible for management of large collections of data</a:t>
            </a:r>
          </a:p>
          <a:p>
            <a:pPr eaLnBrk="1" hangingPunct="1"/>
            <a:endParaRPr lang="en-US" sz="2400" dirty="0" smtClean="0"/>
          </a:p>
          <a:p>
            <a:pPr eaLnBrk="1" hangingPunct="1"/>
            <a:r>
              <a:rPr lang="en-US" sz="2400" dirty="0" smtClean="0"/>
              <a:t>Requires technical expertise and ability to help the organization exploit its data resources</a:t>
            </a:r>
          </a:p>
          <a:p>
            <a:pPr eaLnBrk="1" hangingPunct="1"/>
            <a:endParaRPr lang="en-US" sz="24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0" y="4330700"/>
            <a:ext cx="6858000" cy="4102100"/>
          </a:xfrm>
          <a:noFill/>
          <a:ln/>
        </p:spPr>
        <p:txBody>
          <a:bodyPr/>
          <a:lstStyle/>
          <a:p>
            <a:pPr eaLnBrk="1" hangingPunct="1"/>
            <a:r>
              <a:rPr lang="en-US" sz="1800" b="1" dirty="0" smtClean="0"/>
              <a:t>Responsibilities of a CIO</a:t>
            </a:r>
          </a:p>
          <a:p>
            <a:pPr eaLnBrk="1" hangingPunct="1"/>
            <a:r>
              <a:rPr lang="en-US" sz="1800" dirty="0" smtClean="0"/>
              <a:t>Responsible for the organization’s computers, networks, software, and data</a:t>
            </a:r>
          </a:p>
          <a:p>
            <a:pPr eaLnBrk="1" hangingPunct="1"/>
            <a:endParaRPr lang="en-US" sz="1800" dirty="0" smtClean="0"/>
          </a:p>
          <a:p>
            <a:pPr eaLnBrk="1" hangingPunct="1"/>
            <a:r>
              <a:rPr lang="en-US" sz="1800" dirty="0" smtClean="0"/>
              <a:t>Strategic planning</a:t>
            </a:r>
          </a:p>
          <a:p>
            <a:pPr eaLnBrk="1" hangingPunct="1"/>
            <a:endParaRPr lang="en-US" sz="1800" dirty="0" smtClean="0"/>
          </a:p>
          <a:p>
            <a:pPr eaLnBrk="1" hangingPunct="1"/>
            <a:r>
              <a:rPr lang="en-US" sz="1800" dirty="0" smtClean="0"/>
              <a:t>Vision for effective use of information and computing technology</a:t>
            </a:r>
          </a:p>
          <a:p>
            <a:pPr eaLnBrk="1" hangingPunct="1"/>
            <a:endParaRPr lang="en-US" sz="1800" dirty="0" smtClean="0"/>
          </a:p>
          <a:p>
            <a:pPr eaLnBrk="1" hangingPunct="1"/>
            <a:r>
              <a:rPr lang="en-US" sz="1800" b="1" dirty="0" smtClean="0"/>
              <a:t>Requirements of a CIO</a:t>
            </a:r>
          </a:p>
          <a:p>
            <a:pPr eaLnBrk="1" hangingPunct="1"/>
            <a:r>
              <a:rPr lang="en-US" sz="1800" dirty="0" smtClean="0"/>
              <a:t>Broad base of technical knowledge to interact effectively with all technical specialists</a:t>
            </a:r>
          </a:p>
          <a:p>
            <a:pPr eaLnBrk="1" hangingPunct="1"/>
            <a:endParaRPr lang="en-US" sz="1800" dirty="0" smtClean="0"/>
          </a:p>
          <a:p>
            <a:pPr eaLnBrk="1" hangingPunct="1"/>
            <a:r>
              <a:rPr lang="en-US" sz="1800" dirty="0" smtClean="0"/>
              <a:t>Vision of how technology is changing and how best to respond to changes to support organizational objectives</a:t>
            </a:r>
          </a:p>
          <a:p>
            <a:pPr eaLnBrk="1" hangingPunct="1"/>
            <a:endParaRPr lang="en-US" sz="18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0" y="4330700"/>
            <a:ext cx="6858000" cy="4102100"/>
          </a:xfrm>
          <a:noFill/>
          <a:ln/>
        </p:spPr>
        <p:txBody>
          <a:bodyPr/>
          <a:lstStyle/>
          <a:p>
            <a:pPr eaLnBrk="1" hangingPunct="1"/>
            <a:r>
              <a:rPr lang="en-US" sz="1800" b="1" dirty="0" smtClean="0"/>
              <a:t>Processor - </a:t>
            </a:r>
            <a:r>
              <a:rPr lang="en-US" sz="1800" dirty="0" smtClean="0">
                <a:cs typeface="Times New Roman" pitchFamily="18" charset="0"/>
              </a:rPr>
              <a:t>Device that performs data manipulation and transformation functions -Computation, Comparison, Data movement </a:t>
            </a:r>
          </a:p>
          <a:p>
            <a:pPr eaLnBrk="1" hangingPunct="1"/>
            <a:r>
              <a:rPr lang="en-US" sz="1800" dirty="0" smtClean="0">
                <a:cs typeface="Times New Roman" pitchFamily="18" charset="0"/>
              </a:rPr>
              <a:t>General Purpose vs. Special Purpose</a:t>
            </a:r>
          </a:p>
          <a:p>
            <a:pPr eaLnBrk="1" hangingPunct="1"/>
            <a:endParaRPr lang="en-US" sz="1800" b="1" dirty="0" smtClean="0">
              <a:cs typeface="Times New Roman" pitchFamily="18" charset="0"/>
            </a:endParaRPr>
          </a:p>
          <a:p>
            <a:pPr eaLnBrk="1" hangingPunct="1"/>
            <a:r>
              <a:rPr lang="en-US" sz="1800" b="1" dirty="0" smtClean="0">
                <a:cs typeface="Times New Roman" pitchFamily="18" charset="0"/>
              </a:rPr>
              <a:t>Storage - </a:t>
            </a:r>
            <a:r>
              <a:rPr lang="en-US" sz="1800" dirty="0" smtClean="0"/>
              <a:t>Types of information to be stored</a:t>
            </a:r>
          </a:p>
          <a:p>
            <a:pPr lvl="1" eaLnBrk="1" hangingPunct="1"/>
            <a:r>
              <a:rPr lang="en-US" sz="1800" dirty="0" smtClean="0"/>
              <a:t>Intermediate processing results, Data, Programs</a:t>
            </a:r>
          </a:p>
          <a:p>
            <a:pPr eaLnBrk="1" hangingPunct="1"/>
            <a:r>
              <a:rPr lang="en-US" sz="1800" dirty="0" smtClean="0"/>
              <a:t>Characteristics of storage devices vary widely</a:t>
            </a:r>
          </a:p>
          <a:p>
            <a:pPr lvl="1" eaLnBrk="1" hangingPunct="1"/>
            <a:r>
              <a:rPr lang="en-US" sz="1800" dirty="0" smtClean="0"/>
              <a:t>Cost, Access speed, Reliability</a:t>
            </a:r>
          </a:p>
          <a:p>
            <a:pPr lvl="1" eaLnBrk="1" hangingPunct="1"/>
            <a:endParaRPr lang="en-US" sz="1800" dirty="0" smtClean="0"/>
          </a:p>
          <a:p>
            <a:pPr eaLnBrk="1" hangingPunct="1"/>
            <a:r>
              <a:rPr lang="en-US" sz="1800" b="1" dirty="0" smtClean="0"/>
              <a:t>Input/output</a:t>
            </a:r>
            <a:endParaRPr lang="en-US" sz="1800" b="1" baseline="0" dirty="0" smtClean="0"/>
          </a:p>
          <a:p>
            <a:pPr eaLnBrk="1" hangingPunct="1"/>
            <a:r>
              <a:rPr lang="en-US" sz="1800" dirty="0" smtClean="0"/>
              <a:t>Must encompass many communication modes</a:t>
            </a:r>
          </a:p>
          <a:p>
            <a:pPr lvl="1" eaLnBrk="1" hangingPunct="1"/>
            <a:r>
              <a:rPr lang="en-US" sz="1800" dirty="0" smtClean="0"/>
              <a:t>Sound, text, and graphics (for humans)</a:t>
            </a:r>
          </a:p>
          <a:p>
            <a:pPr lvl="1" eaLnBrk="1" hangingPunct="1"/>
            <a:r>
              <a:rPr lang="en-US" sz="1800" dirty="0" smtClean="0"/>
              <a:t>Electronic or optical communication (for other computers) </a:t>
            </a:r>
          </a:p>
          <a:p>
            <a:pPr lvl="1" eaLnBrk="1" hangingPunct="1"/>
            <a:endParaRPr lang="en-US" sz="1800" dirty="0" smtClean="0"/>
          </a:p>
          <a:p>
            <a:pPr eaLnBrk="1" hangingPunct="1"/>
            <a:endParaRPr lang="en-US" sz="1800" dirty="0" smtClean="0">
              <a:cs typeface="Times New Roman" pitchFamily="18" charset="0"/>
            </a:endParaRPr>
          </a:p>
          <a:p>
            <a:pPr eaLnBrk="1" hangingPunct="1"/>
            <a:endParaRPr lang="en-US" sz="18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r>
              <a:rPr lang="en-US" sz="1200" b="0" i="0" kern="1200" dirty="0" smtClean="0">
                <a:solidFill>
                  <a:schemeClr val="tx1"/>
                </a:solidFill>
                <a:effectLst/>
                <a:latin typeface="Times New Roman" pitchFamily="18" charset="0"/>
                <a:ea typeface="+mn-ea"/>
                <a:cs typeface="+mn-cs"/>
              </a:rPr>
              <a:t>http://www.tech-faq.com/cpu-speed.html</a:t>
            </a:r>
          </a:p>
          <a:p>
            <a:pPr eaLnBrk="1" hangingPunct="1"/>
            <a:endParaRPr lang="en-US" sz="1200" b="0" i="0" kern="1200" dirty="0" smtClean="0">
              <a:solidFill>
                <a:schemeClr val="tx1"/>
              </a:solidFill>
              <a:effectLst/>
              <a:latin typeface="Times New Roman" pitchFamily="18" charset="0"/>
              <a:ea typeface="+mn-ea"/>
              <a:cs typeface="+mn-cs"/>
            </a:endParaRPr>
          </a:p>
          <a:p>
            <a:pPr eaLnBrk="1" hangingPunct="1"/>
            <a:endParaRPr lang="en-US" sz="1200" b="0" i="0" kern="1200" dirty="0" smtClean="0">
              <a:solidFill>
                <a:schemeClr val="tx1"/>
              </a:solidFill>
              <a:effectLst/>
              <a:latin typeface="Times New Roman" pitchFamily="18" charset="0"/>
              <a:ea typeface="+mn-ea"/>
              <a:cs typeface="+mn-cs"/>
            </a:endParaRPr>
          </a:p>
          <a:p>
            <a:pPr eaLnBrk="1" hangingPunct="1"/>
            <a:r>
              <a:rPr lang="en-US" sz="1200" b="0" i="0" kern="1200" dirty="0" smtClean="0">
                <a:solidFill>
                  <a:schemeClr val="tx1"/>
                </a:solidFill>
                <a:effectLst/>
                <a:latin typeface="Times New Roman" pitchFamily="18" charset="0"/>
                <a:ea typeface="+mn-ea"/>
                <a:cs typeface="+mn-cs"/>
              </a:rPr>
              <a:t>Just Faster CPU alone with more cores, but without significant architectural improvements will mean little, especially since your old apps are probably all single threaded.</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0" y="4330700"/>
            <a:ext cx="6858000" cy="4102100"/>
          </a:xfrm>
          <a:noFill/>
          <a:ln/>
        </p:spPr>
        <p:txBody>
          <a:bodyPr/>
          <a:lstStyle/>
          <a:p>
            <a:pPr eaLnBrk="1" hangingPunct="1"/>
            <a:r>
              <a:rPr lang="en-US" sz="2000" b="1" dirty="0" smtClean="0"/>
              <a:t>CPU</a:t>
            </a:r>
          </a:p>
          <a:p>
            <a:pPr eaLnBrk="1" hangingPunct="1"/>
            <a:r>
              <a:rPr lang="en-US" sz="2000" dirty="0" smtClean="0"/>
              <a:t>General-purpose processor</a:t>
            </a:r>
          </a:p>
          <a:p>
            <a:pPr lvl="1" eaLnBrk="1" hangingPunct="1"/>
            <a:r>
              <a:rPr lang="en-US" sz="2000" dirty="0" smtClean="0"/>
              <a:t>Executes all instructions (computation and comparison functions)</a:t>
            </a:r>
          </a:p>
          <a:p>
            <a:pPr lvl="1" eaLnBrk="1" hangingPunct="1"/>
            <a:r>
              <a:rPr lang="en-US" sz="2000" dirty="0" smtClean="0"/>
              <a:t>Directs all data movement</a:t>
            </a:r>
          </a:p>
          <a:p>
            <a:pPr lvl="1" eaLnBrk="1" hangingPunct="1"/>
            <a:endParaRPr kumimoji="0" lang="en-US" sz="2000" b="0" i="0" u="none" strike="noStrike" cap="none" normalizeH="0" baseline="0" dirty="0" smtClean="0">
              <a:ln>
                <a:noFill/>
              </a:ln>
              <a:solidFill>
                <a:schemeClr val="tx1"/>
              </a:solidFill>
              <a:effectLst/>
              <a:latin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ALU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Contains electrical circuits that implement each instruction</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Registers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smtClean="0">
                <a:ln>
                  <a:noFill/>
                </a:ln>
                <a:solidFill>
                  <a:schemeClr val="tx1"/>
                </a:solidFill>
                <a:effectLst/>
                <a:latin typeface="Times New Roman" pitchFamily="18" charset="0"/>
              </a:rPr>
              <a:t>Internal storage locations that can each hold a single instruction or data item</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Control Unit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smtClean="0">
                <a:ln>
                  <a:noFill/>
                </a:ln>
                <a:solidFill>
                  <a:schemeClr val="tx1"/>
                </a:solidFill>
                <a:effectLst/>
                <a:latin typeface="Times New Roman" pitchFamily="18" charset="0"/>
              </a:rPr>
              <a:t>Controls movement of data to and from CPU</a:t>
            </a:r>
          </a:p>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Accesses program instructions and issues appropriate commands to ALU</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30000"/>
              </a:spcBef>
              <a:spcAft>
                <a:spcPct val="0"/>
              </a:spcAft>
              <a:buClrTx/>
              <a:buSzTx/>
              <a:buFontTx/>
              <a:buNone/>
              <a:tabLst/>
              <a:defRPr/>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lvl="1" eaLnBrk="1" hangingPunct="1"/>
            <a:endParaRPr lang="en-US" sz="2000" dirty="0" smtClean="0"/>
          </a:p>
          <a:p>
            <a:pPr eaLnBrk="1" hangingPunct="1"/>
            <a:endParaRPr lang="en-US" sz="2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lvl="0"/>
            <a:r>
              <a:rPr lang="en-US" sz="1200" kern="1200" dirty="0" smtClean="0">
                <a:solidFill>
                  <a:schemeClr val="tx1"/>
                </a:solidFill>
                <a:effectLst/>
                <a:latin typeface="Times New Roman" pitchFamily="18" charset="0"/>
                <a:ea typeface="+mn-ea"/>
                <a:cs typeface="+mn-cs"/>
              </a:rPr>
              <a:t>What is a CPU? What are its primary components?</a:t>
            </a:r>
          </a:p>
          <a:p>
            <a:r>
              <a:rPr lang="en-US" sz="1200" kern="1200" dirty="0" smtClean="0">
                <a:solidFill>
                  <a:schemeClr val="tx1"/>
                </a:solidFill>
                <a:effectLst/>
                <a:latin typeface="Times New Roman" pitchFamily="18" charset="0"/>
                <a:ea typeface="+mn-ea"/>
                <a:cs typeface="+mn-cs"/>
              </a:rPr>
              <a:t>The CPU is the brain of a computer system. It fetches and executes instructions in a stored program and controls the movement of data between computer system components. The primary CPU components are the control unit, arithmetic logic unit (ALU), and registers.</a:t>
            </a:r>
          </a:p>
          <a:p>
            <a:endParaRPr lang="en-US" dirty="0" smtClean="0"/>
          </a:p>
          <a:p>
            <a:pPr lvl="0"/>
            <a:r>
              <a:rPr lang="en-US" sz="1200" kern="1200" dirty="0" smtClean="0">
                <a:solidFill>
                  <a:schemeClr val="tx1"/>
                </a:solidFill>
                <a:effectLst/>
                <a:latin typeface="Times New Roman" pitchFamily="18" charset="0"/>
                <a:ea typeface="+mn-ea"/>
                <a:cs typeface="+mn-cs"/>
              </a:rPr>
              <a:t>What are registers? What are their functions?</a:t>
            </a:r>
          </a:p>
          <a:p>
            <a:r>
              <a:rPr lang="en-US" sz="1200" kern="1200" dirty="0" smtClean="0">
                <a:solidFill>
                  <a:schemeClr val="tx1"/>
                </a:solidFill>
                <a:effectLst/>
                <a:latin typeface="Times New Roman" pitchFamily="18" charset="0"/>
                <a:ea typeface="+mn-ea"/>
                <a:cs typeface="+mn-cs"/>
              </a:rPr>
              <a:t>Registers are storage locations in the CPU used to hold instructions and data temporarily.</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fontAlgn="base"/>
            <a:r>
              <a:rPr lang="en-US" sz="1200" b="0" i="0" kern="1200" dirty="0" smtClean="0">
                <a:solidFill>
                  <a:schemeClr val="tx1"/>
                </a:solidFill>
                <a:effectLst/>
                <a:latin typeface="Times New Roman" pitchFamily="18" charset="0"/>
                <a:ea typeface="+mn-ea"/>
                <a:cs typeface="+mn-cs"/>
              </a:rPr>
              <a:t>The Bus</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is the connection between the CPU and system memory.</a:t>
            </a:r>
          </a:p>
          <a:p>
            <a:pPr fontAlgn="base"/>
            <a:r>
              <a:rPr lang="en-US" sz="1200" b="0" i="0" kern="1200" dirty="0" smtClean="0">
                <a:solidFill>
                  <a:schemeClr val="tx1"/>
                </a:solidFill>
                <a:effectLst/>
                <a:latin typeface="Times New Roman" pitchFamily="18" charset="0"/>
                <a:ea typeface="+mn-ea"/>
                <a:cs typeface="+mn-cs"/>
              </a:rPr>
              <a:t>The Front Side Bus operates at a speed that is a percentage of the CPU clock speed.</a:t>
            </a:r>
          </a:p>
          <a:p>
            <a:pPr fontAlgn="base"/>
            <a:r>
              <a:rPr lang="en-US" sz="1200" b="0" i="0" kern="1200" dirty="0" smtClean="0">
                <a:solidFill>
                  <a:schemeClr val="tx1"/>
                </a:solidFill>
                <a:effectLst/>
                <a:latin typeface="Times New Roman" pitchFamily="18" charset="0"/>
                <a:ea typeface="+mn-ea"/>
                <a:cs typeface="+mn-cs"/>
              </a:rPr>
              <a:t>The faster the speed at which the Front Side Bus allows data transfer, the better the CPU performance.</a:t>
            </a:r>
          </a:p>
          <a:p>
            <a:pPr fontAlgn="base"/>
            <a:endParaRPr lang="en-US" sz="1200" b="0" i="0" kern="1200" dirty="0" smtClean="0">
              <a:solidFill>
                <a:schemeClr val="tx1"/>
              </a:solidFill>
              <a:effectLst/>
              <a:latin typeface="Times New Roman" pitchFamily="18" charset="0"/>
              <a:ea typeface="+mn-ea"/>
              <a:cs typeface="+mn-cs"/>
            </a:endParaRPr>
          </a:p>
          <a:p>
            <a:pPr fontAlgn="base"/>
            <a:r>
              <a:rPr lang="en-US" sz="1200" b="0" i="0" kern="1200" dirty="0" smtClean="0">
                <a:solidFill>
                  <a:schemeClr val="tx1"/>
                </a:solidFill>
                <a:effectLst/>
                <a:latin typeface="Times New Roman" pitchFamily="18" charset="0"/>
                <a:ea typeface="+mn-ea"/>
                <a:cs typeface="+mn-cs"/>
              </a:rPr>
              <a:t>What about</a:t>
            </a:r>
            <a:r>
              <a:rPr lang="en-US" sz="1200" b="0" i="0" kern="1200" baseline="0" dirty="0" smtClean="0">
                <a:solidFill>
                  <a:schemeClr val="tx1"/>
                </a:solidFill>
                <a:effectLst/>
                <a:latin typeface="Times New Roman" pitchFamily="18" charset="0"/>
                <a:ea typeface="+mn-ea"/>
                <a:cs typeface="+mn-cs"/>
              </a:rPr>
              <a:t> RAM?</a:t>
            </a:r>
            <a:endParaRPr lang="en-US" sz="1200" b="0" i="0" kern="1200" dirty="0" smtClean="0">
              <a:solidFill>
                <a:schemeClr val="tx1"/>
              </a:solidFill>
              <a:effectLst/>
              <a:latin typeface="Times New Roman" pitchFamily="18" charset="0"/>
              <a:ea typeface="+mn-ea"/>
              <a:cs typeface="+mn-cs"/>
            </a:endParaRP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0" y="4330700"/>
            <a:ext cx="6858000" cy="4102100"/>
          </a:xfrm>
          <a:noFill/>
          <a:ln/>
        </p:spPr>
        <p:txBody>
          <a:bodyPr/>
          <a:lstStyle/>
          <a:p>
            <a:pPr eaLnBrk="1" hangingPunct="1"/>
            <a:r>
              <a:rPr lang="en-US" sz="2400" b="1" dirty="0" smtClean="0"/>
              <a:t>System Bus</a:t>
            </a:r>
          </a:p>
          <a:p>
            <a:pPr eaLnBrk="1" hangingPunct="1"/>
            <a:r>
              <a:rPr lang="en-US" sz="2400" dirty="0" smtClean="0"/>
              <a:t>Internal communication channel that connects all other hardware devices</a:t>
            </a:r>
          </a:p>
          <a:p>
            <a:pPr eaLnBrk="1" hangingPunct="1"/>
            <a:endParaRPr lang="en-US" sz="2400" dirty="0" smtClean="0"/>
          </a:p>
          <a:p>
            <a:pPr eaLnBrk="1" hangingPunct="1"/>
            <a:r>
              <a:rPr lang="en-US" sz="2400" dirty="0" smtClean="0"/>
              <a:t>Primary pathway for moving data and instructions among hardware components</a:t>
            </a:r>
          </a:p>
          <a:p>
            <a:pPr eaLnBrk="1" hangingPunct="1"/>
            <a:endParaRPr lang="en-US" sz="2400" dirty="0" smtClean="0"/>
          </a:p>
          <a:p>
            <a:pPr eaLnBrk="1" hangingPunct="1"/>
            <a:r>
              <a:rPr lang="en-US" sz="2400" dirty="0" smtClean="0"/>
              <a:t>Capacity is critical to performance, secondary storage, and I/O device </a:t>
            </a:r>
            <a:r>
              <a:rPr lang="en-US" sz="2400" dirty="0" smtClean="0"/>
              <a:t>performance</a:t>
            </a:r>
          </a:p>
          <a:p>
            <a:pPr eaLnBrk="1" hangingPunct="1"/>
            <a:endParaRPr lang="en-US" sz="2400" dirty="0" smtClean="0"/>
          </a:p>
          <a:p>
            <a:pPr eaLnBrk="1" hangingPunct="1"/>
            <a:r>
              <a:rPr lang="en-US" sz="2400" dirty="0" smtClean="0"/>
              <a:t>http://pc.net/helpcenter/answers/primary_and_secondary_storage</a:t>
            </a:r>
          </a:p>
          <a:p>
            <a:pPr eaLnBrk="1" hangingPunct="1"/>
            <a:endParaRPr lang="en-US" sz="2400" smtClean="0"/>
          </a:p>
          <a:p>
            <a:pPr eaLnBrk="1" hangingPunct="1"/>
            <a:endParaRPr lang="en-US" sz="2400" dirty="0" smtClean="0"/>
          </a:p>
          <a:p>
            <a:pPr eaLnBrk="1" hangingPunct="1"/>
            <a:endParaRPr lang="en-US" sz="24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r>
              <a:rPr lang="en-US" dirty="0" smtClean="0"/>
              <a:t>Still many factors affecting speed,</a:t>
            </a:r>
            <a:r>
              <a:rPr lang="en-US" baseline="0" dirty="0" smtClean="0"/>
              <a:t> but handling these 3 factors will help greatly</a:t>
            </a:r>
          </a:p>
          <a:p>
            <a:pPr eaLnBrk="1" hangingPunct="1"/>
            <a:endParaRPr lang="en-US" baseline="0" dirty="0" smtClean="0"/>
          </a:p>
          <a:p>
            <a:pPr eaLnBrk="1" hangingPunct="1"/>
            <a:r>
              <a:rPr lang="en-US" sz="1200" b="0" i="0" kern="1200" dirty="0" smtClean="0">
                <a:solidFill>
                  <a:schemeClr val="tx1"/>
                </a:solidFill>
                <a:effectLst/>
                <a:latin typeface="Times New Roman" pitchFamily="18" charset="0"/>
                <a:ea typeface="+mn-ea"/>
                <a:cs typeface="+mn-cs"/>
              </a:rPr>
              <a:t>Everything in the system affects total system performance, from the rotational speed and access time of the hard disk drive to the speed of video RAM and the GPU (Graphical Processing Unit) in the graphics card.</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0" y="4330700"/>
            <a:ext cx="6858000" cy="4102100"/>
          </a:xfrm>
          <a:noFill/>
          <a:ln/>
        </p:spPr>
        <p:txBody>
          <a:bodyPr/>
          <a:lstStyle/>
          <a:p>
            <a:pPr eaLnBrk="1" hangingPunct="1"/>
            <a:r>
              <a:rPr lang="en-US" sz="1600" b="1" dirty="0" smtClean="0"/>
              <a:t>Primary Storage (main memory)</a:t>
            </a:r>
          </a:p>
          <a:p>
            <a:pPr eaLnBrk="1" hangingPunct="1"/>
            <a:endParaRPr lang="en-US" sz="1600" dirty="0" smtClean="0"/>
          </a:p>
          <a:p>
            <a:pPr eaLnBrk="1" hangingPunct="1"/>
            <a:r>
              <a:rPr lang="en-US" sz="1600" dirty="0" smtClean="0"/>
              <a:t>Holds program instructions and data for currently executing programs</a:t>
            </a:r>
          </a:p>
          <a:p>
            <a:pPr eaLnBrk="1" hangingPunct="1"/>
            <a:endParaRPr lang="en-US" sz="1600" dirty="0" smtClean="0"/>
          </a:p>
          <a:p>
            <a:pPr eaLnBrk="1" hangingPunct="1"/>
            <a:r>
              <a:rPr lang="en-US" sz="1600" dirty="0" smtClean="0"/>
              <a:t>Implemented with random access memory (RAM)</a:t>
            </a:r>
          </a:p>
          <a:p>
            <a:pPr lvl="1" eaLnBrk="1" hangingPunct="1"/>
            <a:r>
              <a:rPr lang="en-US" sz="1600" dirty="0" smtClean="0"/>
              <a:t>Provides access speed and allows CPU to read or write to specific memory locations</a:t>
            </a:r>
          </a:p>
          <a:p>
            <a:pPr lvl="1" eaLnBrk="1" hangingPunct="1"/>
            <a:r>
              <a:rPr lang="en-US" sz="1600" dirty="0" smtClean="0"/>
              <a:t>Volatile; does not provide permanent storage</a:t>
            </a:r>
          </a:p>
          <a:p>
            <a:pPr lvl="1" eaLnBrk="1" hangingPunct="1"/>
            <a:endParaRPr lang="en-US" sz="1600" dirty="0" smtClean="0"/>
          </a:p>
          <a:p>
            <a:pPr eaLnBrk="1" hangingPunct="1"/>
            <a:r>
              <a:rPr lang="en-US" sz="1600" b="1" dirty="0" smtClean="0"/>
              <a:t>Secondary Storage</a:t>
            </a:r>
          </a:p>
          <a:p>
            <a:pPr eaLnBrk="1" hangingPunct="1"/>
            <a:r>
              <a:rPr lang="en-US" sz="1600" dirty="0" smtClean="0"/>
              <a:t>Composed of high-capacity nonvolatile storage devices that hold:</a:t>
            </a:r>
          </a:p>
          <a:p>
            <a:pPr lvl="1" eaLnBrk="1" hangingPunct="1"/>
            <a:r>
              <a:rPr lang="en-US" sz="1600" dirty="0" smtClean="0"/>
              <a:t>Programs not currently being executed</a:t>
            </a:r>
          </a:p>
          <a:p>
            <a:pPr lvl="1" eaLnBrk="1" hangingPunct="1"/>
            <a:r>
              <a:rPr lang="en-US" sz="1600" dirty="0" smtClean="0"/>
              <a:t>Data not needed by currently executing programs</a:t>
            </a:r>
          </a:p>
          <a:p>
            <a:pPr lvl="1" eaLnBrk="1" hangingPunct="1"/>
            <a:r>
              <a:rPr lang="en-US" sz="1600" dirty="0" smtClean="0"/>
              <a:t>Data needed by currently executing programs that does not fit within available primary storage</a:t>
            </a:r>
          </a:p>
          <a:p>
            <a:pPr lvl="1" eaLnBrk="1" hangingPunct="1"/>
            <a:endParaRPr lang="en-US" sz="1600" dirty="0" smtClean="0"/>
          </a:p>
          <a:p>
            <a:pPr eaLnBrk="1" hangingPunct="1"/>
            <a:endParaRPr lang="en-US" sz="16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lvl="0"/>
            <a:r>
              <a:rPr lang="en-US" sz="1200" kern="1200" dirty="0" smtClean="0">
                <a:solidFill>
                  <a:schemeClr val="tx1"/>
                </a:solidFill>
                <a:effectLst/>
                <a:latin typeface="Times New Roman" pitchFamily="18" charset="0"/>
                <a:ea typeface="+mn-ea"/>
                <a:cs typeface="+mn-cs"/>
              </a:rPr>
              <a:t>What is main memory? How does it differ from registers?</a:t>
            </a:r>
          </a:p>
          <a:p>
            <a:r>
              <a:rPr lang="en-US" sz="1200" kern="1200" dirty="0" smtClean="0">
                <a:solidFill>
                  <a:schemeClr val="tx1"/>
                </a:solidFill>
                <a:effectLst/>
                <a:latin typeface="Times New Roman" pitchFamily="18" charset="0"/>
                <a:ea typeface="+mn-ea"/>
                <a:cs typeface="+mn-cs"/>
              </a:rPr>
              <a:t>Main memory is a collection of storage locations, typically implemented with random access memory (RAM), that holds instructions and some or all of the data of currently running programs. Primary storage has more capacity than registers but is slower to access.</a:t>
            </a:r>
          </a:p>
          <a:p>
            <a:endParaRPr lang="en-US" dirty="0" smtClean="0"/>
          </a:p>
          <a:p>
            <a:pPr lvl="0"/>
            <a:r>
              <a:rPr lang="en-US" sz="1200" kern="1200" dirty="0" smtClean="0">
                <a:solidFill>
                  <a:schemeClr val="tx1"/>
                </a:solidFill>
                <a:effectLst/>
                <a:latin typeface="Times New Roman" pitchFamily="18" charset="0"/>
                <a:ea typeface="+mn-ea"/>
                <a:cs typeface="+mn-cs"/>
              </a:rPr>
              <a:t>What are the differences between primary and secondary storage?</a:t>
            </a:r>
          </a:p>
          <a:p>
            <a:r>
              <a:rPr lang="en-US" sz="1200" kern="1200" dirty="0" smtClean="0">
                <a:solidFill>
                  <a:schemeClr val="tx1"/>
                </a:solidFill>
                <a:effectLst/>
                <a:latin typeface="Times New Roman" pitchFamily="18" charset="0"/>
                <a:ea typeface="+mn-ea"/>
                <a:cs typeface="+mn-cs"/>
              </a:rPr>
              <a:t>Primary storage is more volatile, faster, and more expensive than secondary storage. Because of its higher cost, its capacity is usually lower than in secondary storage. These differences determine differences in use—chiefly, primary storage supports ongoing CPU activity by storing instructions and data of currently running programs.</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0" y="4330700"/>
            <a:ext cx="6858000" cy="4102100"/>
          </a:xfrm>
          <a:noFill/>
          <a:ln/>
        </p:spPr>
        <p:txBody>
          <a:bodyPr/>
          <a:lstStyle/>
          <a:p>
            <a:pPr eaLnBrk="1" hangingPunct="1"/>
            <a:r>
              <a:rPr lang="en-US" sz="2400" b="1" dirty="0" err="1" smtClean="0"/>
              <a:t>Input/Output</a:t>
            </a:r>
            <a:r>
              <a:rPr lang="en-US" sz="2400" b="1" dirty="0" smtClean="0"/>
              <a:t> Devices</a:t>
            </a:r>
          </a:p>
          <a:p>
            <a:pPr eaLnBrk="1" hangingPunct="1"/>
            <a:r>
              <a:rPr lang="en-US" sz="2400" dirty="0" smtClean="0"/>
              <a:t>Implement external communication functions</a:t>
            </a:r>
          </a:p>
          <a:p>
            <a:pPr lvl="1" eaLnBrk="1" hangingPunct="1"/>
            <a:r>
              <a:rPr lang="en-US" sz="2400" b="1" dirty="0" smtClean="0"/>
              <a:t>Human-oriented</a:t>
            </a:r>
            <a:r>
              <a:rPr lang="en-US" sz="2400" dirty="0" smtClean="0"/>
              <a:t> communication devices</a:t>
            </a:r>
            <a:br>
              <a:rPr lang="en-US" sz="2400" dirty="0" smtClean="0"/>
            </a:br>
            <a:r>
              <a:rPr lang="en-US" sz="2400" dirty="0" smtClean="0"/>
              <a:t>(e.g., keyboard, mouse, printer)</a:t>
            </a:r>
          </a:p>
          <a:p>
            <a:pPr lvl="1" eaLnBrk="1" hangingPunct="1"/>
            <a:r>
              <a:rPr lang="en-US" sz="2400" b="1" dirty="0" smtClean="0"/>
              <a:t>Computer-oriented</a:t>
            </a:r>
            <a:r>
              <a:rPr lang="en-US" sz="2400" dirty="0" smtClean="0"/>
              <a:t> communication devices</a:t>
            </a:r>
            <a:br>
              <a:rPr lang="en-US" sz="2400" dirty="0" smtClean="0"/>
            </a:br>
            <a:r>
              <a:rPr lang="en-US" sz="2400" dirty="0" smtClean="0"/>
              <a:t>(e.g., modem, network interface unit)</a:t>
            </a:r>
          </a:p>
          <a:p>
            <a:pPr lvl="1" eaLnBrk="1" hangingPunct="1"/>
            <a:endParaRPr lang="en-US" sz="2400" dirty="0" smtClean="0"/>
          </a:p>
          <a:p>
            <a:pPr eaLnBrk="1" hangingPunct="1"/>
            <a:endParaRPr 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dirty="0" smtClean="0"/>
              <a:t>https://en.wikipedia.org/wiki/Network-attached_storage</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0" y="4190206"/>
            <a:ext cx="6858000" cy="4102100"/>
          </a:xfrm>
          <a:noFill/>
          <a:ln/>
        </p:spPr>
        <p:txBody>
          <a:bodyPr/>
          <a:lstStyle/>
          <a:p>
            <a:pPr rtl="0" eaLnBrk="1" fontAlgn="base" latinLnBrk="0" hangingPunct="1"/>
            <a:r>
              <a:rPr lang="en-US" sz="2000" b="1" i="1" u="none" strike="noStrike" kern="1200" baseline="0" dirty="0" smtClean="0">
                <a:solidFill>
                  <a:schemeClr val="tx1"/>
                </a:solidFill>
                <a:latin typeface="Times New Roman" pitchFamily="18" charset="0"/>
                <a:ea typeface="+mn-ea"/>
                <a:cs typeface="+mn-cs"/>
              </a:rPr>
              <a:t>Application program</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Stored set of instructions for responding to a specific information-processing tasks</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Used directly by end users</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1" i="1" u="none" strike="noStrike" kern="1200" baseline="0" dirty="0" smtClean="0">
                <a:solidFill>
                  <a:schemeClr val="tx1"/>
                </a:solidFill>
                <a:latin typeface="Times New Roman" pitchFamily="18" charset="0"/>
                <a:ea typeface="+mn-ea"/>
                <a:cs typeface="+mn-cs"/>
              </a:rPr>
              <a:t>Utility program</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Contains instructions for performing general-purpose tasks</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Usually operates invisibly in the background</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1" i="1" u="none" strike="noStrike" kern="1200" baseline="0" dirty="0" smtClean="0">
                <a:solidFill>
                  <a:schemeClr val="tx1"/>
                </a:solidFill>
                <a:latin typeface="Times New Roman" pitchFamily="18" charset="0"/>
                <a:ea typeface="+mn-ea"/>
                <a:cs typeface="+mn-cs"/>
              </a:rPr>
              <a:t>System software</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Implements utility functions needed by many application programs</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Allocates computer resources to application programs</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Manages computer resources</a:t>
            </a:r>
            <a:endParaRPr lang="en-US" sz="2000" b="0" i="0" u="none" strike="noStrike" kern="1200" dirty="0" smtClean="0">
              <a:solidFill>
                <a:schemeClr val="tx1"/>
              </a:solidFill>
              <a:latin typeface="Times New Roman" pitchFamily="18" charset="0"/>
              <a:ea typeface="+mn-ea"/>
              <a:cs typeface="+mn-cs"/>
            </a:endParaRPr>
          </a:p>
          <a:p>
            <a:pPr rtl="0" eaLnBrk="1" fontAlgn="base" latinLnBrk="0" hangingPunct="1"/>
            <a:r>
              <a:rPr lang="en-US" sz="2000" b="0" i="0" u="none" strike="noStrike" kern="1200" baseline="0" dirty="0" smtClean="0">
                <a:solidFill>
                  <a:schemeClr val="tx1"/>
                </a:solidFill>
                <a:latin typeface="Times New Roman" pitchFamily="18" charset="0"/>
                <a:ea typeface="+mn-ea"/>
                <a:cs typeface="+mn-cs"/>
              </a:rPr>
              <a:t>Does not interact with end users</a:t>
            </a:r>
            <a:endParaRPr lang="en-US" sz="2000" b="0" i="0" u="none" strike="noStrike" kern="1200" dirty="0" smtClean="0">
              <a:solidFill>
                <a:schemeClr val="tx1"/>
              </a:solidFill>
              <a:latin typeface="Times New Roman" pitchFamily="18" charset="0"/>
              <a:ea typeface="+mn-ea"/>
              <a:cs typeface="+mn-cs"/>
            </a:endParaRPr>
          </a:p>
          <a:p>
            <a:pPr eaLnBrk="1" hangingPunct="1"/>
            <a:endParaRPr lang="en-US" sz="2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r>
              <a:rPr lang="en-US" dirty="0" smtClean="0"/>
              <a:t>Operating System Functions</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z="2400" dirty="0" smtClean="0"/>
              <a:t>Will be asking questions about each of these roles in upcoming slides.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F3273EB-333D-4067-B4E7-EC4392050B5A}"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ECAD520-9E12-42FF-82F3-FA8FC3B312B5}"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36F9505-2FC4-4CF7-B7CB-CD35EA0AD1D8}"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85900"/>
            <a:ext cx="7772400" cy="30861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DD43356-E678-40A5-A0CC-5304436A9089}"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572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485900"/>
            <a:ext cx="86868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020622E-7BCE-4B77-82F3-22C3D84D2295}"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BF60A15-F410-4EDA-A68C-09A25926C0EE}"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229BA97-483F-43FC-8844-CA1495682EAD}"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B475726D-1BCC-4896-87C1-57C4E7667886}" type="slidenum">
              <a:rPr lang="en-US"/>
              <a:pPr>
                <a:defRPr/>
              </a:pPr>
              <a:t>‹#›</a:t>
            </a:fld>
            <a:endParaRPr lang="en-US"/>
          </a:p>
        </p:txBody>
      </p:sp>
      <p:sp>
        <p:nvSpPr>
          <p:cNvPr id="9"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5BD65C9-7FC0-495A-A908-B6C2DA8C048C}" type="slidenum">
              <a:rPr lang="en-US"/>
              <a:pPr>
                <a:defRPr/>
              </a:pPr>
              <a:t>‹#›</a:t>
            </a:fld>
            <a:endParaRPr lang="en-US"/>
          </a:p>
        </p:txBody>
      </p:sp>
      <p:sp>
        <p:nvSpPr>
          <p:cNvPr id="5"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4000111-80F5-42D0-A5B6-12FC5705F60C}" type="slidenum">
              <a:rPr lang="en-US"/>
              <a:pPr>
                <a:defRPr/>
              </a:pPr>
              <a:t>‹#›</a:t>
            </a:fld>
            <a:endParaRPr lang="en-US"/>
          </a:p>
        </p:txBody>
      </p:sp>
      <p:sp>
        <p:nvSpPr>
          <p:cNvPr id="4"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338C336-7141-4E09-9E6A-FDEBC984CF19}"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C84B6B1-F34C-45EC-BB64-6EA469A6DFA3}"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Third level</a:t>
            </a:r>
          </a:p>
          <a:p>
            <a:pPr lvl="3"/>
            <a:r>
              <a:rPr lang="en-US" smtClean="0"/>
              <a:t>Fourth level</a:t>
            </a:r>
          </a:p>
        </p:txBody>
      </p:sp>
      <p:sp>
        <p:nvSpPr>
          <p:cNvPr id="1028" name="Rectangle 4"/>
          <p:cNvSpPr>
            <a:spLocks noGrp="1" noChangeArrowheads="1"/>
          </p:cNvSpPr>
          <p:nvPr>
            <p:ph type="dt" sz="half" idx="2"/>
          </p:nvPr>
        </p:nvSpPr>
        <p:spPr bwMode="auto">
          <a:xfrm>
            <a:off x="3810000" y="462915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6B0F3B4-B50C-4B21-AA2A-484CB81B3503}" type="slidenum">
              <a:rPr lang="en-US"/>
              <a:pPr>
                <a:defRPr/>
              </a:pPr>
              <a:t>‹#›</a:t>
            </a:fld>
            <a:endParaRPr lang="en-US"/>
          </a:p>
        </p:txBody>
      </p:sp>
      <p:sp>
        <p:nvSpPr>
          <p:cNvPr id="1031" name="Rectangle 7"/>
          <p:cNvSpPr>
            <a:spLocks noGrp="1" noChangeArrowheads="1"/>
          </p:cNvSpPr>
          <p:nvPr>
            <p:ph type="ftr" sz="quarter" idx="3"/>
          </p:nvPr>
        </p:nvSpPr>
        <p:spPr bwMode="auto">
          <a:xfrm>
            <a:off x="685800" y="462915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Times New Roman" pitchFamily="18" charset="0"/>
        </a:defRPr>
      </a:lvl2pPr>
      <a:lvl3pPr algn="ctr" rtl="0" eaLnBrk="0" fontAlgn="base" hangingPunct="0">
        <a:spcBef>
          <a:spcPct val="0"/>
        </a:spcBef>
        <a:spcAft>
          <a:spcPct val="0"/>
        </a:spcAft>
        <a:defRPr sz="4400" b="1">
          <a:solidFill>
            <a:schemeClr val="tx1"/>
          </a:solidFill>
          <a:latin typeface="Times New Roman" pitchFamily="18" charset="0"/>
        </a:defRPr>
      </a:lvl3pPr>
      <a:lvl4pPr algn="ctr" rtl="0" eaLnBrk="0" fontAlgn="base" hangingPunct="0">
        <a:spcBef>
          <a:spcPct val="0"/>
        </a:spcBef>
        <a:spcAft>
          <a:spcPct val="0"/>
        </a:spcAft>
        <a:defRPr sz="4400" b="1">
          <a:solidFill>
            <a:schemeClr val="tx1"/>
          </a:solidFill>
          <a:latin typeface="Times New Roman" pitchFamily="18" charset="0"/>
        </a:defRPr>
      </a:lvl4pPr>
      <a:lvl5pPr algn="ctr" rtl="0" eaLnBrk="0" fontAlgn="base" hangingPunct="0">
        <a:spcBef>
          <a:spcPct val="0"/>
        </a:spcBef>
        <a:spcAft>
          <a:spcPct val="0"/>
        </a:spcAft>
        <a:defRPr sz="4400" b="1">
          <a:solidFill>
            <a:schemeClr val="tx1"/>
          </a:solidFill>
          <a:latin typeface="Times New Roman" pitchFamily="18" charset="0"/>
        </a:defRPr>
      </a:lvl5pPr>
      <a:lvl6pPr marL="457200" algn="ctr" rtl="0" fontAlgn="base">
        <a:spcBef>
          <a:spcPct val="0"/>
        </a:spcBef>
        <a:spcAft>
          <a:spcPct val="0"/>
        </a:spcAft>
        <a:defRPr sz="4400" b="1">
          <a:solidFill>
            <a:schemeClr val="tx1"/>
          </a:solidFill>
          <a:latin typeface="Times New Roman" pitchFamily="18" charset="0"/>
        </a:defRPr>
      </a:lvl6pPr>
      <a:lvl7pPr marL="914400" algn="ctr" rtl="0" fontAlgn="base">
        <a:spcBef>
          <a:spcPct val="0"/>
        </a:spcBef>
        <a:spcAft>
          <a:spcPct val="0"/>
        </a:spcAft>
        <a:defRPr sz="4400" b="1">
          <a:solidFill>
            <a:schemeClr val="tx1"/>
          </a:solidFill>
          <a:latin typeface="Times New Roman" pitchFamily="18" charset="0"/>
        </a:defRPr>
      </a:lvl7pPr>
      <a:lvl8pPr marL="1371600" algn="ctr" rtl="0" fontAlgn="base">
        <a:spcBef>
          <a:spcPct val="0"/>
        </a:spcBef>
        <a:spcAft>
          <a:spcPct val="0"/>
        </a:spcAft>
        <a:defRPr sz="4400" b="1">
          <a:solidFill>
            <a:schemeClr val="tx1"/>
          </a:solidFill>
          <a:latin typeface="Times New Roman" pitchFamily="18" charset="0"/>
        </a:defRPr>
      </a:lvl8pPr>
      <a:lvl9pPr marL="1828800" algn="ctr" rtl="0" fontAlgn="base">
        <a:spcBef>
          <a:spcPct val="0"/>
        </a:spcBef>
        <a:spcAft>
          <a:spcPct val="0"/>
        </a:spcAft>
        <a:defRPr sz="4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smtClean="0"/>
              <a:t>Module 1 – MIS Careers &amp; Intro to Systems Architecture</a:t>
            </a:r>
          </a:p>
        </p:txBody>
      </p:sp>
      <p:sp>
        <p:nvSpPr>
          <p:cNvPr id="7171" name="Rectangle 3"/>
          <p:cNvSpPr>
            <a:spLocks noGrp="1" noChangeArrowheads="1"/>
          </p:cNvSpPr>
          <p:nvPr>
            <p:ph type="subTitle" idx="1"/>
          </p:nvPr>
        </p:nvSpPr>
        <p:spPr/>
        <p:txBody>
          <a:bodyPr/>
          <a:lstStyle/>
          <a:p>
            <a:pPr eaLnBrk="1" hangingPunct="1"/>
            <a:r>
              <a:rPr lang="en-US" dirty="0" smtClean="0"/>
              <a:t>MIS5122: Enterprise Architecture for IT Auditors</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Application Developers</a:t>
            </a:r>
          </a:p>
        </p:txBody>
      </p:sp>
      <p:sp>
        <p:nvSpPr>
          <p:cNvPr id="12292" name="Rectangle 3"/>
          <p:cNvSpPr>
            <a:spLocks noGrp="1" noChangeArrowheads="1"/>
          </p:cNvSpPr>
          <p:nvPr>
            <p:ph type="body" idx="1"/>
          </p:nvPr>
        </p:nvSpPr>
        <p:spPr/>
        <p:txBody>
          <a:bodyPr/>
          <a:lstStyle/>
          <a:p>
            <a:pPr eaLnBrk="1" hangingPunct="1">
              <a:lnSpc>
                <a:spcPct val="90000"/>
              </a:lnSpc>
            </a:pPr>
            <a:r>
              <a:rPr lang="en-US" sz="3600" dirty="0" smtClean="0"/>
              <a:t>What do application developers do?</a:t>
            </a:r>
          </a:p>
          <a:p>
            <a:pPr eaLnBrk="1" hangingPunct="1">
              <a:lnSpc>
                <a:spcPct val="90000"/>
              </a:lnSpc>
            </a:pPr>
            <a:r>
              <a:rPr lang="en-US" sz="3600" dirty="0" smtClean="0"/>
              <a:t>What does a systems analyst do?</a:t>
            </a:r>
          </a:p>
          <a:p>
            <a:pPr eaLnBrk="1" hangingPunct="1">
              <a:lnSpc>
                <a:spcPct val="90000"/>
              </a:lnSpc>
            </a:pPr>
            <a:r>
              <a:rPr lang="en-US" sz="3600" dirty="0" smtClean="0"/>
              <a:t>What does a systems designer do?</a:t>
            </a:r>
          </a:p>
          <a:p>
            <a:pPr eaLnBrk="1" hangingPunct="1">
              <a:lnSpc>
                <a:spcPct val="90000"/>
              </a:lnSpc>
            </a:pPr>
            <a:r>
              <a:rPr lang="en-US" sz="3600" dirty="0" smtClean="0"/>
              <a:t>What does an application programmer do?</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Types of Applications</a:t>
            </a:r>
          </a:p>
        </p:txBody>
      </p:sp>
      <p:graphicFrame>
        <p:nvGraphicFramePr>
          <p:cNvPr id="538672" name="Group 48"/>
          <p:cNvGraphicFramePr>
            <a:graphicFrameLocks noGrp="1"/>
          </p:cNvGraphicFramePr>
          <p:nvPr>
            <p:ph type="tbl" idx="1"/>
          </p:nvPr>
        </p:nvGraphicFramePr>
        <p:xfrm>
          <a:off x="685800" y="1398588"/>
          <a:ext cx="7772400" cy="3093720"/>
        </p:xfrm>
        <a:graphic>
          <a:graphicData uri="http://schemas.openxmlformats.org/drawingml/2006/table">
            <a:tbl>
              <a:tblPr/>
              <a:tblGrid>
                <a:gridCol w="1549400"/>
                <a:gridCol w="2870200"/>
                <a:gridCol w="3352800"/>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dirty="0" smtClean="0">
                          <a:ln>
                            <a:noFill/>
                          </a:ln>
                          <a:solidFill>
                            <a:schemeClr val="tx1"/>
                          </a:solidFill>
                          <a:effectLst/>
                          <a:latin typeface="Times New Roman" pitchFamily="18" charset="0"/>
                          <a:cs typeface="Times New Roman" pitchFamily="18" charset="0"/>
                        </a:rPr>
                        <a:t>Type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smtClean="0">
                          <a:ln>
                            <a:noFill/>
                          </a:ln>
                          <a:solidFill>
                            <a:schemeClr val="tx1"/>
                          </a:solidFill>
                          <a:effectLst/>
                          <a:latin typeface="Times New Roman" pitchFamily="18" charset="0"/>
                          <a:cs typeface="Times New Roman" pitchFamily="18" charset="0"/>
                        </a:rPr>
                        <a:t>Role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smtClean="0">
                          <a:ln>
                            <a:noFill/>
                          </a:ln>
                          <a:solidFill>
                            <a:schemeClr val="tx1"/>
                          </a:solidFill>
                          <a:effectLst/>
                          <a:latin typeface="Times New Roman" pitchFamily="18" charset="0"/>
                          <a:cs typeface="Times New Roman" pitchFamily="18" charset="0"/>
                        </a:rPr>
                        <a:t>Education needed</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4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Information processing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Process business transactions or provide information to managers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College or technical degree in management or business with specialization in information processing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Scientific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Meet data processing and numerical modeling needs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Degree in computer science or a branch of engineering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Technical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Times New Roman" pitchFamily="18"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Control or directly interact with hardware devices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Times New Roman" pitchFamily="18" charset="0"/>
                        </a:rPr>
                        <a:t>Degree in computer science or a branch of engineering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57150"/>
            <a:ext cx="8686800" cy="857250"/>
          </a:xfrm>
        </p:spPr>
        <p:txBody>
          <a:bodyPr/>
          <a:lstStyle/>
          <a:p>
            <a:pPr eaLnBrk="1" hangingPunct="1"/>
            <a:r>
              <a:rPr lang="en-US" smtClean="0"/>
              <a:t>Systems Programmers</a:t>
            </a:r>
          </a:p>
        </p:txBody>
      </p:sp>
      <p:sp>
        <p:nvSpPr>
          <p:cNvPr id="14340" name="Rectangle 3"/>
          <p:cNvSpPr>
            <a:spLocks noGrp="1" noChangeArrowheads="1"/>
          </p:cNvSpPr>
          <p:nvPr>
            <p:ph type="body" idx="1"/>
          </p:nvPr>
        </p:nvSpPr>
        <p:spPr>
          <a:xfrm>
            <a:off x="228600" y="1047750"/>
            <a:ext cx="8686800" cy="3086100"/>
          </a:xfrm>
        </p:spPr>
        <p:txBody>
          <a:bodyPr/>
          <a:lstStyle/>
          <a:p>
            <a:pPr eaLnBrk="1" hangingPunct="1">
              <a:lnSpc>
                <a:spcPct val="90000"/>
              </a:lnSpc>
            </a:pPr>
            <a:r>
              <a:rPr lang="en-US" sz="3600" dirty="0" smtClean="0"/>
              <a:t>What do systems programmers do?</a:t>
            </a:r>
          </a:p>
          <a:p>
            <a:pPr eaLnBrk="1" hangingPunct="1">
              <a:lnSpc>
                <a:spcPct val="90000"/>
              </a:lnSpc>
            </a:pPr>
            <a:r>
              <a:rPr lang="en-US" sz="3600" dirty="0" smtClean="0"/>
              <a:t>What kind of education to they typically have?</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Hardware Personnel</a:t>
            </a:r>
          </a:p>
        </p:txBody>
      </p:sp>
      <p:sp>
        <p:nvSpPr>
          <p:cNvPr id="16388" name="Rectangle 3"/>
          <p:cNvSpPr>
            <a:spLocks noGrp="1" noChangeArrowheads="1"/>
          </p:cNvSpPr>
          <p:nvPr>
            <p:ph type="body" idx="1"/>
          </p:nvPr>
        </p:nvSpPr>
        <p:spPr/>
        <p:txBody>
          <a:bodyPr/>
          <a:lstStyle/>
          <a:p>
            <a:pPr eaLnBrk="1" hangingPunct="1">
              <a:lnSpc>
                <a:spcPct val="90000"/>
              </a:lnSpc>
            </a:pPr>
            <a:r>
              <a:rPr lang="en-US" sz="3600" dirty="0" smtClean="0"/>
              <a:t>What do hardware personnel do?</a:t>
            </a:r>
          </a:p>
          <a:p>
            <a:pPr eaLnBrk="1" hangingPunct="1">
              <a:lnSpc>
                <a:spcPct val="90000"/>
              </a:lnSpc>
            </a:pPr>
            <a:r>
              <a:rPr lang="en-US" sz="3600" dirty="0" smtClean="0"/>
              <a:t>What kind of education do they typically have?</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Systems Managers</a:t>
            </a:r>
          </a:p>
        </p:txBody>
      </p:sp>
      <p:sp>
        <p:nvSpPr>
          <p:cNvPr id="17412" name="Rectangle 3"/>
          <p:cNvSpPr>
            <a:spLocks noGrp="1" noChangeArrowheads="1"/>
          </p:cNvSpPr>
          <p:nvPr>
            <p:ph type="body" idx="1"/>
          </p:nvPr>
        </p:nvSpPr>
        <p:spPr/>
        <p:txBody>
          <a:bodyPr/>
          <a:lstStyle/>
          <a:p>
            <a:pPr eaLnBrk="1" hangingPunct="1"/>
            <a:r>
              <a:rPr lang="en-US" smtClean="0"/>
              <a:t>Common job titles</a:t>
            </a:r>
          </a:p>
          <a:p>
            <a:pPr lvl="1" eaLnBrk="1" hangingPunct="1"/>
            <a:r>
              <a:rPr lang="en-US" smtClean="0"/>
              <a:t>Computer operations manager</a:t>
            </a:r>
          </a:p>
          <a:p>
            <a:pPr lvl="1" eaLnBrk="1" hangingPunct="1"/>
            <a:r>
              <a:rPr lang="en-US" smtClean="0"/>
              <a:t>Network administrator</a:t>
            </a:r>
          </a:p>
          <a:p>
            <a:pPr lvl="2" eaLnBrk="1" hangingPunct="1"/>
            <a:r>
              <a:rPr lang="en-US" smtClean="0"/>
              <a:t>More like a systems programmer vs. manager</a:t>
            </a:r>
          </a:p>
          <a:p>
            <a:pPr lvl="1" eaLnBrk="1" hangingPunct="1"/>
            <a:r>
              <a:rPr lang="en-US" smtClean="0"/>
              <a:t>Database administrator</a:t>
            </a:r>
          </a:p>
          <a:p>
            <a:pPr lvl="2" eaLnBrk="1" hangingPunct="1"/>
            <a:r>
              <a:rPr lang="en-US" smtClean="0"/>
              <a:t>More like a systems programmer vs. manager</a:t>
            </a:r>
          </a:p>
          <a:p>
            <a:pPr lvl="1" eaLnBrk="1" hangingPunct="1"/>
            <a:r>
              <a:rPr lang="en-US" smtClean="0"/>
              <a:t>Chief information officer (CIO)</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Computer Operations Manager</a:t>
            </a:r>
          </a:p>
        </p:txBody>
      </p:sp>
      <p:sp>
        <p:nvSpPr>
          <p:cNvPr id="18436" name="Rectangle 3"/>
          <p:cNvSpPr>
            <a:spLocks noGrp="1" noChangeArrowheads="1"/>
          </p:cNvSpPr>
          <p:nvPr>
            <p:ph type="body" idx="1"/>
          </p:nvPr>
        </p:nvSpPr>
        <p:spPr/>
        <p:txBody>
          <a:bodyPr/>
          <a:lstStyle/>
          <a:p>
            <a:pPr eaLnBrk="1" hangingPunct="1"/>
            <a:r>
              <a:rPr lang="en-US" sz="3200" dirty="0" smtClean="0"/>
              <a:t>What does a computer operations manager do?</a:t>
            </a:r>
          </a:p>
          <a:p>
            <a:pPr eaLnBrk="1" hangingPunct="1"/>
            <a:r>
              <a:rPr lang="en-US" sz="3200" dirty="0" smtClean="0"/>
              <a:t>What kind of skills does the computer operations manager need?</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z="4000" smtClean="0"/>
              <a:t>Network Administrator Roles</a:t>
            </a:r>
          </a:p>
        </p:txBody>
      </p:sp>
      <p:sp>
        <p:nvSpPr>
          <p:cNvPr id="19460" name="Rectangle 3"/>
          <p:cNvSpPr>
            <a:spLocks noGrp="1" noChangeArrowheads="1"/>
          </p:cNvSpPr>
          <p:nvPr>
            <p:ph type="body" idx="1"/>
          </p:nvPr>
        </p:nvSpPr>
        <p:spPr/>
        <p:txBody>
          <a:bodyPr/>
          <a:lstStyle/>
          <a:p>
            <a:pPr eaLnBrk="1" hangingPunct="1">
              <a:lnSpc>
                <a:spcPct val="80000"/>
              </a:lnSpc>
            </a:pPr>
            <a:r>
              <a:rPr lang="en-US" dirty="0" smtClean="0"/>
              <a:t>What does a network administrator do in a large shop?</a:t>
            </a:r>
          </a:p>
          <a:p>
            <a:pPr eaLnBrk="1" hangingPunct="1">
              <a:lnSpc>
                <a:spcPct val="80000"/>
              </a:lnSpc>
            </a:pPr>
            <a:endParaRPr lang="en-US" dirty="0" smtClean="0"/>
          </a:p>
          <a:p>
            <a:pPr eaLnBrk="1" hangingPunct="1">
              <a:lnSpc>
                <a:spcPct val="80000"/>
              </a:lnSpc>
            </a:pPr>
            <a:r>
              <a:rPr lang="en-US" dirty="0" smtClean="0"/>
              <a:t>What does a network administrator do in a small shop?</a:t>
            </a:r>
          </a:p>
          <a:p>
            <a:pPr eaLnBrk="1" hangingPunct="1">
              <a:lnSpc>
                <a:spcPct val="80000"/>
              </a:lnSpc>
            </a:pPr>
            <a:endParaRPr lang="en-US" dirty="0" smtClean="0"/>
          </a:p>
          <a:p>
            <a:pPr eaLnBrk="1" hangingPunct="1">
              <a:lnSpc>
                <a:spcPct val="80000"/>
              </a:lnSpc>
            </a:pPr>
            <a:r>
              <a:rPr lang="en-US" dirty="0" smtClean="0"/>
              <a:t>What kind of skills are needed?</a:t>
            </a:r>
          </a:p>
          <a:p>
            <a:pPr lvl="1" eaLnBrk="1" hangingPunct="1">
              <a:buFontTx/>
              <a:buNone/>
            </a:pPr>
            <a:endParaRPr lang="en-US" dirty="0" smtClean="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Database Administrator</a:t>
            </a:r>
          </a:p>
        </p:txBody>
      </p:sp>
      <p:sp>
        <p:nvSpPr>
          <p:cNvPr id="21508" name="Rectangle 3"/>
          <p:cNvSpPr>
            <a:spLocks noGrp="1" noChangeArrowheads="1"/>
          </p:cNvSpPr>
          <p:nvPr>
            <p:ph type="body" idx="1"/>
          </p:nvPr>
        </p:nvSpPr>
        <p:spPr/>
        <p:txBody>
          <a:bodyPr/>
          <a:lstStyle/>
          <a:p>
            <a:pPr eaLnBrk="1" hangingPunct="1"/>
            <a:r>
              <a:rPr lang="en-US" sz="3600" dirty="0" smtClean="0"/>
              <a:t>What does a database administrator do?</a:t>
            </a:r>
          </a:p>
          <a:p>
            <a:pPr eaLnBrk="1" hangingPunct="1"/>
            <a:r>
              <a:rPr lang="en-US" sz="3600" dirty="0" smtClean="0"/>
              <a:t>What kind of skills are needed?</a:t>
            </a:r>
          </a:p>
          <a:p>
            <a:pPr eaLnBrk="1" hangingPunct="1">
              <a:buNone/>
            </a:pPr>
            <a:endParaRPr lang="en-US" sz="3600" dirty="0" smtClean="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Chief Information Officer (CIO)</a:t>
            </a:r>
            <a:endParaRPr lang="en-US" sz="4800" dirty="0" smtClean="0"/>
          </a:p>
        </p:txBody>
      </p:sp>
      <p:sp>
        <p:nvSpPr>
          <p:cNvPr id="22532" name="Rectangle 3"/>
          <p:cNvSpPr>
            <a:spLocks noGrp="1" noChangeArrowheads="1"/>
          </p:cNvSpPr>
          <p:nvPr>
            <p:ph type="body" idx="1"/>
          </p:nvPr>
        </p:nvSpPr>
        <p:spPr/>
        <p:txBody>
          <a:bodyPr/>
          <a:lstStyle/>
          <a:p>
            <a:pPr eaLnBrk="1" hangingPunct="1"/>
            <a:r>
              <a:rPr lang="en-US" dirty="0" smtClean="0"/>
              <a:t>What are the responsibilities of a CIO?</a:t>
            </a:r>
          </a:p>
          <a:p>
            <a:pPr eaLnBrk="1" hangingPunct="1"/>
            <a:endParaRPr lang="en-US" dirty="0" smtClean="0"/>
          </a:p>
          <a:p>
            <a:pPr eaLnBrk="1" hangingPunct="1"/>
            <a:r>
              <a:rPr lang="en-US" dirty="0" smtClean="0"/>
              <a:t>What are the requirements of a CIO?</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Systems Architecture</a:t>
            </a:r>
          </a:p>
        </p:txBody>
      </p:sp>
      <p:sp>
        <p:nvSpPr>
          <p:cNvPr id="24580" name="Rectangle 3"/>
          <p:cNvSpPr>
            <a:spLocks noGrp="1" noChangeArrowheads="1"/>
          </p:cNvSpPr>
          <p:nvPr>
            <p:ph type="body" idx="1"/>
          </p:nvPr>
        </p:nvSpPr>
        <p:spPr/>
        <p:txBody>
          <a:bodyPr/>
          <a:lstStyle/>
          <a:p>
            <a:pPr eaLnBrk="1" hangingPunct="1"/>
            <a:r>
              <a:rPr lang="en-US" smtClean="0"/>
              <a:t>Describes structure, interaction, and technology of computer system components</a:t>
            </a:r>
          </a:p>
          <a:p>
            <a:pPr eaLnBrk="1" hangingPunct="1"/>
            <a:endParaRPr lang="en-US" smtClean="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Agenda</a:t>
            </a:r>
          </a:p>
        </p:txBody>
      </p:sp>
      <p:sp>
        <p:nvSpPr>
          <p:cNvPr id="8196" name="Rectangle 3"/>
          <p:cNvSpPr>
            <a:spLocks noGrp="1" noChangeArrowheads="1"/>
          </p:cNvSpPr>
          <p:nvPr>
            <p:ph type="body" idx="1"/>
          </p:nvPr>
        </p:nvSpPr>
        <p:spPr/>
        <p:txBody>
          <a:bodyPr/>
          <a:lstStyle/>
          <a:p>
            <a:pPr eaLnBrk="1" hangingPunct="1">
              <a:lnSpc>
                <a:spcPct val="80000"/>
              </a:lnSpc>
            </a:pPr>
            <a:r>
              <a:rPr lang="en-US" sz="2400" smtClean="0"/>
              <a:t>Case Study Overview</a:t>
            </a:r>
          </a:p>
          <a:p>
            <a:pPr eaLnBrk="1" hangingPunct="1">
              <a:lnSpc>
                <a:spcPct val="80000"/>
              </a:lnSpc>
            </a:pPr>
            <a:r>
              <a:rPr lang="en-US" sz="2400" smtClean="0"/>
              <a:t>MIS Careers</a:t>
            </a:r>
          </a:p>
          <a:p>
            <a:pPr eaLnBrk="1" hangingPunct="1">
              <a:lnSpc>
                <a:spcPct val="80000"/>
              </a:lnSpc>
            </a:pPr>
            <a:r>
              <a:rPr lang="en-US" sz="2400" smtClean="0"/>
              <a:t>Intro to Computer Systems Architecture</a:t>
            </a:r>
          </a:p>
          <a:p>
            <a:pPr lvl="1" eaLnBrk="1" hangingPunct="1">
              <a:lnSpc>
                <a:spcPct val="80000"/>
              </a:lnSpc>
            </a:pPr>
            <a:r>
              <a:rPr lang="en-US" sz="2200" smtClean="0"/>
              <a:t>Processor</a:t>
            </a:r>
          </a:p>
          <a:p>
            <a:pPr lvl="2" eaLnBrk="1" hangingPunct="1">
              <a:lnSpc>
                <a:spcPct val="80000"/>
              </a:lnSpc>
            </a:pPr>
            <a:r>
              <a:rPr lang="en-US" sz="2000" smtClean="0"/>
              <a:t>Control unit, ALU, and registers</a:t>
            </a:r>
          </a:p>
          <a:p>
            <a:pPr lvl="1" eaLnBrk="1" hangingPunct="1">
              <a:lnSpc>
                <a:spcPct val="80000"/>
              </a:lnSpc>
            </a:pPr>
            <a:r>
              <a:rPr lang="en-US" sz="2200" smtClean="0"/>
              <a:t>Storage</a:t>
            </a:r>
          </a:p>
          <a:p>
            <a:pPr lvl="2" eaLnBrk="1" hangingPunct="1">
              <a:lnSpc>
                <a:spcPct val="80000"/>
              </a:lnSpc>
            </a:pPr>
            <a:r>
              <a:rPr lang="en-US" sz="2000" smtClean="0"/>
              <a:t>Primary and secondary</a:t>
            </a:r>
          </a:p>
          <a:p>
            <a:pPr lvl="1" eaLnBrk="1" hangingPunct="1">
              <a:lnSpc>
                <a:spcPct val="80000"/>
              </a:lnSpc>
            </a:pPr>
            <a:r>
              <a:rPr lang="en-US" sz="2200" smtClean="0"/>
              <a:t>I/O capability</a:t>
            </a:r>
          </a:p>
          <a:p>
            <a:pPr lvl="1" eaLnBrk="1" hangingPunct="1">
              <a:lnSpc>
                <a:spcPct val="80000"/>
              </a:lnSpc>
            </a:pPr>
            <a:r>
              <a:rPr lang="en-US" sz="2200" smtClean="0"/>
              <a:t>System bus</a:t>
            </a:r>
          </a:p>
          <a:p>
            <a:pPr lvl="1" eaLnBrk="1" hangingPunct="1">
              <a:lnSpc>
                <a:spcPct val="80000"/>
              </a:lnSpc>
            </a:pPr>
            <a:r>
              <a:rPr lang="en-US" sz="2200" smtClean="0"/>
              <a:t>Software</a:t>
            </a:r>
          </a:p>
          <a:p>
            <a:pPr lvl="1" eaLnBrk="1" hangingPunct="1">
              <a:lnSpc>
                <a:spcPct val="80000"/>
              </a:lnSpc>
            </a:pPr>
            <a:r>
              <a:rPr lang="en-US" sz="2200" smtClean="0"/>
              <a:t>Networks</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Fig02-07"/>
          <p:cNvPicPr>
            <a:picLocks noChangeAspect="1" noChangeArrowheads="1"/>
          </p:cNvPicPr>
          <p:nvPr/>
        </p:nvPicPr>
        <p:blipFill>
          <a:blip r:embed="rId3" cstate="print"/>
          <a:srcRect/>
          <a:stretch>
            <a:fillRect/>
          </a:stretch>
        </p:blipFill>
        <p:spPr bwMode="auto">
          <a:xfrm>
            <a:off x="609600" y="742950"/>
            <a:ext cx="7921625" cy="4114800"/>
          </a:xfrm>
          <a:prstGeom prst="rect">
            <a:avLst/>
          </a:prstGeom>
          <a:noFill/>
          <a:ln w="9525">
            <a:noFill/>
            <a:miter lim="800000"/>
            <a:headEnd/>
            <a:tailEnd/>
          </a:ln>
        </p:spPr>
      </p:pic>
      <p:sp>
        <p:nvSpPr>
          <p:cNvPr id="3" name="TextBox 2"/>
          <p:cNvSpPr txBox="1"/>
          <p:nvPr/>
        </p:nvSpPr>
        <p:spPr>
          <a:xfrm>
            <a:off x="2057400" y="57150"/>
            <a:ext cx="5867400" cy="523220"/>
          </a:xfrm>
          <a:prstGeom prst="rect">
            <a:avLst/>
          </a:prstGeom>
          <a:noFill/>
        </p:spPr>
        <p:txBody>
          <a:bodyPr wrap="square" rtlCol="0">
            <a:spAutoFit/>
          </a:bodyPr>
          <a:lstStyle/>
          <a:p>
            <a:r>
              <a:rPr lang="en-US" dirty="0" smtClean="0"/>
              <a:t>What are the major components?</a:t>
            </a:r>
            <a:endParaRPr lang="en-US" dirty="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Question?</a:t>
            </a:r>
          </a:p>
        </p:txBody>
      </p:sp>
      <p:sp>
        <p:nvSpPr>
          <p:cNvPr id="30724" name="Rectangle 3"/>
          <p:cNvSpPr>
            <a:spLocks noGrp="1" noChangeArrowheads="1"/>
          </p:cNvSpPr>
          <p:nvPr>
            <p:ph type="body" idx="1"/>
          </p:nvPr>
        </p:nvSpPr>
        <p:spPr/>
        <p:txBody>
          <a:bodyPr/>
          <a:lstStyle/>
          <a:p>
            <a:pPr eaLnBrk="1" hangingPunct="1"/>
            <a:r>
              <a:rPr lang="en-US" dirty="0" smtClean="0"/>
              <a:t>If I double the speed of my processor, will my programs run in half the time?</a:t>
            </a:r>
          </a:p>
        </p:txBody>
      </p:sp>
    </p:spTree>
    <p:extLst>
      <p:ext uri="{BB962C8B-B14F-4D97-AF65-F5344CB8AC3E}">
        <p14:creationId xmlns:p14="http://schemas.microsoft.com/office/powerpoint/2010/main" val="896085779"/>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Fig02-08"/>
          <p:cNvPicPr>
            <a:picLocks noChangeAspect="1" noChangeArrowheads="1"/>
          </p:cNvPicPr>
          <p:nvPr/>
        </p:nvPicPr>
        <p:blipFill>
          <a:blip r:embed="rId3" cstate="print"/>
          <a:srcRect/>
          <a:stretch>
            <a:fillRect/>
          </a:stretch>
        </p:blipFill>
        <p:spPr bwMode="auto">
          <a:xfrm>
            <a:off x="457200" y="361950"/>
            <a:ext cx="8226425" cy="4572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What did you learn?</a:t>
            </a:r>
          </a:p>
        </p:txBody>
      </p:sp>
      <p:sp>
        <p:nvSpPr>
          <p:cNvPr id="34819" name="Content Placeholder 2"/>
          <p:cNvSpPr>
            <a:spLocks noGrp="1"/>
          </p:cNvSpPr>
          <p:nvPr>
            <p:ph idx="1"/>
          </p:nvPr>
        </p:nvSpPr>
        <p:spPr/>
        <p:txBody>
          <a:bodyPr/>
          <a:lstStyle/>
          <a:p>
            <a:r>
              <a:rPr lang="en-US" smtClean="0"/>
              <a:t>What is a CPU? What are its primary components?</a:t>
            </a:r>
          </a:p>
          <a:p>
            <a:endParaRPr lang="en-US" smtClean="0"/>
          </a:p>
          <a:p>
            <a:r>
              <a:rPr lang="en-US" smtClean="0"/>
              <a:t>What are registers? What is/are their function(s)?</a:t>
            </a:r>
          </a:p>
          <a:p>
            <a:endParaRPr lang="en-US" smtClean="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Question?</a:t>
            </a:r>
          </a:p>
        </p:txBody>
      </p:sp>
      <p:sp>
        <p:nvSpPr>
          <p:cNvPr id="35844" name="Rectangle 3"/>
          <p:cNvSpPr>
            <a:spLocks noGrp="1" noChangeArrowheads="1"/>
          </p:cNvSpPr>
          <p:nvPr>
            <p:ph type="body" idx="1"/>
          </p:nvPr>
        </p:nvSpPr>
        <p:spPr/>
        <p:txBody>
          <a:bodyPr/>
          <a:lstStyle/>
          <a:p>
            <a:pPr eaLnBrk="1" hangingPunct="1"/>
            <a:r>
              <a:rPr lang="en-US" smtClean="0"/>
              <a:t>If I double the speed of my bus and double the speed of my processor, will my programs run in half the time?</a:t>
            </a:r>
          </a:p>
        </p:txBody>
      </p:sp>
    </p:spTree>
    <p:extLst>
      <p:ext uri="{BB962C8B-B14F-4D97-AF65-F5344CB8AC3E}">
        <p14:creationId xmlns:p14="http://schemas.microsoft.com/office/powerpoint/2010/main" val="81439627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noFill/>
        </p:spPr>
        <p:txBody>
          <a:bodyPr/>
          <a:lstStyle/>
          <a:p>
            <a:fld id="{A70A753A-2836-45BC-8F37-20402E1FCF7D}" type="slidenum">
              <a:rPr lang="en-US" smtClean="0"/>
              <a:pPr/>
              <a:t>25</a:t>
            </a:fld>
            <a:endParaRPr lang="en-US" smtClean="0"/>
          </a:p>
        </p:txBody>
      </p:sp>
      <p:pic>
        <p:nvPicPr>
          <p:cNvPr id="37891" name="Picture 2" descr="Fig02-07"/>
          <p:cNvPicPr>
            <a:picLocks noChangeAspect="1" noChangeArrowheads="1"/>
          </p:cNvPicPr>
          <p:nvPr/>
        </p:nvPicPr>
        <p:blipFill>
          <a:blip r:embed="rId3" cstate="print"/>
          <a:srcRect/>
          <a:stretch>
            <a:fillRect/>
          </a:stretch>
        </p:blipFill>
        <p:spPr bwMode="auto">
          <a:xfrm>
            <a:off x="609600" y="666750"/>
            <a:ext cx="7921625" cy="4343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Question?</a:t>
            </a:r>
          </a:p>
        </p:txBody>
      </p:sp>
      <p:sp>
        <p:nvSpPr>
          <p:cNvPr id="38916" name="Rectangle 3"/>
          <p:cNvSpPr>
            <a:spLocks noGrp="1" noChangeArrowheads="1"/>
          </p:cNvSpPr>
          <p:nvPr>
            <p:ph type="body" idx="1"/>
          </p:nvPr>
        </p:nvSpPr>
        <p:spPr/>
        <p:txBody>
          <a:bodyPr/>
          <a:lstStyle/>
          <a:p>
            <a:pPr eaLnBrk="1" hangingPunct="1"/>
            <a:r>
              <a:rPr lang="en-US" dirty="0" smtClean="0"/>
              <a:t>If I double my RAM and double the speed of my bus and double the speed of my processor will my programs run in half the time?</a:t>
            </a:r>
          </a:p>
        </p:txBody>
      </p:sp>
    </p:spTree>
    <p:extLst>
      <p:ext uri="{BB962C8B-B14F-4D97-AF65-F5344CB8AC3E}">
        <p14:creationId xmlns:p14="http://schemas.microsoft.com/office/powerpoint/2010/main" val="1612191956"/>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1"/>
          </p:nvPr>
        </p:nvSpPr>
        <p:spPr>
          <a:noFill/>
        </p:spPr>
        <p:txBody>
          <a:bodyPr/>
          <a:lstStyle/>
          <a:p>
            <a:fld id="{4D4E8FD7-9C39-4070-BC05-2EB9331C4487}" type="slidenum">
              <a:rPr lang="en-US" smtClean="0"/>
              <a:pPr/>
              <a:t>27</a:t>
            </a:fld>
            <a:endParaRPr lang="en-US" smtClean="0"/>
          </a:p>
        </p:txBody>
      </p:sp>
      <p:pic>
        <p:nvPicPr>
          <p:cNvPr id="40963" name="Picture 2" descr="Fig02-07"/>
          <p:cNvPicPr>
            <a:picLocks noChangeAspect="1" noChangeArrowheads="1"/>
          </p:cNvPicPr>
          <p:nvPr/>
        </p:nvPicPr>
        <p:blipFill>
          <a:blip r:embed="rId3" cstate="print"/>
          <a:srcRect/>
          <a:stretch>
            <a:fillRect/>
          </a:stretch>
        </p:blipFill>
        <p:spPr bwMode="auto">
          <a:xfrm>
            <a:off x="609600" y="438150"/>
            <a:ext cx="7921625" cy="4476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What did you learn?</a:t>
            </a:r>
          </a:p>
        </p:txBody>
      </p:sp>
      <p:sp>
        <p:nvSpPr>
          <p:cNvPr id="43011" name="Content Placeholder 2"/>
          <p:cNvSpPr>
            <a:spLocks noGrp="1"/>
          </p:cNvSpPr>
          <p:nvPr>
            <p:ph idx="1"/>
          </p:nvPr>
        </p:nvSpPr>
        <p:spPr/>
        <p:txBody>
          <a:bodyPr/>
          <a:lstStyle/>
          <a:p>
            <a:r>
              <a:rPr lang="en-US" dirty="0" smtClean="0"/>
              <a:t>What is main memory? In what way(s) does it differ from registers?</a:t>
            </a:r>
          </a:p>
          <a:p>
            <a:endParaRPr lang="en-US" dirty="0" smtClean="0"/>
          </a:p>
          <a:p>
            <a:r>
              <a:rPr lang="en-US" dirty="0" smtClean="0"/>
              <a:t>What are the differences between primary and secondary storage?</a:t>
            </a:r>
          </a:p>
          <a:p>
            <a:endParaRPr lang="en-US" dirty="0" smtClean="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1"/>
          </p:nvPr>
        </p:nvSpPr>
        <p:spPr>
          <a:noFill/>
        </p:spPr>
        <p:txBody>
          <a:bodyPr/>
          <a:lstStyle/>
          <a:p>
            <a:fld id="{4D4E8FD7-9C39-4070-BC05-2EB9331C4487}" type="slidenum">
              <a:rPr lang="en-US" smtClean="0"/>
              <a:pPr/>
              <a:t>29</a:t>
            </a:fld>
            <a:endParaRPr lang="en-US" smtClean="0"/>
          </a:p>
        </p:txBody>
      </p:sp>
      <p:pic>
        <p:nvPicPr>
          <p:cNvPr id="40963" name="Picture 2" descr="Fig02-07"/>
          <p:cNvPicPr>
            <a:picLocks noChangeAspect="1" noChangeArrowheads="1"/>
          </p:cNvPicPr>
          <p:nvPr/>
        </p:nvPicPr>
        <p:blipFill>
          <a:blip r:embed="rId3" cstate="print"/>
          <a:srcRect/>
          <a:stretch>
            <a:fillRect/>
          </a:stretch>
        </p:blipFill>
        <p:spPr bwMode="auto">
          <a:xfrm>
            <a:off x="609600" y="438150"/>
            <a:ext cx="7921625" cy="4476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57150"/>
            <a:ext cx="7772400" cy="857250"/>
          </a:xfrm>
        </p:spPr>
        <p:txBody>
          <a:bodyPr/>
          <a:lstStyle/>
          <a:p>
            <a:pPr eaLnBrk="1" hangingPunct="1"/>
            <a:r>
              <a:rPr lang="en-US" smtClean="0"/>
              <a:t>Case Study – Focus on Systems</a:t>
            </a:r>
          </a:p>
        </p:txBody>
      </p:sp>
      <p:sp>
        <p:nvSpPr>
          <p:cNvPr id="1029" name="Rectangle 3"/>
          <p:cNvSpPr>
            <a:spLocks noChangeArrowheads="1"/>
          </p:cNvSpPr>
          <p:nvPr/>
        </p:nvSpPr>
        <p:spPr bwMode="auto">
          <a:xfrm>
            <a:off x="0" y="668338"/>
            <a:ext cx="184150" cy="522287"/>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914400" y="1117600"/>
          <a:ext cx="5791200" cy="4025900"/>
        </p:xfrm>
        <a:graphic>
          <a:graphicData uri="http://schemas.openxmlformats.org/presentationml/2006/ole">
            <mc:AlternateContent xmlns:mc="http://schemas.openxmlformats.org/markup-compatibility/2006">
              <mc:Choice xmlns:v="urn:schemas-microsoft-com:vml" Requires="v">
                <p:oleObj spid="_x0000_s1035"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7600"/>
                        <a:ext cx="579120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3077" name="Text Box 5"/>
          <p:cNvSpPr txBox="1">
            <a:spLocks noChangeArrowheads="1"/>
          </p:cNvSpPr>
          <p:nvPr/>
        </p:nvSpPr>
        <p:spPr bwMode="auto">
          <a:xfrm>
            <a:off x="6705600" y="2051050"/>
            <a:ext cx="2209800" cy="523875"/>
          </a:xfrm>
          <a:prstGeom prst="rect">
            <a:avLst/>
          </a:prstGeom>
          <a:noFill/>
          <a:ln w="9525">
            <a:noFill/>
            <a:miter lim="800000"/>
            <a:headEnd/>
            <a:tailEnd/>
          </a:ln>
        </p:spPr>
        <p:txBody>
          <a:bodyPr>
            <a:spAutoFit/>
          </a:bodyPr>
          <a:lstStyle/>
          <a:p>
            <a:pPr>
              <a:spcBef>
                <a:spcPct val="50000"/>
              </a:spcBef>
            </a:pPr>
            <a:r>
              <a:rPr lang="en-US"/>
              <a:t>Desktops</a:t>
            </a:r>
          </a:p>
        </p:txBody>
      </p:sp>
      <p:sp>
        <p:nvSpPr>
          <p:cNvPr id="643078" name="Oval 6"/>
          <p:cNvSpPr>
            <a:spLocks noChangeArrowheads="1"/>
          </p:cNvSpPr>
          <p:nvPr/>
        </p:nvSpPr>
        <p:spPr bwMode="auto">
          <a:xfrm>
            <a:off x="838200" y="1200150"/>
            <a:ext cx="1447800" cy="628650"/>
          </a:xfrm>
          <a:prstGeom prst="ellipse">
            <a:avLst/>
          </a:prstGeom>
          <a:noFill/>
          <a:ln w="9525">
            <a:solidFill>
              <a:schemeClr val="tx1"/>
            </a:solidFill>
            <a:round/>
            <a:headEnd/>
            <a:tailEnd/>
          </a:ln>
        </p:spPr>
        <p:txBody>
          <a:bodyPr wrap="none" anchor="ctr"/>
          <a:lstStyle/>
          <a:p>
            <a:endParaRPr lang="en-US"/>
          </a:p>
        </p:txBody>
      </p:sp>
      <p:sp>
        <p:nvSpPr>
          <p:cNvPr id="643079" name="Oval 7"/>
          <p:cNvSpPr>
            <a:spLocks noChangeArrowheads="1"/>
          </p:cNvSpPr>
          <p:nvPr/>
        </p:nvSpPr>
        <p:spPr bwMode="auto">
          <a:xfrm>
            <a:off x="685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643080" name="Oval 8"/>
          <p:cNvSpPr>
            <a:spLocks noChangeArrowheads="1"/>
          </p:cNvSpPr>
          <p:nvPr/>
        </p:nvSpPr>
        <p:spPr bwMode="auto">
          <a:xfrm>
            <a:off x="2819400" y="1028700"/>
            <a:ext cx="1447800" cy="628650"/>
          </a:xfrm>
          <a:prstGeom prst="ellipse">
            <a:avLst/>
          </a:prstGeom>
          <a:noFill/>
          <a:ln w="9525">
            <a:solidFill>
              <a:schemeClr val="tx1"/>
            </a:solidFill>
            <a:round/>
            <a:headEnd/>
            <a:tailEnd/>
          </a:ln>
        </p:spPr>
        <p:txBody>
          <a:bodyPr wrap="none" anchor="ctr"/>
          <a:lstStyle/>
          <a:p>
            <a:endParaRPr lang="en-US"/>
          </a:p>
        </p:txBody>
      </p:sp>
      <p:sp>
        <p:nvSpPr>
          <p:cNvPr id="643081" name="Oval 9"/>
          <p:cNvSpPr>
            <a:spLocks noChangeArrowheads="1"/>
          </p:cNvSpPr>
          <p:nvPr/>
        </p:nvSpPr>
        <p:spPr bwMode="auto">
          <a:xfrm>
            <a:off x="4876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643082" name="Oval 10"/>
          <p:cNvSpPr>
            <a:spLocks noChangeArrowheads="1"/>
          </p:cNvSpPr>
          <p:nvPr/>
        </p:nvSpPr>
        <p:spPr bwMode="auto">
          <a:xfrm>
            <a:off x="5562600" y="4572000"/>
            <a:ext cx="1447800" cy="628650"/>
          </a:xfrm>
          <a:prstGeom prst="ellipse">
            <a:avLst/>
          </a:prstGeom>
          <a:noFill/>
          <a:ln w="9525">
            <a:solidFill>
              <a:schemeClr val="tx1"/>
            </a:solidFill>
            <a:round/>
            <a:headEnd/>
            <a:tailEnd/>
          </a:ln>
        </p:spPr>
        <p:txBody>
          <a:bodyPr wrap="none" anchor="ctr"/>
          <a:lstStyle/>
          <a:p>
            <a:endParaRPr lang="en-US"/>
          </a:p>
        </p:txBody>
      </p:sp>
      <p:sp>
        <p:nvSpPr>
          <p:cNvPr id="643083" name="Text Box 11"/>
          <p:cNvSpPr txBox="1">
            <a:spLocks noChangeArrowheads="1"/>
          </p:cNvSpPr>
          <p:nvPr/>
        </p:nvSpPr>
        <p:spPr bwMode="auto">
          <a:xfrm>
            <a:off x="6705600" y="2411413"/>
            <a:ext cx="2209800" cy="522287"/>
          </a:xfrm>
          <a:prstGeom prst="rect">
            <a:avLst/>
          </a:prstGeom>
          <a:noFill/>
          <a:ln w="9525">
            <a:noFill/>
            <a:miter lim="800000"/>
            <a:headEnd/>
            <a:tailEnd/>
          </a:ln>
        </p:spPr>
        <p:txBody>
          <a:bodyPr>
            <a:spAutoFit/>
          </a:bodyPr>
          <a:lstStyle/>
          <a:p>
            <a:pPr>
              <a:spcBef>
                <a:spcPct val="50000"/>
              </a:spcBef>
            </a:pPr>
            <a:r>
              <a:rPr lang="en-US"/>
              <a:t>Servers</a:t>
            </a:r>
          </a:p>
        </p:txBody>
      </p:sp>
      <p:sp>
        <p:nvSpPr>
          <p:cNvPr id="643084"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643085"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643086" name="Oval 14"/>
          <p:cNvSpPr>
            <a:spLocks noChangeArrowheads="1"/>
          </p:cNvSpPr>
          <p:nvPr/>
        </p:nvSpPr>
        <p:spPr bwMode="auto">
          <a:xfrm>
            <a:off x="3048000" y="3086100"/>
            <a:ext cx="1447800" cy="628650"/>
          </a:xfrm>
          <a:prstGeom prst="ellipse">
            <a:avLst/>
          </a:prstGeom>
          <a:noFill/>
          <a:ln w="9525">
            <a:solidFill>
              <a:schemeClr val="tx1"/>
            </a:solidFill>
            <a:round/>
            <a:headEnd/>
            <a:tailEnd/>
          </a:ln>
        </p:spPr>
        <p:txBody>
          <a:bodyPr wrap="none" anchor="ctr"/>
          <a:lstStyle/>
          <a:p>
            <a:endParaRPr lang="en-US"/>
          </a:p>
        </p:txBody>
      </p:sp>
      <p:sp>
        <p:nvSpPr>
          <p:cNvPr id="643087" name="Text Box 15"/>
          <p:cNvSpPr txBox="1">
            <a:spLocks noChangeArrowheads="1"/>
          </p:cNvSpPr>
          <p:nvPr/>
        </p:nvSpPr>
        <p:spPr bwMode="auto">
          <a:xfrm>
            <a:off x="6705600" y="2343150"/>
            <a:ext cx="2209800" cy="2676525"/>
          </a:xfrm>
          <a:prstGeom prst="rect">
            <a:avLst/>
          </a:prstGeom>
          <a:noFill/>
          <a:ln w="9525">
            <a:noFill/>
            <a:miter lim="800000"/>
            <a:headEnd/>
            <a:tailEnd/>
          </a:ln>
        </p:spPr>
        <p:txBody>
          <a:bodyPr>
            <a:spAutoFit/>
          </a:bodyPr>
          <a:lstStyle/>
          <a:p>
            <a:pPr>
              <a:spcBef>
                <a:spcPct val="50000"/>
              </a:spcBef>
            </a:pPr>
            <a:r>
              <a:rPr lang="en-US" dirty="0"/>
              <a:t>Special Purpose Machines</a:t>
            </a:r>
          </a:p>
          <a:p>
            <a:pPr>
              <a:spcBef>
                <a:spcPct val="50000"/>
              </a:spcBef>
            </a:pPr>
            <a:r>
              <a:rPr lang="en-US" dirty="0"/>
              <a:t>	NAS</a:t>
            </a:r>
          </a:p>
          <a:p>
            <a:pPr>
              <a:spcBef>
                <a:spcPct val="50000"/>
              </a:spcBef>
            </a:pPr>
            <a:r>
              <a:rPr lang="en-US" dirty="0"/>
              <a:t>	Routers</a:t>
            </a:r>
          </a:p>
        </p:txBody>
      </p:sp>
      <p:sp>
        <p:nvSpPr>
          <p:cNvPr id="643088" name="Line 16"/>
          <p:cNvSpPr>
            <a:spLocks noChangeShapeType="1"/>
          </p:cNvSpPr>
          <p:nvPr/>
        </p:nvSpPr>
        <p:spPr bwMode="auto">
          <a:xfrm flipH="1" flipV="1">
            <a:off x="2286000" y="1657350"/>
            <a:ext cx="4495800" cy="571500"/>
          </a:xfrm>
          <a:prstGeom prst="line">
            <a:avLst/>
          </a:prstGeom>
          <a:noFill/>
          <a:ln w="9525">
            <a:solidFill>
              <a:schemeClr val="tx1"/>
            </a:solidFill>
            <a:round/>
            <a:headEnd/>
            <a:tailEnd type="triangle" w="med" len="med"/>
          </a:ln>
        </p:spPr>
        <p:txBody>
          <a:bodyPr/>
          <a:lstStyle/>
          <a:p>
            <a:endParaRPr lang="en-US"/>
          </a:p>
        </p:txBody>
      </p:sp>
      <p:sp>
        <p:nvSpPr>
          <p:cNvPr id="643089" name="Line 17"/>
          <p:cNvSpPr>
            <a:spLocks noChangeShapeType="1"/>
          </p:cNvSpPr>
          <p:nvPr/>
        </p:nvSpPr>
        <p:spPr bwMode="auto">
          <a:xfrm flipH="1" flipV="1">
            <a:off x="2133600" y="1943100"/>
            <a:ext cx="4648200" cy="285750"/>
          </a:xfrm>
          <a:prstGeom prst="line">
            <a:avLst/>
          </a:prstGeom>
          <a:noFill/>
          <a:ln w="9525">
            <a:solidFill>
              <a:schemeClr val="tx1"/>
            </a:solidFill>
            <a:round/>
            <a:headEnd/>
            <a:tailEnd type="triangle" w="med" len="med"/>
          </a:ln>
        </p:spPr>
        <p:txBody>
          <a:bodyPr/>
          <a:lstStyle/>
          <a:p>
            <a:endParaRPr lang="en-US"/>
          </a:p>
        </p:txBody>
      </p:sp>
      <p:sp>
        <p:nvSpPr>
          <p:cNvPr id="643090" name="Line 18"/>
          <p:cNvSpPr>
            <a:spLocks noChangeShapeType="1"/>
          </p:cNvSpPr>
          <p:nvPr/>
        </p:nvSpPr>
        <p:spPr bwMode="auto">
          <a:xfrm flipH="1" flipV="1">
            <a:off x="4267200" y="1485900"/>
            <a:ext cx="2514600" cy="742950"/>
          </a:xfrm>
          <a:prstGeom prst="line">
            <a:avLst/>
          </a:prstGeom>
          <a:noFill/>
          <a:ln w="9525">
            <a:solidFill>
              <a:schemeClr val="tx1"/>
            </a:solidFill>
            <a:round/>
            <a:headEnd/>
            <a:tailEnd type="triangle" w="med" len="med"/>
          </a:ln>
        </p:spPr>
        <p:txBody>
          <a:bodyPr/>
          <a:lstStyle/>
          <a:p>
            <a:endParaRPr lang="en-US"/>
          </a:p>
        </p:txBody>
      </p:sp>
      <p:sp>
        <p:nvSpPr>
          <p:cNvPr id="643091" name="Line 19"/>
          <p:cNvSpPr>
            <a:spLocks noChangeShapeType="1"/>
          </p:cNvSpPr>
          <p:nvPr/>
        </p:nvSpPr>
        <p:spPr bwMode="auto">
          <a:xfrm flipH="1" flipV="1">
            <a:off x="6324600" y="2114550"/>
            <a:ext cx="457200" cy="114300"/>
          </a:xfrm>
          <a:prstGeom prst="line">
            <a:avLst/>
          </a:prstGeom>
          <a:noFill/>
          <a:ln w="9525">
            <a:solidFill>
              <a:schemeClr val="tx1"/>
            </a:solidFill>
            <a:round/>
            <a:headEnd/>
            <a:tailEnd type="triangle" w="med" len="med"/>
          </a:ln>
        </p:spPr>
        <p:txBody>
          <a:bodyPr/>
          <a:lstStyle/>
          <a:p>
            <a:endParaRPr lang="en-US"/>
          </a:p>
        </p:txBody>
      </p:sp>
      <p:sp>
        <p:nvSpPr>
          <p:cNvPr id="643092" name="Line 20"/>
          <p:cNvSpPr>
            <a:spLocks noChangeShapeType="1"/>
          </p:cNvSpPr>
          <p:nvPr/>
        </p:nvSpPr>
        <p:spPr bwMode="auto">
          <a:xfrm flipH="1">
            <a:off x="6477000" y="2228850"/>
            <a:ext cx="304800" cy="2286000"/>
          </a:xfrm>
          <a:prstGeom prst="line">
            <a:avLst/>
          </a:prstGeom>
          <a:noFill/>
          <a:ln w="9525">
            <a:solidFill>
              <a:schemeClr val="tx1"/>
            </a:solidFill>
            <a:round/>
            <a:headEnd/>
            <a:tailEnd type="triangle" w="med" len="med"/>
          </a:ln>
        </p:spPr>
        <p:txBody>
          <a:bodyPr/>
          <a:lstStyle/>
          <a:p>
            <a:endParaRPr lang="en-US"/>
          </a:p>
        </p:txBody>
      </p:sp>
      <p:sp>
        <p:nvSpPr>
          <p:cNvPr id="643093" name="Line 21"/>
          <p:cNvSpPr>
            <a:spLocks noChangeShapeType="1"/>
          </p:cNvSpPr>
          <p:nvPr/>
        </p:nvSpPr>
        <p:spPr bwMode="auto">
          <a:xfrm flipH="1">
            <a:off x="6477000" y="2628900"/>
            <a:ext cx="304800" cy="114300"/>
          </a:xfrm>
          <a:prstGeom prst="line">
            <a:avLst/>
          </a:prstGeom>
          <a:noFill/>
          <a:ln w="9525">
            <a:solidFill>
              <a:schemeClr val="tx1"/>
            </a:solidFill>
            <a:round/>
            <a:headEnd/>
            <a:tailEnd type="triangle" w="med" len="med"/>
          </a:ln>
        </p:spPr>
        <p:txBody>
          <a:bodyPr/>
          <a:lstStyle/>
          <a:p>
            <a:endParaRPr lang="en-US"/>
          </a:p>
        </p:txBody>
      </p:sp>
      <p:sp>
        <p:nvSpPr>
          <p:cNvPr id="643094" name="Line 22"/>
          <p:cNvSpPr>
            <a:spLocks noChangeShapeType="1"/>
          </p:cNvSpPr>
          <p:nvPr/>
        </p:nvSpPr>
        <p:spPr bwMode="auto">
          <a:xfrm flipH="1">
            <a:off x="2286000" y="2628900"/>
            <a:ext cx="4495800" cy="285750"/>
          </a:xfrm>
          <a:prstGeom prst="line">
            <a:avLst/>
          </a:prstGeom>
          <a:noFill/>
          <a:ln w="9525">
            <a:solidFill>
              <a:schemeClr val="tx1"/>
            </a:solidFill>
            <a:round/>
            <a:headEnd/>
            <a:tailEnd type="triangle" w="med" len="med"/>
          </a:ln>
        </p:spPr>
        <p:txBody>
          <a:bodyPr/>
          <a:lstStyle/>
          <a:p>
            <a:endParaRPr lang="en-US"/>
          </a:p>
        </p:txBody>
      </p:sp>
      <p:sp>
        <p:nvSpPr>
          <p:cNvPr id="643095" name="Line 23"/>
          <p:cNvSpPr>
            <a:spLocks noChangeShapeType="1"/>
          </p:cNvSpPr>
          <p:nvPr/>
        </p:nvSpPr>
        <p:spPr bwMode="auto">
          <a:xfrm flipH="1">
            <a:off x="4419600" y="2628900"/>
            <a:ext cx="2362200" cy="5715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3091"/>
                                        </p:tgtEl>
                                        <p:attrNameLst>
                                          <p:attrName>style.visibility</p:attrName>
                                        </p:attrNameLst>
                                      </p:cBhvr>
                                      <p:to>
                                        <p:strVal val="visible"/>
                                      </p:to>
                                    </p:set>
                                    <p:anim calcmode="lin" valueType="num">
                                      <p:cBhvr additive="base">
                                        <p:cTn id="7" dur="500" fill="hold"/>
                                        <p:tgtEl>
                                          <p:spTgt spid="643091"/>
                                        </p:tgtEl>
                                        <p:attrNameLst>
                                          <p:attrName>ppt_x</p:attrName>
                                        </p:attrNameLst>
                                      </p:cBhvr>
                                      <p:tavLst>
                                        <p:tav tm="0">
                                          <p:val>
                                            <p:strVal val="#ppt_x"/>
                                          </p:val>
                                        </p:tav>
                                        <p:tav tm="100000">
                                          <p:val>
                                            <p:strVal val="#ppt_x"/>
                                          </p:val>
                                        </p:tav>
                                      </p:tavLst>
                                    </p:anim>
                                    <p:anim calcmode="lin" valueType="num">
                                      <p:cBhvr additive="base">
                                        <p:cTn id="8" dur="500" fill="hold"/>
                                        <p:tgtEl>
                                          <p:spTgt spid="6430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3090"/>
                                        </p:tgtEl>
                                        <p:attrNameLst>
                                          <p:attrName>style.visibility</p:attrName>
                                        </p:attrNameLst>
                                      </p:cBhvr>
                                      <p:to>
                                        <p:strVal val="visible"/>
                                      </p:to>
                                    </p:set>
                                    <p:anim calcmode="lin" valueType="num">
                                      <p:cBhvr additive="base">
                                        <p:cTn id="11" dur="500" fill="hold"/>
                                        <p:tgtEl>
                                          <p:spTgt spid="643090"/>
                                        </p:tgtEl>
                                        <p:attrNameLst>
                                          <p:attrName>ppt_x</p:attrName>
                                        </p:attrNameLst>
                                      </p:cBhvr>
                                      <p:tavLst>
                                        <p:tav tm="0">
                                          <p:val>
                                            <p:strVal val="#ppt_x"/>
                                          </p:val>
                                        </p:tav>
                                        <p:tav tm="100000">
                                          <p:val>
                                            <p:strVal val="#ppt_x"/>
                                          </p:val>
                                        </p:tav>
                                      </p:tavLst>
                                    </p:anim>
                                    <p:anim calcmode="lin" valueType="num">
                                      <p:cBhvr additive="base">
                                        <p:cTn id="12" dur="500" fill="hold"/>
                                        <p:tgtEl>
                                          <p:spTgt spid="6430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3088"/>
                                        </p:tgtEl>
                                        <p:attrNameLst>
                                          <p:attrName>style.visibility</p:attrName>
                                        </p:attrNameLst>
                                      </p:cBhvr>
                                      <p:to>
                                        <p:strVal val="visible"/>
                                      </p:to>
                                    </p:set>
                                    <p:anim calcmode="lin" valueType="num">
                                      <p:cBhvr additive="base">
                                        <p:cTn id="15" dur="500" fill="hold"/>
                                        <p:tgtEl>
                                          <p:spTgt spid="643088"/>
                                        </p:tgtEl>
                                        <p:attrNameLst>
                                          <p:attrName>ppt_x</p:attrName>
                                        </p:attrNameLst>
                                      </p:cBhvr>
                                      <p:tavLst>
                                        <p:tav tm="0">
                                          <p:val>
                                            <p:strVal val="#ppt_x"/>
                                          </p:val>
                                        </p:tav>
                                        <p:tav tm="100000">
                                          <p:val>
                                            <p:strVal val="#ppt_x"/>
                                          </p:val>
                                        </p:tav>
                                      </p:tavLst>
                                    </p:anim>
                                    <p:anim calcmode="lin" valueType="num">
                                      <p:cBhvr additive="base">
                                        <p:cTn id="16" dur="500" fill="hold"/>
                                        <p:tgtEl>
                                          <p:spTgt spid="64308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3089"/>
                                        </p:tgtEl>
                                        <p:attrNameLst>
                                          <p:attrName>style.visibility</p:attrName>
                                        </p:attrNameLst>
                                      </p:cBhvr>
                                      <p:to>
                                        <p:strVal val="visible"/>
                                      </p:to>
                                    </p:set>
                                    <p:anim calcmode="lin" valueType="num">
                                      <p:cBhvr additive="base">
                                        <p:cTn id="19" dur="500" fill="hold"/>
                                        <p:tgtEl>
                                          <p:spTgt spid="643089"/>
                                        </p:tgtEl>
                                        <p:attrNameLst>
                                          <p:attrName>ppt_x</p:attrName>
                                        </p:attrNameLst>
                                      </p:cBhvr>
                                      <p:tavLst>
                                        <p:tav tm="0">
                                          <p:val>
                                            <p:strVal val="#ppt_x"/>
                                          </p:val>
                                        </p:tav>
                                        <p:tav tm="100000">
                                          <p:val>
                                            <p:strVal val="#ppt_x"/>
                                          </p:val>
                                        </p:tav>
                                      </p:tavLst>
                                    </p:anim>
                                    <p:anim calcmode="lin" valueType="num">
                                      <p:cBhvr additive="base">
                                        <p:cTn id="20" dur="500" fill="hold"/>
                                        <p:tgtEl>
                                          <p:spTgt spid="64308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3092"/>
                                        </p:tgtEl>
                                        <p:attrNameLst>
                                          <p:attrName>style.visibility</p:attrName>
                                        </p:attrNameLst>
                                      </p:cBhvr>
                                      <p:to>
                                        <p:strVal val="visible"/>
                                      </p:to>
                                    </p:set>
                                    <p:anim calcmode="lin" valueType="num">
                                      <p:cBhvr additive="base">
                                        <p:cTn id="23" dur="500" fill="hold"/>
                                        <p:tgtEl>
                                          <p:spTgt spid="643092"/>
                                        </p:tgtEl>
                                        <p:attrNameLst>
                                          <p:attrName>ppt_x</p:attrName>
                                        </p:attrNameLst>
                                      </p:cBhvr>
                                      <p:tavLst>
                                        <p:tav tm="0">
                                          <p:val>
                                            <p:strVal val="#ppt_x"/>
                                          </p:val>
                                        </p:tav>
                                        <p:tav tm="100000">
                                          <p:val>
                                            <p:strVal val="#ppt_x"/>
                                          </p:val>
                                        </p:tav>
                                      </p:tavLst>
                                    </p:anim>
                                    <p:anim calcmode="lin" valueType="num">
                                      <p:cBhvr additive="base">
                                        <p:cTn id="24" dur="500" fill="hold"/>
                                        <p:tgtEl>
                                          <p:spTgt spid="64309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3082"/>
                                        </p:tgtEl>
                                        <p:attrNameLst>
                                          <p:attrName>style.visibility</p:attrName>
                                        </p:attrNameLst>
                                      </p:cBhvr>
                                      <p:to>
                                        <p:strVal val="visible"/>
                                      </p:to>
                                    </p:set>
                                    <p:anim calcmode="lin" valueType="num">
                                      <p:cBhvr additive="base">
                                        <p:cTn id="27" dur="500" fill="hold"/>
                                        <p:tgtEl>
                                          <p:spTgt spid="643082"/>
                                        </p:tgtEl>
                                        <p:attrNameLst>
                                          <p:attrName>ppt_x</p:attrName>
                                        </p:attrNameLst>
                                      </p:cBhvr>
                                      <p:tavLst>
                                        <p:tav tm="0">
                                          <p:val>
                                            <p:strVal val="#ppt_x"/>
                                          </p:val>
                                        </p:tav>
                                        <p:tav tm="100000">
                                          <p:val>
                                            <p:strVal val="#ppt_x"/>
                                          </p:val>
                                        </p:tav>
                                      </p:tavLst>
                                    </p:anim>
                                    <p:anim calcmode="lin" valueType="num">
                                      <p:cBhvr additive="base">
                                        <p:cTn id="28" dur="500" fill="hold"/>
                                        <p:tgtEl>
                                          <p:spTgt spid="64308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3081"/>
                                        </p:tgtEl>
                                        <p:attrNameLst>
                                          <p:attrName>style.visibility</p:attrName>
                                        </p:attrNameLst>
                                      </p:cBhvr>
                                      <p:to>
                                        <p:strVal val="visible"/>
                                      </p:to>
                                    </p:set>
                                    <p:anim calcmode="lin" valueType="num">
                                      <p:cBhvr additive="base">
                                        <p:cTn id="31" dur="500" fill="hold"/>
                                        <p:tgtEl>
                                          <p:spTgt spid="643081"/>
                                        </p:tgtEl>
                                        <p:attrNameLst>
                                          <p:attrName>ppt_x</p:attrName>
                                        </p:attrNameLst>
                                      </p:cBhvr>
                                      <p:tavLst>
                                        <p:tav tm="0">
                                          <p:val>
                                            <p:strVal val="#ppt_x"/>
                                          </p:val>
                                        </p:tav>
                                        <p:tav tm="100000">
                                          <p:val>
                                            <p:strVal val="#ppt_x"/>
                                          </p:val>
                                        </p:tav>
                                      </p:tavLst>
                                    </p:anim>
                                    <p:anim calcmode="lin" valueType="num">
                                      <p:cBhvr additive="base">
                                        <p:cTn id="32" dur="500" fill="hold"/>
                                        <p:tgtEl>
                                          <p:spTgt spid="6430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3080"/>
                                        </p:tgtEl>
                                        <p:attrNameLst>
                                          <p:attrName>style.visibility</p:attrName>
                                        </p:attrNameLst>
                                      </p:cBhvr>
                                      <p:to>
                                        <p:strVal val="visible"/>
                                      </p:to>
                                    </p:set>
                                    <p:anim calcmode="lin" valueType="num">
                                      <p:cBhvr additive="base">
                                        <p:cTn id="35" dur="500" fill="hold"/>
                                        <p:tgtEl>
                                          <p:spTgt spid="643080"/>
                                        </p:tgtEl>
                                        <p:attrNameLst>
                                          <p:attrName>ppt_x</p:attrName>
                                        </p:attrNameLst>
                                      </p:cBhvr>
                                      <p:tavLst>
                                        <p:tav tm="0">
                                          <p:val>
                                            <p:strVal val="#ppt_x"/>
                                          </p:val>
                                        </p:tav>
                                        <p:tav tm="100000">
                                          <p:val>
                                            <p:strVal val="#ppt_x"/>
                                          </p:val>
                                        </p:tav>
                                      </p:tavLst>
                                    </p:anim>
                                    <p:anim calcmode="lin" valueType="num">
                                      <p:cBhvr additive="base">
                                        <p:cTn id="36" dur="500" fill="hold"/>
                                        <p:tgtEl>
                                          <p:spTgt spid="6430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3078"/>
                                        </p:tgtEl>
                                        <p:attrNameLst>
                                          <p:attrName>style.visibility</p:attrName>
                                        </p:attrNameLst>
                                      </p:cBhvr>
                                      <p:to>
                                        <p:strVal val="visible"/>
                                      </p:to>
                                    </p:set>
                                    <p:anim calcmode="lin" valueType="num">
                                      <p:cBhvr additive="base">
                                        <p:cTn id="39" dur="500" fill="hold"/>
                                        <p:tgtEl>
                                          <p:spTgt spid="643078"/>
                                        </p:tgtEl>
                                        <p:attrNameLst>
                                          <p:attrName>ppt_x</p:attrName>
                                        </p:attrNameLst>
                                      </p:cBhvr>
                                      <p:tavLst>
                                        <p:tav tm="0">
                                          <p:val>
                                            <p:strVal val="#ppt_x"/>
                                          </p:val>
                                        </p:tav>
                                        <p:tav tm="100000">
                                          <p:val>
                                            <p:strVal val="#ppt_x"/>
                                          </p:val>
                                        </p:tav>
                                      </p:tavLst>
                                    </p:anim>
                                    <p:anim calcmode="lin" valueType="num">
                                      <p:cBhvr additive="base">
                                        <p:cTn id="40" dur="500" fill="hold"/>
                                        <p:tgtEl>
                                          <p:spTgt spid="64307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3079"/>
                                        </p:tgtEl>
                                        <p:attrNameLst>
                                          <p:attrName>style.visibility</p:attrName>
                                        </p:attrNameLst>
                                      </p:cBhvr>
                                      <p:to>
                                        <p:strVal val="visible"/>
                                      </p:to>
                                    </p:set>
                                    <p:anim calcmode="lin" valueType="num">
                                      <p:cBhvr additive="base">
                                        <p:cTn id="43" dur="500" fill="hold"/>
                                        <p:tgtEl>
                                          <p:spTgt spid="643079"/>
                                        </p:tgtEl>
                                        <p:attrNameLst>
                                          <p:attrName>ppt_x</p:attrName>
                                        </p:attrNameLst>
                                      </p:cBhvr>
                                      <p:tavLst>
                                        <p:tav tm="0">
                                          <p:val>
                                            <p:strVal val="#ppt_x"/>
                                          </p:val>
                                        </p:tav>
                                        <p:tav tm="100000">
                                          <p:val>
                                            <p:strVal val="#ppt_x"/>
                                          </p:val>
                                        </p:tav>
                                      </p:tavLst>
                                    </p:anim>
                                    <p:anim calcmode="lin" valueType="num">
                                      <p:cBhvr additive="base">
                                        <p:cTn id="44" dur="500" fill="hold"/>
                                        <p:tgtEl>
                                          <p:spTgt spid="64307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3077"/>
                                        </p:tgtEl>
                                        <p:attrNameLst>
                                          <p:attrName>style.visibility</p:attrName>
                                        </p:attrNameLst>
                                      </p:cBhvr>
                                      <p:to>
                                        <p:strVal val="visible"/>
                                      </p:to>
                                    </p:set>
                                    <p:anim calcmode="lin" valueType="num">
                                      <p:cBhvr additive="base">
                                        <p:cTn id="47" dur="500" fill="hold"/>
                                        <p:tgtEl>
                                          <p:spTgt spid="643077"/>
                                        </p:tgtEl>
                                        <p:attrNameLst>
                                          <p:attrName>ppt_x</p:attrName>
                                        </p:attrNameLst>
                                      </p:cBhvr>
                                      <p:tavLst>
                                        <p:tav tm="0">
                                          <p:val>
                                            <p:strVal val="#ppt_x"/>
                                          </p:val>
                                        </p:tav>
                                        <p:tav tm="100000">
                                          <p:val>
                                            <p:strVal val="#ppt_x"/>
                                          </p:val>
                                        </p:tav>
                                      </p:tavLst>
                                    </p:anim>
                                    <p:anim calcmode="lin" valueType="num">
                                      <p:cBhvr additive="base">
                                        <p:cTn id="48" dur="500" fill="hold"/>
                                        <p:tgtEl>
                                          <p:spTgt spid="64307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643091"/>
                                        </p:tgtEl>
                                        <p:attrNameLst>
                                          <p:attrName>ppt_x</p:attrName>
                                        </p:attrNameLst>
                                      </p:cBhvr>
                                      <p:tavLst>
                                        <p:tav tm="0">
                                          <p:val>
                                            <p:strVal val="ppt_x"/>
                                          </p:val>
                                        </p:tav>
                                        <p:tav tm="100000">
                                          <p:val>
                                            <p:strVal val="ppt_x"/>
                                          </p:val>
                                        </p:tav>
                                      </p:tavLst>
                                    </p:anim>
                                    <p:anim calcmode="lin" valueType="num">
                                      <p:cBhvr additive="base">
                                        <p:cTn id="53" dur="500"/>
                                        <p:tgtEl>
                                          <p:spTgt spid="643091"/>
                                        </p:tgtEl>
                                        <p:attrNameLst>
                                          <p:attrName>ppt_y</p:attrName>
                                        </p:attrNameLst>
                                      </p:cBhvr>
                                      <p:tavLst>
                                        <p:tav tm="0">
                                          <p:val>
                                            <p:strVal val="ppt_y"/>
                                          </p:val>
                                        </p:tav>
                                        <p:tav tm="100000">
                                          <p:val>
                                            <p:strVal val="1+ppt_h/2"/>
                                          </p:val>
                                        </p:tav>
                                      </p:tavLst>
                                    </p:anim>
                                    <p:set>
                                      <p:cBhvr>
                                        <p:cTn id="54" dur="1" fill="hold">
                                          <p:stCondLst>
                                            <p:cond delay="499"/>
                                          </p:stCondLst>
                                        </p:cTn>
                                        <p:tgtEl>
                                          <p:spTgt spid="643091"/>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643090"/>
                                        </p:tgtEl>
                                        <p:attrNameLst>
                                          <p:attrName>ppt_x</p:attrName>
                                        </p:attrNameLst>
                                      </p:cBhvr>
                                      <p:tavLst>
                                        <p:tav tm="0">
                                          <p:val>
                                            <p:strVal val="ppt_x"/>
                                          </p:val>
                                        </p:tav>
                                        <p:tav tm="100000">
                                          <p:val>
                                            <p:strVal val="ppt_x"/>
                                          </p:val>
                                        </p:tav>
                                      </p:tavLst>
                                    </p:anim>
                                    <p:anim calcmode="lin" valueType="num">
                                      <p:cBhvr additive="base">
                                        <p:cTn id="57" dur="500"/>
                                        <p:tgtEl>
                                          <p:spTgt spid="643090"/>
                                        </p:tgtEl>
                                        <p:attrNameLst>
                                          <p:attrName>ppt_y</p:attrName>
                                        </p:attrNameLst>
                                      </p:cBhvr>
                                      <p:tavLst>
                                        <p:tav tm="0">
                                          <p:val>
                                            <p:strVal val="ppt_y"/>
                                          </p:val>
                                        </p:tav>
                                        <p:tav tm="100000">
                                          <p:val>
                                            <p:strVal val="1+ppt_h/2"/>
                                          </p:val>
                                        </p:tav>
                                      </p:tavLst>
                                    </p:anim>
                                    <p:set>
                                      <p:cBhvr>
                                        <p:cTn id="58" dur="1" fill="hold">
                                          <p:stCondLst>
                                            <p:cond delay="499"/>
                                          </p:stCondLst>
                                        </p:cTn>
                                        <p:tgtEl>
                                          <p:spTgt spid="64309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643088"/>
                                        </p:tgtEl>
                                        <p:attrNameLst>
                                          <p:attrName>ppt_x</p:attrName>
                                        </p:attrNameLst>
                                      </p:cBhvr>
                                      <p:tavLst>
                                        <p:tav tm="0">
                                          <p:val>
                                            <p:strVal val="ppt_x"/>
                                          </p:val>
                                        </p:tav>
                                        <p:tav tm="100000">
                                          <p:val>
                                            <p:strVal val="ppt_x"/>
                                          </p:val>
                                        </p:tav>
                                      </p:tavLst>
                                    </p:anim>
                                    <p:anim calcmode="lin" valueType="num">
                                      <p:cBhvr additive="base">
                                        <p:cTn id="61" dur="500"/>
                                        <p:tgtEl>
                                          <p:spTgt spid="643088"/>
                                        </p:tgtEl>
                                        <p:attrNameLst>
                                          <p:attrName>ppt_y</p:attrName>
                                        </p:attrNameLst>
                                      </p:cBhvr>
                                      <p:tavLst>
                                        <p:tav tm="0">
                                          <p:val>
                                            <p:strVal val="ppt_y"/>
                                          </p:val>
                                        </p:tav>
                                        <p:tav tm="100000">
                                          <p:val>
                                            <p:strVal val="1+ppt_h/2"/>
                                          </p:val>
                                        </p:tav>
                                      </p:tavLst>
                                    </p:anim>
                                    <p:set>
                                      <p:cBhvr>
                                        <p:cTn id="62" dur="1" fill="hold">
                                          <p:stCondLst>
                                            <p:cond delay="499"/>
                                          </p:stCondLst>
                                        </p:cTn>
                                        <p:tgtEl>
                                          <p:spTgt spid="64308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643089"/>
                                        </p:tgtEl>
                                        <p:attrNameLst>
                                          <p:attrName>ppt_x</p:attrName>
                                        </p:attrNameLst>
                                      </p:cBhvr>
                                      <p:tavLst>
                                        <p:tav tm="0">
                                          <p:val>
                                            <p:strVal val="ppt_x"/>
                                          </p:val>
                                        </p:tav>
                                        <p:tav tm="100000">
                                          <p:val>
                                            <p:strVal val="ppt_x"/>
                                          </p:val>
                                        </p:tav>
                                      </p:tavLst>
                                    </p:anim>
                                    <p:anim calcmode="lin" valueType="num">
                                      <p:cBhvr additive="base">
                                        <p:cTn id="65" dur="500"/>
                                        <p:tgtEl>
                                          <p:spTgt spid="643089"/>
                                        </p:tgtEl>
                                        <p:attrNameLst>
                                          <p:attrName>ppt_y</p:attrName>
                                        </p:attrNameLst>
                                      </p:cBhvr>
                                      <p:tavLst>
                                        <p:tav tm="0">
                                          <p:val>
                                            <p:strVal val="ppt_y"/>
                                          </p:val>
                                        </p:tav>
                                        <p:tav tm="100000">
                                          <p:val>
                                            <p:strVal val="1+ppt_h/2"/>
                                          </p:val>
                                        </p:tav>
                                      </p:tavLst>
                                    </p:anim>
                                    <p:set>
                                      <p:cBhvr>
                                        <p:cTn id="66" dur="1" fill="hold">
                                          <p:stCondLst>
                                            <p:cond delay="499"/>
                                          </p:stCondLst>
                                        </p:cTn>
                                        <p:tgtEl>
                                          <p:spTgt spid="643089"/>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643092"/>
                                        </p:tgtEl>
                                        <p:attrNameLst>
                                          <p:attrName>ppt_x</p:attrName>
                                        </p:attrNameLst>
                                      </p:cBhvr>
                                      <p:tavLst>
                                        <p:tav tm="0">
                                          <p:val>
                                            <p:strVal val="ppt_x"/>
                                          </p:val>
                                        </p:tav>
                                        <p:tav tm="100000">
                                          <p:val>
                                            <p:strVal val="ppt_x"/>
                                          </p:val>
                                        </p:tav>
                                      </p:tavLst>
                                    </p:anim>
                                    <p:anim calcmode="lin" valueType="num">
                                      <p:cBhvr additive="base">
                                        <p:cTn id="69" dur="500"/>
                                        <p:tgtEl>
                                          <p:spTgt spid="643092"/>
                                        </p:tgtEl>
                                        <p:attrNameLst>
                                          <p:attrName>ppt_y</p:attrName>
                                        </p:attrNameLst>
                                      </p:cBhvr>
                                      <p:tavLst>
                                        <p:tav tm="0">
                                          <p:val>
                                            <p:strVal val="ppt_y"/>
                                          </p:val>
                                        </p:tav>
                                        <p:tav tm="100000">
                                          <p:val>
                                            <p:strVal val="1+ppt_h/2"/>
                                          </p:val>
                                        </p:tav>
                                      </p:tavLst>
                                    </p:anim>
                                    <p:set>
                                      <p:cBhvr>
                                        <p:cTn id="70" dur="1" fill="hold">
                                          <p:stCondLst>
                                            <p:cond delay="499"/>
                                          </p:stCondLst>
                                        </p:cTn>
                                        <p:tgtEl>
                                          <p:spTgt spid="643092"/>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643082"/>
                                        </p:tgtEl>
                                        <p:attrNameLst>
                                          <p:attrName>ppt_x</p:attrName>
                                        </p:attrNameLst>
                                      </p:cBhvr>
                                      <p:tavLst>
                                        <p:tav tm="0">
                                          <p:val>
                                            <p:strVal val="ppt_x"/>
                                          </p:val>
                                        </p:tav>
                                        <p:tav tm="100000">
                                          <p:val>
                                            <p:strVal val="ppt_x"/>
                                          </p:val>
                                        </p:tav>
                                      </p:tavLst>
                                    </p:anim>
                                    <p:anim calcmode="lin" valueType="num">
                                      <p:cBhvr additive="base">
                                        <p:cTn id="73" dur="500"/>
                                        <p:tgtEl>
                                          <p:spTgt spid="643082"/>
                                        </p:tgtEl>
                                        <p:attrNameLst>
                                          <p:attrName>ppt_y</p:attrName>
                                        </p:attrNameLst>
                                      </p:cBhvr>
                                      <p:tavLst>
                                        <p:tav tm="0">
                                          <p:val>
                                            <p:strVal val="ppt_y"/>
                                          </p:val>
                                        </p:tav>
                                        <p:tav tm="100000">
                                          <p:val>
                                            <p:strVal val="1+ppt_h/2"/>
                                          </p:val>
                                        </p:tav>
                                      </p:tavLst>
                                    </p:anim>
                                    <p:set>
                                      <p:cBhvr>
                                        <p:cTn id="74" dur="1" fill="hold">
                                          <p:stCondLst>
                                            <p:cond delay="499"/>
                                          </p:stCondLst>
                                        </p:cTn>
                                        <p:tgtEl>
                                          <p:spTgt spid="643082"/>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643081"/>
                                        </p:tgtEl>
                                        <p:attrNameLst>
                                          <p:attrName>ppt_x</p:attrName>
                                        </p:attrNameLst>
                                      </p:cBhvr>
                                      <p:tavLst>
                                        <p:tav tm="0">
                                          <p:val>
                                            <p:strVal val="ppt_x"/>
                                          </p:val>
                                        </p:tav>
                                        <p:tav tm="100000">
                                          <p:val>
                                            <p:strVal val="ppt_x"/>
                                          </p:val>
                                        </p:tav>
                                      </p:tavLst>
                                    </p:anim>
                                    <p:anim calcmode="lin" valueType="num">
                                      <p:cBhvr additive="base">
                                        <p:cTn id="77" dur="500"/>
                                        <p:tgtEl>
                                          <p:spTgt spid="643081"/>
                                        </p:tgtEl>
                                        <p:attrNameLst>
                                          <p:attrName>ppt_y</p:attrName>
                                        </p:attrNameLst>
                                      </p:cBhvr>
                                      <p:tavLst>
                                        <p:tav tm="0">
                                          <p:val>
                                            <p:strVal val="ppt_y"/>
                                          </p:val>
                                        </p:tav>
                                        <p:tav tm="100000">
                                          <p:val>
                                            <p:strVal val="1+ppt_h/2"/>
                                          </p:val>
                                        </p:tav>
                                      </p:tavLst>
                                    </p:anim>
                                    <p:set>
                                      <p:cBhvr>
                                        <p:cTn id="78" dur="1" fill="hold">
                                          <p:stCondLst>
                                            <p:cond delay="499"/>
                                          </p:stCondLst>
                                        </p:cTn>
                                        <p:tgtEl>
                                          <p:spTgt spid="64308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43080"/>
                                        </p:tgtEl>
                                        <p:attrNameLst>
                                          <p:attrName>ppt_x</p:attrName>
                                        </p:attrNameLst>
                                      </p:cBhvr>
                                      <p:tavLst>
                                        <p:tav tm="0">
                                          <p:val>
                                            <p:strVal val="ppt_x"/>
                                          </p:val>
                                        </p:tav>
                                        <p:tav tm="100000">
                                          <p:val>
                                            <p:strVal val="ppt_x"/>
                                          </p:val>
                                        </p:tav>
                                      </p:tavLst>
                                    </p:anim>
                                    <p:anim calcmode="lin" valueType="num">
                                      <p:cBhvr additive="base">
                                        <p:cTn id="81" dur="500"/>
                                        <p:tgtEl>
                                          <p:spTgt spid="643080"/>
                                        </p:tgtEl>
                                        <p:attrNameLst>
                                          <p:attrName>ppt_y</p:attrName>
                                        </p:attrNameLst>
                                      </p:cBhvr>
                                      <p:tavLst>
                                        <p:tav tm="0">
                                          <p:val>
                                            <p:strVal val="ppt_y"/>
                                          </p:val>
                                        </p:tav>
                                        <p:tav tm="100000">
                                          <p:val>
                                            <p:strVal val="1+ppt_h/2"/>
                                          </p:val>
                                        </p:tav>
                                      </p:tavLst>
                                    </p:anim>
                                    <p:set>
                                      <p:cBhvr>
                                        <p:cTn id="82" dur="1" fill="hold">
                                          <p:stCondLst>
                                            <p:cond delay="499"/>
                                          </p:stCondLst>
                                        </p:cTn>
                                        <p:tgtEl>
                                          <p:spTgt spid="643080"/>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643078"/>
                                        </p:tgtEl>
                                        <p:attrNameLst>
                                          <p:attrName>ppt_x</p:attrName>
                                        </p:attrNameLst>
                                      </p:cBhvr>
                                      <p:tavLst>
                                        <p:tav tm="0">
                                          <p:val>
                                            <p:strVal val="ppt_x"/>
                                          </p:val>
                                        </p:tav>
                                        <p:tav tm="100000">
                                          <p:val>
                                            <p:strVal val="ppt_x"/>
                                          </p:val>
                                        </p:tav>
                                      </p:tavLst>
                                    </p:anim>
                                    <p:anim calcmode="lin" valueType="num">
                                      <p:cBhvr additive="base">
                                        <p:cTn id="85" dur="500"/>
                                        <p:tgtEl>
                                          <p:spTgt spid="643078"/>
                                        </p:tgtEl>
                                        <p:attrNameLst>
                                          <p:attrName>ppt_y</p:attrName>
                                        </p:attrNameLst>
                                      </p:cBhvr>
                                      <p:tavLst>
                                        <p:tav tm="0">
                                          <p:val>
                                            <p:strVal val="ppt_y"/>
                                          </p:val>
                                        </p:tav>
                                        <p:tav tm="100000">
                                          <p:val>
                                            <p:strVal val="1+ppt_h/2"/>
                                          </p:val>
                                        </p:tav>
                                      </p:tavLst>
                                    </p:anim>
                                    <p:set>
                                      <p:cBhvr>
                                        <p:cTn id="86" dur="1" fill="hold">
                                          <p:stCondLst>
                                            <p:cond delay="499"/>
                                          </p:stCondLst>
                                        </p:cTn>
                                        <p:tgtEl>
                                          <p:spTgt spid="643078"/>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43079"/>
                                        </p:tgtEl>
                                        <p:attrNameLst>
                                          <p:attrName>ppt_x</p:attrName>
                                        </p:attrNameLst>
                                      </p:cBhvr>
                                      <p:tavLst>
                                        <p:tav tm="0">
                                          <p:val>
                                            <p:strVal val="ppt_x"/>
                                          </p:val>
                                        </p:tav>
                                        <p:tav tm="100000">
                                          <p:val>
                                            <p:strVal val="ppt_x"/>
                                          </p:val>
                                        </p:tav>
                                      </p:tavLst>
                                    </p:anim>
                                    <p:anim calcmode="lin" valueType="num">
                                      <p:cBhvr additive="base">
                                        <p:cTn id="89" dur="500"/>
                                        <p:tgtEl>
                                          <p:spTgt spid="643079"/>
                                        </p:tgtEl>
                                        <p:attrNameLst>
                                          <p:attrName>ppt_y</p:attrName>
                                        </p:attrNameLst>
                                      </p:cBhvr>
                                      <p:tavLst>
                                        <p:tav tm="0">
                                          <p:val>
                                            <p:strVal val="ppt_y"/>
                                          </p:val>
                                        </p:tav>
                                        <p:tav tm="100000">
                                          <p:val>
                                            <p:strVal val="1+ppt_h/2"/>
                                          </p:val>
                                        </p:tav>
                                      </p:tavLst>
                                    </p:anim>
                                    <p:set>
                                      <p:cBhvr>
                                        <p:cTn id="90" dur="1" fill="hold">
                                          <p:stCondLst>
                                            <p:cond delay="499"/>
                                          </p:stCondLst>
                                        </p:cTn>
                                        <p:tgtEl>
                                          <p:spTgt spid="643079"/>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643077"/>
                                        </p:tgtEl>
                                        <p:attrNameLst>
                                          <p:attrName>ppt_x</p:attrName>
                                        </p:attrNameLst>
                                      </p:cBhvr>
                                      <p:tavLst>
                                        <p:tav tm="0">
                                          <p:val>
                                            <p:strVal val="ppt_x"/>
                                          </p:val>
                                        </p:tav>
                                        <p:tav tm="100000">
                                          <p:val>
                                            <p:strVal val="ppt_x"/>
                                          </p:val>
                                        </p:tav>
                                      </p:tavLst>
                                    </p:anim>
                                    <p:anim calcmode="lin" valueType="num">
                                      <p:cBhvr additive="base">
                                        <p:cTn id="93" dur="500"/>
                                        <p:tgtEl>
                                          <p:spTgt spid="643077"/>
                                        </p:tgtEl>
                                        <p:attrNameLst>
                                          <p:attrName>ppt_y</p:attrName>
                                        </p:attrNameLst>
                                      </p:cBhvr>
                                      <p:tavLst>
                                        <p:tav tm="0">
                                          <p:val>
                                            <p:strVal val="ppt_y"/>
                                          </p:val>
                                        </p:tav>
                                        <p:tav tm="100000">
                                          <p:val>
                                            <p:strVal val="1+ppt_h/2"/>
                                          </p:val>
                                        </p:tav>
                                      </p:tavLst>
                                    </p:anim>
                                    <p:set>
                                      <p:cBhvr>
                                        <p:cTn id="94" dur="1" fill="hold">
                                          <p:stCondLst>
                                            <p:cond delay="499"/>
                                          </p:stCondLst>
                                        </p:cTn>
                                        <p:tgtEl>
                                          <p:spTgt spid="64307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43094"/>
                                        </p:tgtEl>
                                        <p:attrNameLst>
                                          <p:attrName>style.visibility</p:attrName>
                                        </p:attrNameLst>
                                      </p:cBhvr>
                                      <p:to>
                                        <p:strVal val="visible"/>
                                      </p:to>
                                    </p:set>
                                    <p:anim calcmode="lin" valueType="num">
                                      <p:cBhvr additive="base">
                                        <p:cTn id="99" dur="500" fill="hold"/>
                                        <p:tgtEl>
                                          <p:spTgt spid="643094"/>
                                        </p:tgtEl>
                                        <p:attrNameLst>
                                          <p:attrName>ppt_x</p:attrName>
                                        </p:attrNameLst>
                                      </p:cBhvr>
                                      <p:tavLst>
                                        <p:tav tm="0">
                                          <p:val>
                                            <p:strVal val="#ppt_x"/>
                                          </p:val>
                                        </p:tav>
                                        <p:tav tm="100000">
                                          <p:val>
                                            <p:strVal val="#ppt_x"/>
                                          </p:val>
                                        </p:tav>
                                      </p:tavLst>
                                    </p:anim>
                                    <p:anim calcmode="lin" valueType="num">
                                      <p:cBhvr additive="base">
                                        <p:cTn id="100" dur="500" fill="hold"/>
                                        <p:tgtEl>
                                          <p:spTgt spid="64309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43093"/>
                                        </p:tgtEl>
                                        <p:attrNameLst>
                                          <p:attrName>style.visibility</p:attrName>
                                        </p:attrNameLst>
                                      </p:cBhvr>
                                      <p:to>
                                        <p:strVal val="visible"/>
                                      </p:to>
                                    </p:set>
                                    <p:anim calcmode="lin" valueType="num">
                                      <p:cBhvr additive="base">
                                        <p:cTn id="103" dur="500" fill="hold"/>
                                        <p:tgtEl>
                                          <p:spTgt spid="643093"/>
                                        </p:tgtEl>
                                        <p:attrNameLst>
                                          <p:attrName>ppt_x</p:attrName>
                                        </p:attrNameLst>
                                      </p:cBhvr>
                                      <p:tavLst>
                                        <p:tav tm="0">
                                          <p:val>
                                            <p:strVal val="#ppt_x"/>
                                          </p:val>
                                        </p:tav>
                                        <p:tav tm="100000">
                                          <p:val>
                                            <p:strVal val="#ppt_x"/>
                                          </p:val>
                                        </p:tav>
                                      </p:tavLst>
                                    </p:anim>
                                    <p:anim calcmode="lin" valueType="num">
                                      <p:cBhvr additive="base">
                                        <p:cTn id="104" dur="500" fill="hold"/>
                                        <p:tgtEl>
                                          <p:spTgt spid="64309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43085"/>
                                        </p:tgtEl>
                                        <p:attrNameLst>
                                          <p:attrName>style.visibility</p:attrName>
                                        </p:attrNameLst>
                                      </p:cBhvr>
                                      <p:to>
                                        <p:strVal val="visible"/>
                                      </p:to>
                                    </p:set>
                                    <p:anim calcmode="lin" valueType="num">
                                      <p:cBhvr additive="base">
                                        <p:cTn id="107" dur="500" fill="hold"/>
                                        <p:tgtEl>
                                          <p:spTgt spid="643085"/>
                                        </p:tgtEl>
                                        <p:attrNameLst>
                                          <p:attrName>ppt_x</p:attrName>
                                        </p:attrNameLst>
                                      </p:cBhvr>
                                      <p:tavLst>
                                        <p:tav tm="0">
                                          <p:val>
                                            <p:strVal val="#ppt_x"/>
                                          </p:val>
                                        </p:tav>
                                        <p:tav tm="100000">
                                          <p:val>
                                            <p:strVal val="#ppt_x"/>
                                          </p:val>
                                        </p:tav>
                                      </p:tavLst>
                                    </p:anim>
                                    <p:anim calcmode="lin" valueType="num">
                                      <p:cBhvr additive="base">
                                        <p:cTn id="108" dur="500" fill="hold"/>
                                        <p:tgtEl>
                                          <p:spTgt spid="6430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43084"/>
                                        </p:tgtEl>
                                        <p:attrNameLst>
                                          <p:attrName>style.visibility</p:attrName>
                                        </p:attrNameLst>
                                      </p:cBhvr>
                                      <p:to>
                                        <p:strVal val="visible"/>
                                      </p:to>
                                    </p:set>
                                    <p:anim calcmode="lin" valueType="num">
                                      <p:cBhvr additive="base">
                                        <p:cTn id="111" dur="500" fill="hold"/>
                                        <p:tgtEl>
                                          <p:spTgt spid="643084"/>
                                        </p:tgtEl>
                                        <p:attrNameLst>
                                          <p:attrName>ppt_x</p:attrName>
                                        </p:attrNameLst>
                                      </p:cBhvr>
                                      <p:tavLst>
                                        <p:tav tm="0">
                                          <p:val>
                                            <p:strVal val="#ppt_x"/>
                                          </p:val>
                                        </p:tav>
                                        <p:tav tm="100000">
                                          <p:val>
                                            <p:strVal val="#ppt_x"/>
                                          </p:val>
                                        </p:tav>
                                      </p:tavLst>
                                    </p:anim>
                                    <p:anim calcmode="lin" valueType="num">
                                      <p:cBhvr additive="base">
                                        <p:cTn id="112" dur="500" fill="hold"/>
                                        <p:tgtEl>
                                          <p:spTgt spid="64308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43083"/>
                                        </p:tgtEl>
                                        <p:attrNameLst>
                                          <p:attrName>style.visibility</p:attrName>
                                        </p:attrNameLst>
                                      </p:cBhvr>
                                      <p:to>
                                        <p:strVal val="visible"/>
                                      </p:to>
                                    </p:set>
                                    <p:anim calcmode="lin" valueType="num">
                                      <p:cBhvr additive="base">
                                        <p:cTn id="115" dur="500" fill="hold"/>
                                        <p:tgtEl>
                                          <p:spTgt spid="643083"/>
                                        </p:tgtEl>
                                        <p:attrNameLst>
                                          <p:attrName>ppt_x</p:attrName>
                                        </p:attrNameLst>
                                      </p:cBhvr>
                                      <p:tavLst>
                                        <p:tav tm="0">
                                          <p:val>
                                            <p:strVal val="#ppt_x"/>
                                          </p:val>
                                        </p:tav>
                                        <p:tav tm="100000">
                                          <p:val>
                                            <p:strVal val="#ppt_x"/>
                                          </p:val>
                                        </p:tav>
                                      </p:tavLst>
                                    </p:anim>
                                    <p:anim calcmode="lin" valueType="num">
                                      <p:cBhvr additive="base">
                                        <p:cTn id="116" dur="500" fill="hold"/>
                                        <p:tgtEl>
                                          <p:spTgt spid="64308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43086"/>
                                        </p:tgtEl>
                                        <p:attrNameLst>
                                          <p:attrName>style.visibility</p:attrName>
                                        </p:attrNameLst>
                                      </p:cBhvr>
                                      <p:to>
                                        <p:strVal val="visible"/>
                                      </p:to>
                                    </p:set>
                                    <p:anim calcmode="lin" valueType="num">
                                      <p:cBhvr additive="base">
                                        <p:cTn id="119" dur="500" fill="hold"/>
                                        <p:tgtEl>
                                          <p:spTgt spid="643086"/>
                                        </p:tgtEl>
                                        <p:attrNameLst>
                                          <p:attrName>ppt_x</p:attrName>
                                        </p:attrNameLst>
                                      </p:cBhvr>
                                      <p:tavLst>
                                        <p:tav tm="0">
                                          <p:val>
                                            <p:strVal val="#ppt_x"/>
                                          </p:val>
                                        </p:tav>
                                        <p:tav tm="100000">
                                          <p:val>
                                            <p:strVal val="#ppt_x"/>
                                          </p:val>
                                        </p:tav>
                                      </p:tavLst>
                                    </p:anim>
                                    <p:anim calcmode="lin" valueType="num">
                                      <p:cBhvr additive="base">
                                        <p:cTn id="120" dur="500" fill="hold"/>
                                        <p:tgtEl>
                                          <p:spTgt spid="6430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43095"/>
                                        </p:tgtEl>
                                        <p:attrNameLst>
                                          <p:attrName>style.visibility</p:attrName>
                                        </p:attrNameLst>
                                      </p:cBhvr>
                                      <p:to>
                                        <p:strVal val="visible"/>
                                      </p:to>
                                    </p:set>
                                    <p:anim calcmode="lin" valueType="num">
                                      <p:cBhvr additive="base">
                                        <p:cTn id="123" dur="500" fill="hold"/>
                                        <p:tgtEl>
                                          <p:spTgt spid="643095"/>
                                        </p:tgtEl>
                                        <p:attrNameLst>
                                          <p:attrName>ppt_x</p:attrName>
                                        </p:attrNameLst>
                                      </p:cBhvr>
                                      <p:tavLst>
                                        <p:tav tm="0">
                                          <p:val>
                                            <p:strVal val="#ppt_x"/>
                                          </p:val>
                                        </p:tav>
                                        <p:tav tm="100000">
                                          <p:val>
                                            <p:strVal val="#ppt_x"/>
                                          </p:val>
                                        </p:tav>
                                      </p:tavLst>
                                    </p:anim>
                                    <p:anim calcmode="lin" valueType="num">
                                      <p:cBhvr additive="base">
                                        <p:cTn id="124" dur="500" fill="hold"/>
                                        <p:tgtEl>
                                          <p:spTgt spid="64309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643094"/>
                                        </p:tgtEl>
                                        <p:attrNameLst>
                                          <p:attrName>ppt_x</p:attrName>
                                        </p:attrNameLst>
                                      </p:cBhvr>
                                      <p:tavLst>
                                        <p:tav tm="0">
                                          <p:val>
                                            <p:strVal val="ppt_x"/>
                                          </p:val>
                                        </p:tav>
                                        <p:tav tm="100000">
                                          <p:val>
                                            <p:strVal val="ppt_x"/>
                                          </p:val>
                                        </p:tav>
                                      </p:tavLst>
                                    </p:anim>
                                    <p:anim calcmode="lin" valueType="num">
                                      <p:cBhvr additive="base">
                                        <p:cTn id="129" dur="500"/>
                                        <p:tgtEl>
                                          <p:spTgt spid="643094"/>
                                        </p:tgtEl>
                                        <p:attrNameLst>
                                          <p:attrName>ppt_y</p:attrName>
                                        </p:attrNameLst>
                                      </p:cBhvr>
                                      <p:tavLst>
                                        <p:tav tm="0">
                                          <p:val>
                                            <p:strVal val="ppt_y"/>
                                          </p:val>
                                        </p:tav>
                                        <p:tav tm="100000">
                                          <p:val>
                                            <p:strVal val="1+ppt_h/2"/>
                                          </p:val>
                                        </p:tav>
                                      </p:tavLst>
                                    </p:anim>
                                    <p:set>
                                      <p:cBhvr>
                                        <p:cTn id="130" dur="1" fill="hold">
                                          <p:stCondLst>
                                            <p:cond delay="499"/>
                                          </p:stCondLst>
                                        </p:cTn>
                                        <p:tgtEl>
                                          <p:spTgt spid="643094"/>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643093"/>
                                        </p:tgtEl>
                                        <p:attrNameLst>
                                          <p:attrName>ppt_x</p:attrName>
                                        </p:attrNameLst>
                                      </p:cBhvr>
                                      <p:tavLst>
                                        <p:tav tm="0">
                                          <p:val>
                                            <p:strVal val="ppt_x"/>
                                          </p:val>
                                        </p:tav>
                                        <p:tav tm="100000">
                                          <p:val>
                                            <p:strVal val="ppt_x"/>
                                          </p:val>
                                        </p:tav>
                                      </p:tavLst>
                                    </p:anim>
                                    <p:anim calcmode="lin" valueType="num">
                                      <p:cBhvr additive="base">
                                        <p:cTn id="133" dur="500"/>
                                        <p:tgtEl>
                                          <p:spTgt spid="643093"/>
                                        </p:tgtEl>
                                        <p:attrNameLst>
                                          <p:attrName>ppt_y</p:attrName>
                                        </p:attrNameLst>
                                      </p:cBhvr>
                                      <p:tavLst>
                                        <p:tav tm="0">
                                          <p:val>
                                            <p:strVal val="ppt_y"/>
                                          </p:val>
                                        </p:tav>
                                        <p:tav tm="100000">
                                          <p:val>
                                            <p:strVal val="1+ppt_h/2"/>
                                          </p:val>
                                        </p:tav>
                                      </p:tavLst>
                                    </p:anim>
                                    <p:set>
                                      <p:cBhvr>
                                        <p:cTn id="134" dur="1" fill="hold">
                                          <p:stCondLst>
                                            <p:cond delay="499"/>
                                          </p:stCondLst>
                                        </p:cTn>
                                        <p:tgtEl>
                                          <p:spTgt spid="643093"/>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643085"/>
                                        </p:tgtEl>
                                        <p:attrNameLst>
                                          <p:attrName>ppt_x</p:attrName>
                                        </p:attrNameLst>
                                      </p:cBhvr>
                                      <p:tavLst>
                                        <p:tav tm="0">
                                          <p:val>
                                            <p:strVal val="ppt_x"/>
                                          </p:val>
                                        </p:tav>
                                        <p:tav tm="100000">
                                          <p:val>
                                            <p:strVal val="ppt_x"/>
                                          </p:val>
                                        </p:tav>
                                      </p:tavLst>
                                    </p:anim>
                                    <p:anim calcmode="lin" valueType="num">
                                      <p:cBhvr additive="base">
                                        <p:cTn id="137" dur="500"/>
                                        <p:tgtEl>
                                          <p:spTgt spid="643085"/>
                                        </p:tgtEl>
                                        <p:attrNameLst>
                                          <p:attrName>ppt_y</p:attrName>
                                        </p:attrNameLst>
                                      </p:cBhvr>
                                      <p:tavLst>
                                        <p:tav tm="0">
                                          <p:val>
                                            <p:strVal val="ppt_y"/>
                                          </p:val>
                                        </p:tav>
                                        <p:tav tm="100000">
                                          <p:val>
                                            <p:strVal val="1+ppt_h/2"/>
                                          </p:val>
                                        </p:tav>
                                      </p:tavLst>
                                    </p:anim>
                                    <p:set>
                                      <p:cBhvr>
                                        <p:cTn id="138" dur="1" fill="hold">
                                          <p:stCondLst>
                                            <p:cond delay="499"/>
                                          </p:stCondLst>
                                        </p:cTn>
                                        <p:tgtEl>
                                          <p:spTgt spid="643085"/>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643084"/>
                                        </p:tgtEl>
                                        <p:attrNameLst>
                                          <p:attrName>ppt_x</p:attrName>
                                        </p:attrNameLst>
                                      </p:cBhvr>
                                      <p:tavLst>
                                        <p:tav tm="0">
                                          <p:val>
                                            <p:strVal val="ppt_x"/>
                                          </p:val>
                                        </p:tav>
                                        <p:tav tm="100000">
                                          <p:val>
                                            <p:strVal val="ppt_x"/>
                                          </p:val>
                                        </p:tav>
                                      </p:tavLst>
                                    </p:anim>
                                    <p:anim calcmode="lin" valueType="num">
                                      <p:cBhvr additive="base">
                                        <p:cTn id="141" dur="500"/>
                                        <p:tgtEl>
                                          <p:spTgt spid="643084"/>
                                        </p:tgtEl>
                                        <p:attrNameLst>
                                          <p:attrName>ppt_y</p:attrName>
                                        </p:attrNameLst>
                                      </p:cBhvr>
                                      <p:tavLst>
                                        <p:tav tm="0">
                                          <p:val>
                                            <p:strVal val="ppt_y"/>
                                          </p:val>
                                        </p:tav>
                                        <p:tav tm="100000">
                                          <p:val>
                                            <p:strVal val="1+ppt_h/2"/>
                                          </p:val>
                                        </p:tav>
                                      </p:tavLst>
                                    </p:anim>
                                    <p:set>
                                      <p:cBhvr>
                                        <p:cTn id="142" dur="1" fill="hold">
                                          <p:stCondLst>
                                            <p:cond delay="499"/>
                                          </p:stCondLst>
                                        </p:cTn>
                                        <p:tgtEl>
                                          <p:spTgt spid="643084"/>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643083"/>
                                        </p:tgtEl>
                                        <p:attrNameLst>
                                          <p:attrName>ppt_x</p:attrName>
                                        </p:attrNameLst>
                                      </p:cBhvr>
                                      <p:tavLst>
                                        <p:tav tm="0">
                                          <p:val>
                                            <p:strVal val="ppt_x"/>
                                          </p:val>
                                        </p:tav>
                                        <p:tav tm="100000">
                                          <p:val>
                                            <p:strVal val="ppt_x"/>
                                          </p:val>
                                        </p:tav>
                                      </p:tavLst>
                                    </p:anim>
                                    <p:anim calcmode="lin" valueType="num">
                                      <p:cBhvr additive="base">
                                        <p:cTn id="145" dur="500"/>
                                        <p:tgtEl>
                                          <p:spTgt spid="643083"/>
                                        </p:tgtEl>
                                        <p:attrNameLst>
                                          <p:attrName>ppt_y</p:attrName>
                                        </p:attrNameLst>
                                      </p:cBhvr>
                                      <p:tavLst>
                                        <p:tav tm="0">
                                          <p:val>
                                            <p:strVal val="ppt_y"/>
                                          </p:val>
                                        </p:tav>
                                        <p:tav tm="100000">
                                          <p:val>
                                            <p:strVal val="1+ppt_h/2"/>
                                          </p:val>
                                        </p:tav>
                                      </p:tavLst>
                                    </p:anim>
                                    <p:set>
                                      <p:cBhvr>
                                        <p:cTn id="146" dur="1" fill="hold">
                                          <p:stCondLst>
                                            <p:cond delay="499"/>
                                          </p:stCondLst>
                                        </p:cTn>
                                        <p:tgtEl>
                                          <p:spTgt spid="643083"/>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643086"/>
                                        </p:tgtEl>
                                        <p:attrNameLst>
                                          <p:attrName>ppt_x</p:attrName>
                                        </p:attrNameLst>
                                      </p:cBhvr>
                                      <p:tavLst>
                                        <p:tav tm="0">
                                          <p:val>
                                            <p:strVal val="ppt_x"/>
                                          </p:val>
                                        </p:tav>
                                        <p:tav tm="100000">
                                          <p:val>
                                            <p:strVal val="ppt_x"/>
                                          </p:val>
                                        </p:tav>
                                      </p:tavLst>
                                    </p:anim>
                                    <p:anim calcmode="lin" valueType="num">
                                      <p:cBhvr additive="base">
                                        <p:cTn id="149" dur="500"/>
                                        <p:tgtEl>
                                          <p:spTgt spid="643086"/>
                                        </p:tgtEl>
                                        <p:attrNameLst>
                                          <p:attrName>ppt_y</p:attrName>
                                        </p:attrNameLst>
                                      </p:cBhvr>
                                      <p:tavLst>
                                        <p:tav tm="0">
                                          <p:val>
                                            <p:strVal val="ppt_y"/>
                                          </p:val>
                                        </p:tav>
                                        <p:tav tm="100000">
                                          <p:val>
                                            <p:strVal val="1+ppt_h/2"/>
                                          </p:val>
                                        </p:tav>
                                      </p:tavLst>
                                    </p:anim>
                                    <p:set>
                                      <p:cBhvr>
                                        <p:cTn id="150" dur="1" fill="hold">
                                          <p:stCondLst>
                                            <p:cond delay="499"/>
                                          </p:stCondLst>
                                        </p:cTn>
                                        <p:tgtEl>
                                          <p:spTgt spid="643086"/>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643095"/>
                                        </p:tgtEl>
                                        <p:attrNameLst>
                                          <p:attrName>ppt_x</p:attrName>
                                        </p:attrNameLst>
                                      </p:cBhvr>
                                      <p:tavLst>
                                        <p:tav tm="0">
                                          <p:val>
                                            <p:strVal val="ppt_x"/>
                                          </p:val>
                                        </p:tav>
                                        <p:tav tm="100000">
                                          <p:val>
                                            <p:strVal val="ppt_x"/>
                                          </p:val>
                                        </p:tav>
                                      </p:tavLst>
                                    </p:anim>
                                    <p:anim calcmode="lin" valueType="num">
                                      <p:cBhvr additive="base">
                                        <p:cTn id="153" dur="500"/>
                                        <p:tgtEl>
                                          <p:spTgt spid="643095"/>
                                        </p:tgtEl>
                                        <p:attrNameLst>
                                          <p:attrName>ppt_y</p:attrName>
                                        </p:attrNameLst>
                                      </p:cBhvr>
                                      <p:tavLst>
                                        <p:tav tm="0">
                                          <p:val>
                                            <p:strVal val="ppt_y"/>
                                          </p:val>
                                        </p:tav>
                                        <p:tav tm="100000">
                                          <p:val>
                                            <p:strVal val="1+ppt_h/2"/>
                                          </p:val>
                                        </p:tav>
                                      </p:tavLst>
                                    </p:anim>
                                    <p:set>
                                      <p:cBhvr>
                                        <p:cTn id="154" dur="1" fill="hold">
                                          <p:stCondLst>
                                            <p:cond delay="499"/>
                                          </p:stCondLst>
                                        </p:cTn>
                                        <p:tgtEl>
                                          <p:spTgt spid="64309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643087"/>
                                        </p:tgtEl>
                                        <p:attrNameLst>
                                          <p:attrName>style.visibility</p:attrName>
                                        </p:attrNameLst>
                                      </p:cBhvr>
                                      <p:to>
                                        <p:strVal val="visible"/>
                                      </p:to>
                                    </p:set>
                                    <p:anim calcmode="lin" valueType="num">
                                      <p:cBhvr additive="base">
                                        <p:cTn id="159" dur="500" fill="hold"/>
                                        <p:tgtEl>
                                          <p:spTgt spid="643087"/>
                                        </p:tgtEl>
                                        <p:attrNameLst>
                                          <p:attrName>ppt_x</p:attrName>
                                        </p:attrNameLst>
                                      </p:cBhvr>
                                      <p:tavLst>
                                        <p:tav tm="0">
                                          <p:val>
                                            <p:strVal val="#ppt_x"/>
                                          </p:val>
                                        </p:tav>
                                        <p:tav tm="100000">
                                          <p:val>
                                            <p:strVal val="#ppt_x"/>
                                          </p:val>
                                        </p:tav>
                                      </p:tavLst>
                                    </p:anim>
                                    <p:anim calcmode="lin" valueType="num">
                                      <p:cBhvr additive="base">
                                        <p:cTn id="160" dur="500" fill="hold"/>
                                        <p:tgtEl>
                                          <p:spTgt spid="643087"/>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xit" presetSubtype="4" fill="hold" grpId="1" nodeType="clickEffect">
                                  <p:stCondLst>
                                    <p:cond delay="0"/>
                                  </p:stCondLst>
                                  <p:childTnLst>
                                    <p:anim calcmode="lin" valueType="num">
                                      <p:cBhvr additive="base">
                                        <p:cTn id="164" dur="500"/>
                                        <p:tgtEl>
                                          <p:spTgt spid="643087"/>
                                        </p:tgtEl>
                                        <p:attrNameLst>
                                          <p:attrName>ppt_x</p:attrName>
                                        </p:attrNameLst>
                                      </p:cBhvr>
                                      <p:tavLst>
                                        <p:tav tm="0">
                                          <p:val>
                                            <p:strVal val="ppt_x"/>
                                          </p:val>
                                        </p:tav>
                                        <p:tav tm="100000">
                                          <p:val>
                                            <p:strVal val="ppt_x"/>
                                          </p:val>
                                        </p:tav>
                                      </p:tavLst>
                                    </p:anim>
                                    <p:anim calcmode="lin" valueType="num">
                                      <p:cBhvr additive="base">
                                        <p:cTn id="165" dur="500"/>
                                        <p:tgtEl>
                                          <p:spTgt spid="643087"/>
                                        </p:tgtEl>
                                        <p:attrNameLst>
                                          <p:attrName>ppt_y</p:attrName>
                                        </p:attrNameLst>
                                      </p:cBhvr>
                                      <p:tavLst>
                                        <p:tav tm="0">
                                          <p:val>
                                            <p:strVal val="ppt_y"/>
                                          </p:val>
                                        </p:tav>
                                        <p:tav tm="100000">
                                          <p:val>
                                            <p:strVal val="1+ppt_h/2"/>
                                          </p:val>
                                        </p:tav>
                                      </p:tavLst>
                                    </p:anim>
                                    <p:set>
                                      <p:cBhvr>
                                        <p:cTn id="166" dur="1" fill="hold">
                                          <p:stCondLst>
                                            <p:cond delay="499"/>
                                          </p:stCondLst>
                                        </p:cTn>
                                        <p:tgtEl>
                                          <p:spTgt spid="6430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7" grpId="0"/>
      <p:bldP spid="643077" grpId="1"/>
      <p:bldP spid="643078" grpId="0" animBg="1"/>
      <p:bldP spid="643078" grpId="1" animBg="1"/>
      <p:bldP spid="643079" grpId="0" animBg="1"/>
      <p:bldP spid="643079" grpId="1" animBg="1"/>
      <p:bldP spid="643080" grpId="0" animBg="1"/>
      <p:bldP spid="643080" grpId="1" animBg="1"/>
      <p:bldP spid="643081" grpId="0" animBg="1"/>
      <p:bldP spid="643081" grpId="1" animBg="1"/>
      <p:bldP spid="643082" grpId="0" animBg="1"/>
      <p:bldP spid="643082" grpId="1" animBg="1"/>
      <p:bldP spid="643083" grpId="0"/>
      <p:bldP spid="643083" grpId="1"/>
      <p:bldP spid="643084" grpId="0" animBg="1"/>
      <p:bldP spid="643084" grpId="1" animBg="1"/>
      <p:bldP spid="643085" grpId="0" animBg="1"/>
      <p:bldP spid="643085" grpId="1" animBg="1"/>
      <p:bldP spid="643086" grpId="0" animBg="1"/>
      <p:bldP spid="643086" grpId="1" animBg="1"/>
      <p:bldP spid="643087" grpId="0"/>
      <p:bldP spid="643087" grpId="1"/>
      <p:bldP spid="643088" grpId="0" animBg="1"/>
      <p:bldP spid="643088" grpId="1" animBg="1"/>
      <p:bldP spid="643089" grpId="0" animBg="1"/>
      <p:bldP spid="643089" grpId="1" animBg="1"/>
      <p:bldP spid="643090" grpId="0" animBg="1"/>
      <p:bldP spid="643090" grpId="1" animBg="1"/>
      <p:bldP spid="643091" grpId="0" animBg="1"/>
      <p:bldP spid="643091" grpId="1" animBg="1"/>
      <p:bldP spid="643092" grpId="0" animBg="1"/>
      <p:bldP spid="643092" grpId="1" animBg="1"/>
      <p:bldP spid="643093" grpId="0" animBg="1"/>
      <p:bldP spid="643093" grpId="1" animBg="1"/>
      <p:bldP spid="643094" grpId="0" animBg="1"/>
      <p:bldP spid="643094" grpId="1" animBg="1"/>
      <p:bldP spid="643095" grpId="0" animBg="1"/>
      <p:bldP spid="64309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smtClean="0"/>
              <a:t>Software Types</a:t>
            </a:r>
          </a:p>
        </p:txBody>
      </p:sp>
      <p:sp>
        <p:nvSpPr>
          <p:cNvPr id="5" name="Content Placeholder 4"/>
          <p:cNvSpPr>
            <a:spLocks noGrp="1"/>
          </p:cNvSpPr>
          <p:nvPr>
            <p:ph idx="1"/>
          </p:nvPr>
        </p:nvSpPr>
        <p:spPr/>
        <p:txBody>
          <a:bodyPr/>
          <a:lstStyle/>
          <a:p>
            <a:r>
              <a:rPr lang="en-US" dirty="0" smtClean="0"/>
              <a:t>What is system software?</a:t>
            </a:r>
          </a:p>
          <a:p>
            <a:r>
              <a:rPr lang="en-US" dirty="0" smtClean="0"/>
              <a:t>What are utility programs?</a:t>
            </a:r>
          </a:p>
          <a:p>
            <a:r>
              <a:rPr lang="en-US" dirty="0" smtClean="0"/>
              <a:t>What are application programs?</a:t>
            </a:r>
            <a:endParaRPr lang="en-US"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mtClean="0"/>
              <a:t>Operating Systems</a:t>
            </a:r>
          </a:p>
        </p:txBody>
      </p:sp>
      <p:sp>
        <p:nvSpPr>
          <p:cNvPr id="46084" name="Rectangle 3"/>
          <p:cNvSpPr>
            <a:spLocks noGrp="1" noChangeArrowheads="1"/>
          </p:cNvSpPr>
          <p:nvPr>
            <p:ph type="body" idx="1"/>
          </p:nvPr>
        </p:nvSpPr>
        <p:spPr/>
        <p:txBody>
          <a:bodyPr/>
          <a:lstStyle/>
          <a:p>
            <a:pPr eaLnBrk="1" hangingPunct="1"/>
            <a:r>
              <a:rPr lang="en-US" smtClean="0"/>
              <a:t>Most important system software component</a:t>
            </a:r>
          </a:p>
          <a:p>
            <a:pPr eaLnBrk="1" hangingPunct="1"/>
            <a:r>
              <a:rPr lang="en-US" smtClean="0"/>
              <a:t>Collection of utility programs that provides:</a:t>
            </a:r>
          </a:p>
          <a:p>
            <a:pPr lvl="1" eaLnBrk="1" hangingPunct="1"/>
            <a:r>
              <a:rPr lang="en-US" smtClean="0"/>
              <a:t>Administrative utilities</a:t>
            </a:r>
          </a:p>
          <a:p>
            <a:pPr lvl="1" eaLnBrk="1" hangingPunct="1"/>
            <a:r>
              <a:rPr lang="en-US" smtClean="0"/>
              <a:t>Utility services to application programs</a:t>
            </a:r>
          </a:p>
          <a:p>
            <a:pPr lvl="1" eaLnBrk="1" hangingPunct="1"/>
            <a:r>
              <a:rPr lang="en-US" smtClean="0"/>
              <a:t>Resource allocation functions</a:t>
            </a:r>
          </a:p>
          <a:p>
            <a:pPr lvl="1" eaLnBrk="1" hangingPunct="1"/>
            <a:r>
              <a:rPr lang="en-US" smtClean="0"/>
              <a:t>Direct control over hardware</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z="4000" smtClean="0"/>
              <a:t>Application Development Software</a:t>
            </a:r>
          </a:p>
        </p:txBody>
      </p:sp>
      <p:sp>
        <p:nvSpPr>
          <p:cNvPr id="48132" name="Rectangle 3"/>
          <p:cNvSpPr>
            <a:spLocks noGrp="1" noChangeArrowheads="1"/>
          </p:cNvSpPr>
          <p:nvPr>
            <p:ph type="body" idx="1"/>
          </p:nvPr>
        </p:nvSpPr>
        <p:spPr/>
        <p:txBody>
          <a:bodyPr/>
          <a:lstStyle/>
          <a:p>
            <a:pPr eaLnBrk="1" hangingPunct="1"/>
            <a:r>
              <a:rPr lang="en-US" smtClean="0"/>
              <a:t>Programs used to develop other programs</a:t>
            </a:r>
          </a:p>
          <a:p>
            <a:pPr eaLnBrk="1" hangingPunct="1"/>
            <a:r>
              <a:rPr lang="en-US" smtClean="0"/>
              <a:t>Types</a:t>
            </a:r>
          </a:p>
          <a:p>
            <a:pPr lvl="1" eaLnBrk="1" hangingPunct="1"/>
            <a:r>
              <a:rPr lang="en-US" smtClean="0"/>
              <a:t>Program translators</a:t>
            </a:r>
          </a:p>
          <a:p>
            <a:pPr lvl="1" eaLnBrk="1" hangingPunct="1"/>
            <a:r>
              <a:rPr lang="en-US" smtClean="0"/>
              <a:t>Program editors</a:t>
            </a:r>
          </a:p>
          <a:p>
            <a:pPr lvl="1" eaLnBrk="1" hangingPunct="1"/>
            <a:r>
              <a:rPr lang="en-US" smtClean="0"/>
              <a:t>Debugging tools</a:t>
            </a:r>
          </a:p>
          <a:p>
            <a:pPr lvl="1" eaLnBrk="1" hangingPunct="1"/>
            <a:r>
              <a:rPr lang="en-US" smtClean="0"/>
              <a:t>System development tools</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smtClean="0"/>
              <a:t>Computer Networks</a:t>
            </a:r>
          </a:p>
        </p:txBody>
      </p:sp>
      <p:sp>
        <p:nvSpPr>
          <p:cNvPr id="49156" name="Rectangle 3"/>
          <p:cNvSpPr>
            <a:spLocks noGrp="1" noChangeArrowheads="1"/>
          </p:cNvSpPr>
          <p:nvPr>
            <p:ph type="body" idx="1"/>
          </p:nvPr>
        </p:nvSpPr>
        <p:spPr/>
        <p:txBody>
          <a:bodyPr/>
          <a:lstStyle/>
          <a:p>
            <a:pPr eaLnBrk="1" hangingPunct="1"/>
            <a:r>
              <a:rPr lang="en-US" smtClean="0"/>
              <a:t>Set of hardware and software components that enable multiple users and computer systems to share information, software, and hardware resources</a:t>
            </a:r>
          </a:p>
          <a:p>
            <a:pPr eaLnBrk="1" hangingPunct="1"/>
            <a:r>
              <a:rPr lang="en-US" smtClean="0"/>
              <a:t>Enables many types of personal communication</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mtClean="0"/>
              <a:t>Review</a:t>
            </a:r>
          </a:p>
        </p:txBody>
      </p:sp>
      <p:sp>
        <p:nvSpPr>
          <p:cNvPr id="50180" name="Rectangle 3"/>
          <p:cNvSpPr>
            <a:spLocks noGrp="1" noChangeArrowheads="1"/>
          </p:cNvSpPr>
          <p:nvPr>
            <p:ph type="body" idx="1"/>
          </p:nvPr>
        </p:nvSpPr>
        <p:spPr/>
        <p:txBody>
          <a:bodyPr/>
          <a:lstStyle/>
          <a:p>
            <a:pPr eaLnBrk="1" hangingPunct="1"/>
            <a:r>
              <a:rPr lang="en-US" smtClean="0"/>
              <a:t>Case Study Overview</a:t>
            </a:r>
          </a:p>
          <a:p>
            <a:pPr eaLnBrk="1" hangingPunct="1"/>
            <a:r>
              <a:rPr lang="en-US" smtClean="0"/>
              <a:t>MIS Careers</a:t>
            </a:r>
          </a:p>
          <a:p>
            <a:pPr eaLnBrk="1" hangingPunct="1"/>
            <a:r>
              <a:rPr lang="en-US" smtClean="0"/>
              <a:t>Intro to Computer Systems Architecture</a:t>
            </a:r>
          </a:p>
          <a:p>
            <a:pPr eaLnBrk="1" hangingPunct="1"/>
            <a:endParaRPr lang="en-US" smtClean="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57150"/>
            <a:ext cx="7772400" cy="857250"/>
          </a:xfrm>
        </p:spPr>
        <p:txBody>
          <a:bodyPr/>
          <a:lstStyle/>
          <a:p>
            <a:pPr eaLnBrk="1" hangingPunct="1"/>
            <a:r>
              <a:rPr lang="en-US" smtClean="0"/>
              <a:t>Case Study – Focus on Storage</a:t>
            </a:r>
          </a:p>
        </p:txBody>
      </p:sp>
      <p:sp>
        <p:nvSpPr>
          <p:cNvPr id="2053" name="Rectangle 3"/>
          <p:cNvSpPr>
            <a:spLocks noChangeArrowheads="1"/>
          </p:cNvSpPr>
          <p:nvPr/>
        </p:nvSpPr>
        <p:spPr bwMode="auto">
          <a:xfrm>
            <a:off x="0" y="668338"/>
            <a:ext cx="184150" cy="522287"/>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914400" y="1117600"/>
          <a:ext cx="5791200" cy="4025900"/>
        </p:xfrm>
        <a:graphic>
          <a:graphicData uri="http://schemas.openxmlformats.org/presentationml/2006/ole">
            <mc:AlternateContent xmlns:mc="http://schemas.openxmlformats.org/markup-compatibility/2006">
              <mc:Choice xmlns:v="urn:schemas-microsoft-com:vml" Requires="v">
                <p:oleObj spid="_x0000_s2059"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7600"/>
                        <a:ext cx="579120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4101" name="Text Box 5"/>
          <p:cNvSpPr txBox="1">
            <a:spLocks noChangeArrowheads="1"/>
          </p:cNvSpPr>
          <p:nvPr/>
        </p:nvSpPr>
        <p:spPr bwMode="auto">
          <a:xfrm>
            <a:off x="6705600" y="2051050"/>
            <a:ext cx="2209800" cy="523875"/>
          </a:xfrm>
          <a:prstGeom prst="rect">
            <a:avLst/>
          </a:prstGeom>
          <a:noFill/>
          <a:ln w="9525">
            <a:noFill/>
            <a:miter lim="800000"/>
            <a:headEnd/>
            <a:tailEnd/>
          </a:ln>
        </p:spPr>
        <p:txBody>
          <a:bodyPr>
            <a:spAutoFit/>
          </a:bodyPr>
          <a:lstStyle/>
          <a:p>
            <a:pPr>
              <a:spcBef>
                <a:spcPct val="50000"/>
              </a:spcBef>
            </a:pPr>
            <a:r>
              <a:rPr lang="en-US"/>
              <a:t>Desktops</a:t>
            </a:r>
          </a:p>
        </p:txBody>
      </p:sp>
      <p:sp>
        <p:nvSpPr>
          <p:cNvPr id="644102" name="Oval 6"/>
          <p:cNvSpPr>
            <a:spLocks noChangeArrowheads="1"/>
          </p:cNvSpPr>
          <p:nvPr/>
        </p:nvSpPr>
        <p:spPr bwMode="auto">
          <a:xfrm>
            <a:off x="838200" y="1200150"/>
            <a:ext cx="1447800" cy="628650"/>
          </a:xfrm>
          <a:prstGeom prst="ellipse">
            <a:avLst/>
          </a:prstGeom>
          <a:noFill/>
          <a:ln w="9525">
            <a:solidFill>
              <a:schemeClr val="tx1"/>
            </a:solidFill>
            <a:round/>
            <a:headEnd/>
            <a:tailEnd/>
          </a:ln>
        </p:spPr>
        <p:txBody>
          <a:bodyPr wrap="none" anchor="ctr"/>
          <a:lstStyle/>
          <a:p>
            <a:endParaRPr lang="en-US"/>
          </a:p>
        </p:txBody>
      </p:sp>
      <p:sp>
        <p:nvSpPr>
          <p:cNvPr id="644103" name="Oval 7"/>
          <p:cNvSpPr>
            <a:spLocks noChangeArrowheads="1"/>
          </p:cNvSpPr>
          <p:nvPr/>
        </p:nvSpPr>
        <p:spPr bwMode="auto">
          <a:xfrm>
            <a:off x="685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644104" name="Oval 8"/>
          <p:cNvSpPr>
            <a:spLocks noChangeArrowheads="1"/>
          </p:cNvSpPr>
          <p:nvPr/>
        </p:nvSpPr>
        <p:spPr bwMode="auto">
          <a:xfrm>
            <a:off x="2819400" y="1028700"/>
            <a:ext cx="1447800" cy="628650"/>
          </a:xfrm>
          <a:prstGeom prst="ellipse">
            <a:avLst/>
          </a:prstGeom>
          <a:noFill/>
          <a:ln w="9525">
            <a:solidFill>
              <a:schemeClr val="tx1"/>
            </a:solidFill>
            <a:round/>
            <a:headEnd/>
            <a:tailEnd/>
          </a:ln>
        </p:spPr>
        <p:txBody>
          <a:bodyPr wrap="none" anchor="ctr"/>
          <a:lstStyle/>
          <a:p>
            <a:endParaRPr lang="en-US"/>
          </a:p>
        </p:txBody>
      </p:sp>
      <p:sp>
        <p:nvSpPr>
          <p:cNvPr id="644105" name="Oval 9"/>
          <p:cNvSpPr>
            <a:spLocks noChangeArrowheads="1"/>
          </p:cNvSpPr>
          <p:nvPr/>
        </p:nvSpPr>
        <p:spPr bwMode="auto">
          <a:xfrm>
            <a:off x="4876800" y="1714500"/>
            <a:ext cx="1447800" cy="628650"/>
          </a:xfrm>
          <a:prstGeom prst="ellipse">
            <a:avLst/>
          </a:prstGeom>
          <a:noFill/>
          <a:ln w="9525">
            <a:solidFill>
              <a:schemeClr val="tx1"/>
            </a:solidFill>
            <a:round/>
            <a:headEnd/>
            <a:tailEnd/>
          </a:ln>
        </p:spPr>
        <p:txBody>
          <a:bodyPr wrap="none" anchor="ctr"/>
          <a:lstStyle/>
          <a:p>
            <a:endParaRPr lang="en-US"/>
          </a:p>
        </p:txBody>
      </p:sp>
      <p:sp>
        <p:nvSpPr>
          <p:cNvPr id="644106" name="Oval 10"/>
          <p:cNvSpPr>
            <a:spLocks noChangeArrowheads="1"/>
          </p:cNvSpPr>
          <p:nvPr/>
        </p:nvSpPr>
        <p:spPr bwMode="auto">
          <a:xfrm>
            <a:off x="5562600" y="4572000"/>
            <a:ext cx="1447800" cy="628650"/>
          </a:xfrm>
          <a:prstGeom prst="ellipse">
            <a:avLst/>
          </a:prstGeom>
          <a:noFill/>
          <a:ln w="9525">
            <a:solidFill>
              <a:schemeClr val="tx1"/>
            </a:solidFill>
            <a:round/>
            <a:headEnd/>
            <a:tailEnd/>
          </a:ln>
        </p:spPr>
        <p:txBody>
          <a:bodyPr wrap="none" anchor="ctr"/>
          <a:lstStyle/>
          <a:p>
            <a:endParaRPr lang="en-US"/>
          </a:p>
        </p:txBody>
      </p:sp>
      <p:sp>
        <p:nvSpPr>
          <p:cNvPr id="644107" name="Text Box 11"/>
          <p:cNvSpPr txBox="1">
            <a:spLocks noChangeArrowheads="1"/>
          </p:cNvSpPr>
          <p:nvPr/>
        </p:nvSpPr>
        <p:spPr bwMode="auto">
          <a:xfrm>
            <a:off x="6705600" y="2411413"/>
            <a:ext cx="2209800" cy="522287"/>
          </a:xfrm>
          <a:prstGeom prst="rect">
            <a:avLst/>
          </a:prstGeom>
          <a:noFill/>
          <a:ln w="9525">
            <a:noFill/>
            <a:miter lim="800000"/>
            <a:headEnd/>
            <a:tailEnd/>
          </a:ln>
        </p:spPr>
        <p:txBody>
          <a:bodyPr>
            <a:spAutoFit/>
          </a:bodyPr>
          <a:lstStyle/>
          <a:p>
            <a:pPr>
              <a:spcBef>
                <a:spcPct val="50000"/>
              </a:spcBef>
            </a:pPr>
            <a:r>
              <a:rPr lang="en-US"/>
              <a:t>Servers</a:t>
            </a:r>
          </a:p>
        </p:txBody>
      </p:sp>
      <p:sp>
        <p:nvSpPr>
          <p:cNvPr id="644108" name="Oval 12"/>
          <p:cNvSpPr>
            <a:spLocks noChangeArrowheads="1"/>
          </p:cNvSpPr>
          <p:nvPr/>
        </p:nvSpPr>
        <p:spPr bwMode="auto">
          <a:xfrm>
            <a:off x="838200" y="2400300"/>
            <a:ext cx="1447800" cy="2114550"/>
          </a:xfrm>
          <a:prstGeom prst="ellipse">
            <a:avLst/>
          </a:prstGeom>
          <a:noFill/>
          <a:ln w="9525">
            <a:solidFill>
              <a:schemeClr val="tx1"/>
            </a:solidFill>
            <a:round/>
            <a:headEnd/>
            <a:tailEnd/>
          </a:ln>
        </p:spPr>
        <p:txBody>
          <a:bodyPr wrap="none" anchor="ctr"/>
          <a:lstStyle/>
          <a:p>
            <a:endParaRPr lang="en-US"/>
          </a:p>
        </p:txBody>
      </p:sp>
      <p:sp>
        <p:nvSpPr>
          <p:cNvPr id="644109" name="Oval 13"/>
          <p:cNvSpPr>
            <a:spLocks noChangeArrowheads="1"/>
          </p:cNvSpPr>
          <p:nvPr/>
        </p:nvSpPr>
        <p:spPr bwMode="auto">
          <a:xfrm>
            <a:off x="4876800" y="2286000"/>
            <a:ext cx="1676400" cy="2114550"/>
          </a:xfrm>
          <a:prstGeom prst="ellipse">
            <a:avLst/>
          </a:prstGeom>
          <a:noFill/>
          <a:ln w="9525">
            <a:solidFill>
              <a:schemeClr val="tx1"/>
            </a:solidFill>
            <a:round/>
            <a:headEnd/>
            <a:tailEnd/>
          </a:ln>
        </p:spPr>
        <p:txBody>
          <a:bodyPr wrap="none" anchor="ctr"/>
          <a:lstStyle/>
          <a:p>
            <a:endParaRPr lang="en-US"/>
          </a:p>
        </p:txBody>
      </p:sp>
      <p:sp>
        <p:nvSpPr>
          <p:cNvPr id="644110" name="Oval 14"/>
          <p:cNvSpPr>
            <a:spLocks noChangeArrowheads="1"/>
          </p:cNvSpPr>
          <p:nvPr/>
        </p:nvSpPr>
        <p:spPr bwMode="auto">
          <a:xfrm>
            <a:off x="3048000" y="3086100"/>
            <a:ext cx="1447800" cy="628650"/>
          </a:xfrm>
          <a:prstGeom prst="ellipse">
            <a:avLst/>
          </a:prstGeom>
          <a:noFill/>
          <a:ln w="9525">
            <a:solidFill>
              <a:schemeClr val="tx1"/>
            </a:solidFill>
            <a:round/>
            <a:headEnd/>
            <a:tailEnd/>
          </a:ln>
        </p:spPr>
        <p:txBody>
          <a:bodyPr wrap="none" anchor="ctr"/>
          <a:lstStyle/>
          <a:p>
            <a:endParaRPr lang="en-US"/>
          </a:p>
        </p:txBody>
      </p:sp>
      <p:sp>
        <p:nvSpPr>
          <p:cNvPr id="644111" name="Text Box 15"/>
          <p:cNvSpPr txBox="1">
            <a:spLocks noChangeArrowheads="1"/>
          </p:cNvSpPr>
          <p:nvPr/>
        </p:nvSpPr>
        <p:spPr bwMode="auto">
          <a:xfrm>
            <a:off x="6705600" y="2419350"/>
            <a:ext cx="2209800" cy="2676525"/>
          </a:xfrm>
          <a:prstGeom prst="rect">
            <a:avLst/>
          </a:prstGeom>
          <a:noFill/>
          <a:ln w="9525">
            <a:noFill/>
            <a:miter lim="800000"/>
            <a:headEnd/>
            <a:tailEnd/>
          </a:ln>
        </p:spPr>
        <p:txBody>
          <a:bodyPr>
            <a:spAutoFit/>
          </a:bodyPr>
          <a:lstStyle/>
          <a:p>
            <a:pPr>
              <a:spcBef>
                <a:spcPct val="50000"/>
              </a:spcBef>
            </a:pPr>
            <a:r>
              <a:rPr lang="en-US" dirty="0"/>
              <a:t>Special Purpose Machines</a:t>
            </a:r>
          </a:p>
          <a:p>
            <a:pPr>
              <a:spcBef>
                <a:spcPct val="50000"/>
              </a:spcBef>
            </a:pPr>
            <a:r>
              <a:rPr lang="en-US" dirty="0"/>
              <a:t>	NAS</a:t>
            </a:r>
          </a:p>
          <a:p>
            <a:pPr>
              <a:spcBef>
                <a:spcPct val="50000"/>
              </a:spcBef>
            </a:pPr>
            <a:r>
              <a:rPr lang="en-US" dirty="0"/>
              <a:t>	SAN</a:t>
            </a:r>
          </a:p>
        </p:txBody>
      </p:sp>
      <p:sp>
        <p:nvSpPr>
          <p:cNvPr id="644112" name="Line 16"/>
          <p:cNvSpPr>
            <a:spLocks noChangeShapeType="1"/>
          </p:cNvSpPr>
          <p:nvPr/>
        </p:nvSpPr>
        <p:spPr bwMode="auto">
          <a:xfrm flipH="1" flipV="1">
            <a:off x="2286000" y="1657350"/>
            <a:ext cx="4495800" cy="571500"/>
          </a:xfrm>
          <a:prstGeom prst="line">
            <a:avLst/>
          </a:prstGeom>
          <a:noFill/>
          <a:ln w="9525">
            <a:solidFill>
              <a:schemeClr val="tx1"/>
            </a:solidFill>
            <a:round/>
            <a:headEnd/>
            <a:tailEnd type="triangle" w="med" len="med"/>
          </a:ln>
        </p:spPr>
        <p:txBody>
          <a:bodyPr/>
          <a:lstStyle/>
          <a:p>
            <a:endParaRPr lang="en-US"/>
          </a:p>
        </p:txBody>
      </p:sp>
      <p:sp>
        <p:nvSpPr>
          <p:cNvPr id="644113" name="Line 17"/>
          <p:cNvSpPr>
            <a:spLocks noChangeShapeType="1"/>
          </p:cNvSpPr>
          <p:nvPr/>
        </p:nvSpPr>
        <p:spPr bwMode="auto">
          <a:xfrm flipH="1" flipV="1">
            <a:off x="2133600" y="1943100"/>
            <a:ext cx="4648200" cy="285750"/>
          </a:xfrm>
          <a:prstGeom prst="line">
            <a:avLst/>
          </a:prstGeom>
          <a:noFill/>
          <a:ln w="9525">
            <a:solidFill>
              <a:schemeClr val="tx1"/>
            </a:solidFill>
            <a:round/>
            <a:headEnd/>
            <a:tailEnd type="triangle" w="med" len="med"/>
          </a:ln>
        </p:spPr>
        <p:txBody>
          <a:bodyPr/>
          <a:lstStyle/>
          <a:p>
            <a:endParaRPr lang="en-US"/>
          </a:p>
        </p:txBody>
      </p:sp>
      <p:sp>
        <p:nvSpPr>
          <p:cNvPr id="644114" name="Line 18"/>
          <p:cNvSpPr>
            <a:spLocks noChangeShapeType="1"/>
          </p:cNvSpPr>
          <p:nvPr/>
        </p:nvSpPr>
        <p:spPr bwMode="auto">
          <a:xfrm flipH="1" flipV="1">
            <a:off x="4267200" y="1485900"/>
            <a:ext cx="2514600" cy="742950"/>
          </a:xfrm>
          <a:prstGeom prst="line">
            <a:avLst/>
          </a:prstGeom>
          <a:noFill/>
          <a:ln w="9525">
            <a:solidFill>
              <a:schemeClr val="tx1"/>
            </a:solidFill>
            <a:round/>
            <a:headEnd/>
            <a:tailEnd type="triangle" w="med" len="med"/>
          </a:ln>
        </p:spPr>
        <p:txBody>
          <a:bodyPr/>
          <a:lstStyle/>
          <a:p>
            <a:endParaRPr lang="en-US"/>
          </a:p>
        </p:txBody>
      </p:sp>
      <p:sp>
        <p:nvSpPr>
          <p:cNvPr id="644115" name="Line 19"/>
          <p:cNvSpPr>
            <a:spLocks noChangeShapeType="1"/>
          </p:cNvSpPr>
          <p:nvPr/>
        </p:nvSpPr>
        <p:spPr bwMode="auto">
          <a:xfrm flipH="1" flipV="1">
            <a:off x="6324600" y="2114550"/>
            <a:ext cx="457200" cy="114300"/>
          </a:xfrm>
          <a:prstGeom prst="line">
            <a:avLst/>
          </a:prstGeom>
          <a:noFill/>
          <a:ln w="9525">
            <a:solidFill>
              <a:schemeClr val="tx1"/>
            </a:solidFill>
            <a:round/>
            <a:headEnd/>
            <a:tailEnd type="triangle" w="med" len="med"/>
          </a:ln>
        </p:spPr>
        <p:txBody>
          <a:bodyPr/>
          <a:lstStyle/>
          <a:p>
            <a:endParaRPr lang="en-US"/>
          </a:p>
        </p:txBody>
      </p:sp>
      <p:sp>
        <p:nvSpPr>
          <p:cNvPr id="644116" name="Line 20"/>
          <p:cNvSpPr>
            <a:spLocks noChangeShapeType="1"/>
          </p:cNvSpPr>
          <p:nvPr/>
        </p:nvSpPr>
        <p:spPr bwMode="auto">
          <a:xfrm flipH="1">
            <a:off x="6477000" y="2228850"/>
            <a:ext cx="304800" cy="2286000"/>
          </a:xfrm>
          <a:prstGeom prst="line">
            <a:avLst/>
          </a:prstGeom>
          <a:noFill/>
          <a:ln w="9525">
            <a:solidFill>
              <a:schemeClr val="tx1"/>
            </a:solidFill>
            <a:round/>
            <a:headEnd/>
            <a:tailEnd type="triangle" w="med" len="med"/>
          </a:ln>
        </p:spPr>
        <p:txBody>
          <a:bodyPr/>
          <a:lstStyle/>
          <a:p>
            <a:endParaRPr lang="en-US"/>
          </a:p>
        </p:txBody>
      </p:sp>
      <p:sp>
        <p:nvSpPr>
          <p:cNvPr id="644117" name="Line 21"/>
          <p:cNvSpPr>
            <a:spLocks noChangeShapeType="1"/>
          </p:cNvSpPr>
          <p:nvPr/>
        </p:nvSpPr>
        <p:spPr bwMode="auto">
          <a:xfrm flipH="1">
            <a:off x="6477000" y="2628900"/>
            <a:ext cx="304800" cy="114300"/>
          </a:xfrm>
          <a:prstGeom prst="line">
            <a:avLst/>
          </a:prstGeom>
          <a:noFill/>
          <a:ln w="9525">
            <a:solidFill>
              <a:schemeClr val="tx1"/>
            </a:solidFill>
            <a:round/>
            <a:headEnd/>
            <a:tailEnd type="triangle" w="med" len="med"/>
          </a:ln>
        </p:spPr>
        <p:txBody>
          <a:bodyPr/>
          <a:lstStyle/>
          <a:p>
            <a:endParaRPr lang="en-US"/>
          </a:p>
        </p:txBody>
      </p:sp>
      <p:sp>
        <p:nvSpPr>
          <p:cNvPr id="644118" name="Line 22"/>
          <p:cNvSpPr>
            <a:spLocks noChangeShapeType="1"/>
          </p:cNvSpPr>
          <p:nvPr/>
        </p:nvSpPr>
        <p:spPr bwMode="auto">
          <a:xfrm flipH="1">
            <a:off x="2286000" y="2628900"/>
            <a:ext cx="4495800" cy="285750"/>
          </a:xfrm>
          <a:prstGeom prst="line">
            <a:avLst/>
          </a:prstGeom>
          <a:noFill/>
          <a:ln w="9525">
            <a:solidFill>
              <a:schemeClr val="tx1"/>
            </a:solidFill>
            <a:round/>
            <a:headEnd/>
            <a:tailEnd type="triangle" w="med" len="med"/>
          </a:ln>
        </p:spPr>
        <p:txBody>
          <a:bodyPr/>
          <a:lstStyle/>
          <a:p>
            <a:endParaRPr lang="en-US"/>
          </a:p>
        </p:txBody>
      </p:sp>
      <p:sp>
        <p:nvSpPr>
          <p:cNvPr id="644119" name="Line 23"/>
          <p:cNvSpPr>
            <a:spLocks noChangeShapeType="1"/>
          </p:cNvSpPr>
          <p:nvPr/>
        </p:nvSpPr>
        <p:spPr bwMode="auto">
          <a:xfrm flipH="1">
            <a:off x="4419600" y="2628900"/>
            <a:ext cx="2362200" cy="571500"/>
          </a:xfrm>
          <a:prstGeom prst="line">
            <a:avLst/>
          </a:prstGeom>
          <a:noFill/>
          <a:ln w="9525">
            <a:solidFill>
              <a:schemeClr val="tx1"/>
            </a:solidFill>
            <a:round/>
            <a:headEnd/>
            <a:tailEnd type="triangle" w="med" len="med"/>
          </a:ln>
        </p:spPr>
        <p:txBody>
          <a:bodyPr/>
          <a:lstStyle/>
          <a:p>
            <a:endParaRPr lang="en-US"/>
          </a:p>
        </p:txBody>
      </p:sp>
      <p:sp>
        <p:nvSpPr>
          <p:cNvPr id="644120" name="Line 24"/>
          <p:cNvSpPr>
            <a:spLocks noChangeShapeType="1"/>
          </p:cNvSpPr>
          <p:nvPr/>
        </p:nvSpPr>
        <p:spPr bwMode="auto">
          <a:xfrm flipH="1" flipV="1">
            <a:off x="2590800" y="2514600"/>
            <a:ext cx="4953000" cy="1600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4115"/>
                                        </p:tgtEl>
                                        <p:attrNameLst>
                                          <p:attrName>style.visibility</p:attrName>
                                        </p:attrNameLst>
                                      </p:cBhvr>
                                      <p:to>
                                        <p:strVal val="visible"/>
                                      </p:to>
                                    </p:set>
                                    <p:anim calcmode="lin" valueType="num">
                                      <p:cBhvr additive="base">
                                        <p:cTn id="7" dur="500" fill="hold"/>
                                        <p:tgtEl>
                                          <p:spTgt spid="644115"/>
                                        </p:tgtEl>
                                        <p:attrNameLst>
                                          <p:attrName>ppt_x</p:attrName>
                                        </p:attrNameLst>
                                      </p:cBhvr>
                                      <p:tavLst>
                                        <p:tav tm="0">
                                          <p:val>
                                            <p:strVal val="#ppt_x"/>
                                          </p:val>
                                        </p:tav>
                                        <p:tav tm="100000">
                                          <p:val>
                                            <p:strVal val="#ppt_x"/>
                                          </p:val>
                                        </p:tav>
                                      </p:tavLst>
                                    </p:anim>
                                    <p:anim calcmode="lin" valueType="num">
                                      <p:cBhvr additive="base">
                                        <p:cTn id="8" dur="500" fill="hold"/>
                                        <p:tgtEl>
                                          <p:spTgt spid="6441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4114"/>
                                        </p:tgtEl>
                                        <p:attrNameLst>
                                          <p:attrName>style.visibility</p:attrName>
                                        </p:attrNameLst>
                                      </p:cBhvr>
                                      <p:to>
                                        <p:strVal val="visible"/>
                                      </p:to>
                                    </p:set>
                                    <p:anim calcmode="lin" valueType="num">
                                      <p:cBhvr additive="base">
                                        <p:cTn id="11" dur="500" fill="hold"/>
                                        <p:tgtEl>
                                          <p:spTgt spid="644114"/>
                                        </p:tgtEl>
                                        <p:attrNameLst>
                                          <p:attrName>ppt_x</p:attrName>
                                        </p:attrNameLst>
                                      </p:cBhvr>
                                      <p:tavLst>
                                        <p:tav tm="0">
                                          <p:val>
                                            <p:strVal val="#ppt_x"/>
                                          </p:val>
                                        </p:tav>
                                        <p:tav tm="100000">
                                          <p:val>
                                            <p:strVal val="#ppt_x"/>
                                          </p:val>
                                        </p:tav>
                                      </p:tavLst>
                                    </p:anim>
                                    <p:anim calcmode="lin" valueType="num">
                                      <p:cBhvr additive="base">
                                        <p:cTn id="12" dur="500" fill="hold"/>
                                        <p:tgtEl>
                                          <p:spTgt spid="6441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4112"/>
                                        </p:tgtEl>
                                        <p:attrNameLst>
                                          <p:attrName>style.visibility</p:attrName>
                                        </p:attrNameLst>
                                      </p:cBhvr>
                                      <p:to>
                                        <p:strVal val="visible"/>
                                      </p:to>
                                    </p:set>
                                    <p:anim calcmode="lin" valueType="num">
                                      <p:cBhvr additive="base">
                                        <p:cTn id="15" dur="500" fill="hold"/>
                                        <p:tgtEl>
                                          <p:spTgt spid="644112"/>
                                        </p:tgtEl>
                                        <p:attrNameLst>
                                          <p:attrName>ppt_x</p:attrName>
                                        </p:attrNameLst>
                                      </p:cBhvr>
                                      <p:tavLst>
                                        <p:tav tm="0">
                                          <p:val>
                                            <p:strVal val="#ppt_x"/>
                                          </p:val>
                                        </p:tav>
                                        <p:tav tm="100000">
                                          <p:val>
                                            <p:strVal val="#ppt_x"/>
                                          </p:val>
                                        </p:tav>
                                      </p:tavLst>
                                    </p:anim>
                                    <p:anim calcmode="lin" valueType="num">
                                      <p:cBhvr additive="base">
                                        <p:cTn id="16" dur="500" fill="hold"/>
                                        <p:tgtEl>
                                          <p:spTgt spid="6441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4113"/>
                                        </p:tgtEl>
                                        <p:attrNameLst>
                                          <p:attrName>style.visibility</p:attrName>
                                        </p:attrNameLst>
                                      </p:cBhvr>
                                      <p:to>
                                        <p:strVal val="visible"/>
                                      </p:to>
                                    </p:set>
                                    <p:anim calcmode="lin" valueType="num">
                                      <p:cBhvr additive="base">
                                        <p:cTn id="19" dur="500" fill="hold"/>
                                        <p:tgtEl>
                                          <p:spTgt spid="644113"/>
                                        </p:tgtEl>
                                        <p:attrNameLst>
                                          <p:attrName>ppt_x</p:attrName>
                                        </p:attrNameLst>
                                      </p:cBhvr>
                                      <p:tavLst>
                                        <p:tav tm="0">
                                          <p:val>
                                            <p:strVal val="#ppt_x"/>
                                          </p:val>
                                        </p:tav>
                                        <p:tav tm="100000">
                                          <p:val>
                                            <p:strVal val="#ppt_x"/>
                                          </p:val>
                                        </p:tav>
                                      </p:tavLst>
                                    </p:anim>
                                    <p:anim calcmode="lin" valueType="num">
                                      <p:cBhvr additive="base">
                                        <p:cTn id="20" dur="500" fill="hold"/>
                                        <p:tgtEl>
                                          <p:spTgt spid="6441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4116"/>
                                        </p:tgtEl>
                                        <p:attrNameLst>
                                          <p:attrName>style.visibility</p:attrName>
                                        </p:attrNameLst>
                                      </p:cBhvr>
                                      <p:to>
                                        <p:strVal val="visible"/>
                                      </p:to>
                                    </p:set>
                                    <p:anim calcmode="lin" valueType="num">
                                      <p:cBhvr additive="base">
                                        <p:cTn id="23" dur="500" fill="hold"/>
                                        <p:tgtEl>
                                          <p:spTgt spid="644116"/>
                                        </p:tgtEl>
                                        <p:attrNameLst>
                                          <p:attrName>ppt_x</p:attrName>
                                        </p:attrNameLst>
                                      </p:cBhvr>
                                      <p:tavLst>
                                        <p:tav tm="0">
                                          <p:val>
                                            <p:strVal val="#ppt_x"/>
                                          </p:val>
                                        </p:tav>
                                        <p:tav tm="100000">
                                          <p:val>
                                            <p:strVal val="#ppt_x"/>
                                          </p:val>
                                        </p:tav>
                                      </p:tavLst>
                                    </p:anim>
                                    <p:anim calcmode="lin" valueType="num">
                                      <p:cBhvr additive="base">
                                        <p:cTn id="24" dur="500" fill="hold"/>
                                        <p:tgtEl>
                                          <p:spTgt spid="6441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4106"/>
                                        </p:tgtEl>
                                        <p:attrNameLst>
                                          <p:attrName>style.visibility</p:attrName>
                                        </p:attrNameLst>
                                      </p:cBhvr>
                                      <p:to>
                                        <p:strVal val="visible"/>
                                      </p:to>
                                    </p:set>
                                    <p:anim calcmode="lin" valueType="num">
                                      <p:cBhvr additive="base">
                                        <p:cTn id="27" dur="500" fill="hold"/>
                                        <p:tgtEl>
                                          <p:spTgt spid="644106"/>
                                        </p:tgtEl>
                                        <p:attrNameLst>
                                          <p:attrName>ppt_x</p:attrName>
                                        </p:attrNameLst>
                                      </p:cBhvr>
                                      <p:tavLst>
                                        <p:tav tm="0">
                                          <p:val>
                                            <p:strVal val="#ppt_x"/>
                                          </p:val>
                                        </p:tav>
                                        <p:tav tm="100000">
                                          <p:val>
                                            <p:strVal val="#ppt_x"/>
                                          </p:val>
                                        </p:tav>
                                      </p:tavLst>
                                    </p:anim>
                                    <p:anim calcmode="lin" valueType="num">
                                      <p:cBhvr additive="base">
                                        <p:cTn id="28" dur="500" fill="hold"/>
                                        <p:tgtEl>
                                          <p:spTgt spid="64410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4105"/>
                                        </p:tgtEl>
                                        <p:attrNameLst>
                                          <p:attrName>style.visibility</p:attrName>
                                        </p:attrNameLst>
                                      </p:cBhvr>
                                      <p:to>
                                        <p:strVal val="visible"/>
                                      </p:to>
                                    </p:set>
                                    <p:anim calcmode="lin" valueType="num">
                                      <p:cBhvr additive="base">
                                        <p:cTn id="31" dur="500" fill="hold"/>
                                        <p:tgtEl>
                                          <p:spTgt spid="644105"/>
                                        </p:tgtEl>
                                        <p:attrNameLst>
                                          <p:attrName>ppt_x</p:attrName>
                                        </p:attrNameLst>
                                      </p:cBhvr>
                                      <p:tavLst>
                                        <p:tav tm="0">
                                          <p:val>
                                            <p:strVal val="#ppt_x"/>
                                          </p:val>
                                        </p:tav>
                                        <p:tav tm="100000">
                                          <p:val>
                                            <p:strVal val="#ppt_x"/>
                                          </p:val>
                                        </p:tav>
                                      </p:tavLst>
                                    </p:anim>
                                    <p:anim calcmode="lin" valueType="num">
                                      <p:cBhvr additive="base">
                                        <p:cTn id="32" dur="500" fill="hold"/>
                                        <p:tgtEl>
                                          <p:spTgt spid="64410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4104"/>
                                        </p:tgtEl>
                                        <p:attrNameLst>
                                          <p:attrName>style.visibility</p:attrName>
                                        </p:attrNameLst>
                                      </p:cBhvr>
                                      <p:to>
                                        <p:strVal val="visible"/>
                                      </p:to>
                                    </p:set>
                                    <p:anim calcmode="lin" valueType="num">
                                      <p:cBhvr additive="base">
                                        <p:cTn id="35" dur="500" fill="hold"/>
                                        <p:tgtEl>
                                          <p:spTgt spid="644104"/>
                                        </p:tgtEl>
                                        <p:attrNameLst>
                                          <p:attrName>ppt_x</p:attrName>
                                        </p:attrNameLst>
                                      </p:cBhvr>
                                      <p:tavLst>
                                        <p:tav tm="0">
                                          <p:val>
                                            <p:strVal val="#ppt_x"/>
                                          </p:val>
                                        </p:tav>
                                        <p:tav tm="100000">
                                          <p:val>
                                            <p:strVal val="#ppt_x"/>
                                          </p:val>
                                        </p:tav>
                                      </p:tavLst>
                                    </p:anim>
                                    <p:anim calcmode="lin" valueType="num">
                                      <p:cBhvr additive="base">
                                        <p:cTn id="36" dur="500" fill="hold"/>
                                        <p:tgtEl>
                                          <p:spTgt spid="64410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4102"/>
                                        </p:tgtEl>
                                        <p:attrNameLst>
                                          <p:attrName>style.visibility</p:attrName>
                                        </p:attrNameLst>
                                      </p:cBhvr>
                                      <p:to>
                                        <p:strVal val="visible"/>
                                      </p:to>
                                    </p:set>
                                    <p:anim calcmode="lin" valueType="num">
                                      <p:cBhvr additive="base">
                                        <p:cTn id="39" dur="500" fill="hold"/>
                                        <p:tgtEl>
                                          <p:spTgt spid="644102"/>
                                        </p:tgtEl>
                                        <p:attrNameLst>
                                          <p:attrName>ppt_x</p:attrName>
                                        </p:attrNameLst>
                                      </p:cBhvr>
                                      <p:tavLst>
                                        <p:tav tm="0">
                                          <p:val>
                                            <p:strVal val="#ppt_x"/>
                                          </p:val>
                                        </p:tav>
                                        <p:tav tm="100000">
                                          <p:val>
                                            <p:strVal val="#ppt_x"/>
                                          </p:val>
                                        </p:tav>
                                      </p:tavLst>
                                    </p:anim>
                                    <p:anim calcmode="lin" valueType="num">
                                      <p:cBhvr additive="base">
                                        <p:cTn id="40" dur="500" fill="hold"/>
                                        <p:tgtEl>
                                          <p:spTgt spid="6441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4103"/>
                                        </p:tgtEl>
                                        <p:attrNameLst>
                                          <p:attrName>style.visibility</p:attrName>
                                        </p:attrNameLst>
                                      </p:cBhvr>
                                      <p:to>
                                        <p:strVal val="visible"/>
                                      </p:to>
                                    </p:set>
                                    <p:anim calcmode="lin" valueType="num">
                                      <p:cBhvr additive="base">
                                        <p:cTn id="43" dur="500" fill="hold"/>
                                        <p:tgtEl>
                                          <p:spTgt spid="644103"/>
                                        </p:tgtEl>
                                        <p:attrNameLst>
                                          <p:attrName>ppt_x</p:attrName>
                                        </p:attrNameLst>
                                      </p:cBhvr>
                                      <p:tavLst>
                                        <p:tav tm="0">
                                          <p:val>
                                            <p:strVal val="#ppt_x"/>
                                          </p:val>
                                        </p:tav>
                                        <p:tav tm="100000">
                                          <p:val>
                                            <p:strVal val="#ppt_x"/>
                                          </p:val>
                                        </p:tav>
                                      </p:tavLst>
                                    </p:anim>
                                    <p:anim calcmode="lin" valueType="num">
                                      <p:cBhvr additive="base">
                                        <p:cTn id="44" dur="500" fill="hold"/>
                                        <p:tgtEl>
                                          <p:spTgt spid="64410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4101"/>
                                        </p:tgtEl>
                                        <p:attrNameLst>
                                          <p:attrName>style.visibility</p:attrName>
                                        </p:attrNameLst>
                                      </p:cBhvr>
                                      <p:to>
                                        <p:strVal val="visible"/>
                                      </p:to>
                                    </p:set>
                                    <p:anim calcmode="lin" valueType="num">
                                      <p:cBhvr additive="base">
                                        <p:cTn id="47" dur="500" fill="hold"/>
                                        <p:tgtEl>
                                          <p:spTgt spid="644101"/>
                                        </p:tgtEl>
                                        <p:attrNameLst>
                                          <p:attrName>ppt_x</p:attrName>
                                        </p:attrNameLst>
                                      </p:cBhvr>
                                      <p:tavLst>
                                        <p:tav tm="0">
                                          <p:val>
                                            <p:strVal val="#ppt_x"/>
                                          </p:val>
                                        </p:tav>
                                        <p:tav tm="100000">
                                          <p:val>
                                            <p:strVal val="#ppt_x"/>
                                          </p:val>
                                        </p:tav>
                                      </p:tavLst>
                                    </p:anim>
                                    <p:anim calcmode="lin" valueType="num">
                                      <p:cBhvr additive="base">
                                        <p:cTn id="48" dur="500" fill="hold"/>
                                        <p:tgtEl>
                                          <p:spTgt spid="64410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644115"/>
                                        </p:tgtEl>
                                        <p:attrNameLst>
                                          <p:attrName>ppt_x</p:attrName>
                                        </p:attrNameLst>
                                      </p:cBhvr>
                                      <p:tavLst>
                                        <p:tav tm="0">
                                          <p:val>
                                            <p:strVal val="ppt_x"/>
                                          </p:val>
                                        </p:tav>
                                        <p:tav tm="100000">
                                          <p:val>
                                            <p:strVal val="ppt_x"/>
                                          </p:val>
                                        </p:tav>
                                      </p:tavLst>
                                    </p:anim>
                                    <p:anim calcmode="lin" valueType="num">
                                      <p:cBhvr additive="base">
                                        <p:cTn id="53" dur="500"/>
                                        <p:tgtEl>
                                          <p:spTgt spid="644115"/>
                                        </p:tgtEl>
                                        <p:attrNameLst>
                                          <p:attrName>ppt_y</p:attrName>
                                        </p:attrNameLst>
                                      </p:cBhvr>
                                      <p:tavLst>
                                        <p:tav tm="0">
                                          <p:val>
                                            <p:strVal val="ppt_y"/>
                                          </p:val>
                                        </p:tav>
                                        <p:tav tm="100000">
                                          <p:val>
                                            <p:strVal val="1+ppt_h/2"/>
                                          </p:val>
                                        </p:tav>
                                      </p:tavLst>
                                    </p:anim>
                                    <p:set>
                                      <p:cBhvr>
                                        <p:cTn id="54" dur="1" fill="hold">
                                          <p:stCondLst>
                                            <p:cond delay="499"/>
                                          </p:stCondLst>
                                        </p:cTn>
                                        <p:tgtEl>
                                          <p:spTgt spid="64411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644114"/>
                                        </p:tgtEl>
                                        <p:attrNameLst>
                                          <p:attrName>ppt_x</p:attrName>
                                        </p:attrNameLst>
                                      </p:cBhvr>
                                      <p:tavLst>
                                        <p:tav tm="0">
                                          <p:val>
                                            <p:strVal val="ppt_x"/>
                                          </p:val>
                                        </p:tav>
                                        <p:tav tm="100000">
                                          <p:val>
                                            <p:strVal val="ppt_x"/>
                                          </p:val>
                                        </p:tav>
                                      </p:tavLst>
                                    </p:anim>
                                    <p:anim calcmode="lin" valueType="num">
                                      <p:cBhvr additive="base">
                                        <p:cTn id="57" dur="500"/>
                                        <p:tgtEl>
                                          <p:spTgt spid="644114"/>
                                        </p:tgtEl>
                                        <p:attrNameLst>
                                          <p:attrName>ppt_y</p:attrName>
                                        </p:attrNameLst>
                                      </p:cBhvr>
                                      <p:tavLst>
                                        <p:tav tm="0">
                                          <p:val>
                                            <p:strVal val="ppt_y"/>
                                          </p:val>
                                        </p:tav>
                                        <p:tav tm="100000">
                                          <p:val>
                                            <p:strVal val="1+ppt_h/2"/>
                                          </p:val>
                                        </p:tav>
                                      </p:tavLst>
                                    </p:anim>
                                    <p:set>
                                      <p:cBhvr>
                                        <p:cTn id="58" dur="1" fill="hold">
                                          <p:stCondLst>
                                            <p:cond delay="499"/>
                                          </p:stCondLst>
                                        </p:cTn>
                                        <p:tgtEl>
                                          <p:spTgt spid="644114"/>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644112"/>
                                        </p:tgtEl>
                                        <p:attrNameLst>
                                          <p:attrName>ppt_x</p:attrName>
                                        </p:attrNameLst>
                                      </p:cBhvr>
                                      <p:tavLst>
                                        <p:tav tm="0">
                                          <p:val>
                                            <p:strVal val="ppt_x"/>
                                          </p:val>
                                        </p:tav>
                                        <p:tav tm="100000">
                                          <p:val>
                                            <p:strVal val="ppt_x"/>
                                          </p:val>
                                        </p:tav>
                                      </p:tavLst>
                                    </p:anim>
                                    <p:anim calcmode="lin" valueType="num">
                                      <p:cBhvr additive="base">
                                        <p:cTn id="61" dur="500"/>
                                        <p:tgtEl>
                                          <p:spTgt spid="644112"/>
                                        </p:tgtEl>
                                        <p:attrNameLst>
                                          <p:attrName>ppt_y</p:attrName>
                                        </p:attrNameLst>
                                      </p:cBhvr>
                                      <p:tavLst>
                                        <p:tav tm="0">
                                          <p:val>
                                            <p:strVal val="ppt_y"/>
                                          </p:val>
                                        </p:tav>
                                        <p:tav tm="100000">
                                          <p:val>
                                            <p:strVal val="1+ppt_h/2"/>
                                          </p:val>
                                        </p:tav>
                                      </p:tavLst>
                                    </p:anim>
                                    <p:set>
                                      <p:cBhvr>
                                        <p:cTn id="62" dur="1" fill="hold">
                                          <p:stCondLst>
                                            <p:cond delay="499"/>
                                          </p:stCondLst>
                                        </p:cTn>
                                        <p:tgtEl>
                                          <p:spTgt spid="644112"/>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644113"/>
                                        </p:tgtEl>
                                        <p:attrNameLst>
                                          <p:attrName>ppt_x</p:attrName>
                                        </p:attrNameLst>
                                      </p:cBhvr>
                                      <p:tavLst>
                                        <p:tav tm="0">
                                          <p:val>
                                            <p:strVal val="ppt_x"/>
                                          </p:val>
                                        </p:tav>
                                        <p:tav tm="100000">
                                          <p:val>
                                            <p:strVal val="ppt_x"/>
                                          </p:val>
                                        </p:tav>
                                      </p:tavLst>
                                    </p:anim>
                                    <p:anim calcmode="lin" valueType="num">
                                      <p:cBhvr additive="base">
                                        <p:cTn id="65" dur="500"/>
                                        <p:tgtEl>
                                          <p:spTgt spid="644113"/>
                                        </p:tgtEl>
                                        <p:attrNameLst>
                                          <p:attrName>ppt_y</p:attrName>
                                        </p:attrNameLst>
                                      </p:cBhvr>
                                      <p:tavLst>
                                        <p:tav tm="0">
                                          <p:val>
                                            <p:strVal val="ppt_y"/>
                                          </p:val>
                                        </p:tav>
                                        <p:tav tm="100000">
                                          <p:val>
                                            <p:strVal val="1+ppt_h/2"/>
                                          </p:val>
                                        </p:tav>
                                      </p:tavLst>
                                    </p:anim>
                                    <p:set>
                                      <p:cBhvr>
                                        <p:cTn id="66" dur="1" fill="hold">
                                          <p:stCondLst>
                                            <p:cond delay="499"/>
                                          </p:stCondLst>
                                        </p:cTn>
                                        <p:tgtEl>
                                          <p:spTgt spid="644113"/>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644116"/>
                                        </p:tgtEl>
                                        <p:attrNameLst>
                                          <p:attrName>ppt_x</p:attrName>
                                        </p:attrNameLst>
                                      </p:cBhvr>
                                      <p:tavLst>
                                        <p:tav tm="0">
                                          <p:val>
                                            <p:strVal val="ppt_x"/>
                                          </p:val>
                                        </p:tav>
                                        <p:tav tm="100000">
                                          <p:val>
                                            <p:strVal val="ppt_x"/>
                                          </p:val>
                                        </p:tav>
                                      </p:tavLst>
                                    </p:anim>
                                    <p:anim calcmode="lin" valueType="num">
                                      <p:cBhvr additive="base">
                                        <p:cTn id="69" dur="500"/>
                                        <p:tgtEl>
                                          <p:spTgt spid="644116"/>
                                        </p:tgtEl>
                                        <p:attrNameLst>
                                          <p:attrName>ppt_y</p:attrName>
                                        </p:attrNameLst>
                                      </p:cBhvr>
                                      <p:tavLst>
                                        <p:tav tm="0">
                                          <p:val>
                                            <p:strVal val="ppt_y"/>
                                          </p:val>
                                        </p:tav>
                                        <p:tav tm="100000">
                                          <p:val>
                                            <p:strVal val="1+ppt_h/2"/>
                                          </p:val>
                                        </p:tav>
                                      </p:tavLst>
                                    </p:anim>
                                    <p:set>
                                      <p:cBhvr>
                                        <p:cTn id="70" dur="1" fill="hold">
                                          <p:stCondLst>
                                            <p:cond delay="499"/>
                                          </p:stCondLst>
                                        </p:cTn>
                                        <p:tgtEl>
                                          <p:spTgt spid="644116"/>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644106"/>
                                        </p:tgtEl>
                                        <p:attrNameLst>
                                          <p:attrName>ppt_x</p:attrName>
                                        </p:attrNameLst>
                                      </p:cBhvr>
                                      <p:tavLst>
                                        <p:tav tm="0">
                                          <p:val>
                                            <p:strVal val="ppt_x"/>
                                          </p:val>
                                        </p:tav>
                                        <p:tav tm="100000">
                                          <p:val>
                                            <p:strVal val="ppt_x"/>
                                          </p:val>
                                        </p:tav>
                                      </p:tavLst>
                                    </p:anim>
                                    <p:anim calcmode="lin" valueType="num">
                                      <p:cBhvr additive="base">
                                        <p:cTn id="73" dur="500"/>
                                        <p:tgtEl>
                                          <p:spTgt spid="644106"/>
                                        </p:tgtEl>
                                        <p:attrNameLst>
                                          <p:attrName>ppt_y</p:attrName>
                                        </p:attrNameLst>
                                      </p:cBhvr>
                                      <p:tavLst>
                                        <p:tav tm="0">
                                          <p:val>
                                            <p:strVal val="ppt_y"/>
                                          </p:val>
                                        </p:tav>
                                        <p:tav tm="100000">
                                          <p:val>
                                            <p:strVal val="1+ppt_h/2"/>
                                          </p:val>
                                        </p:tav>
                                      </p:tavLst>
                                    </p:anim>
                                    <p:set>
                                      <p:cBhvr>
                                        <p:cTn id="74" dur="1" fill="hold">
                                          <p:stCondLst>
                                            <p:cond delay="499"/>
                                          </p:stCondLst>
                                        </p:cTn>
                                        <p:tgtEl>
                                          <p:spTgt spid="644106"/>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644105"/>
                                        </p:tgtEl>
                                        <p:attrNameLst>
                                          <p:attrName>ppt_x</p:attrName>
                                        </p:attrNameLst>
                                      </p:cBhvr>
                                      <p:tavLst>
                                        <p:tav tm="0">
                                          <p:val>
                                            <p:strVal val="ppt_x"/>
                                          </p:val>
                                        </p:tav>
                                        <p:tav tm="100000">
                                          <p:val>
                                            <p:strVal val="ppt_x"/>
                                          </p:val>
                                        </p:tav>
                                      </p:tavLst>
                                    </p:anim>
                                    <p:anim calcmode="lin" valueType="num">
                                      <p:cBhvr additive="base">
                                        <p:cTn id="77" dur="500"/>
                                        <p:tgtEl>
                                          <p:spTgt spid="644105"/>
                                        </p:tgtEl>
                                        <p:attrNameLst>
                                          <p:attrName>ppt_y</p:attrName>
                                        </p:attrNameLst>
                                      </p:cBhvr>
                                      <p:tavLst>
                                        <p:tav tm="0">
                                          <p:val>
                                            <p:strVal val="ppt_y"/>
                                          </p:val>
                                        </p:tav>
                                        <p:tav tm="100000">
                                          <p:val>
                                            <p:strVal val="1+ppt_h/2"/>
                                          </p:val>
                                        </p:tav>
                                      </p:tavLst>
                                    </p:anim>
                                    <p:set>
                                      <p:cBhvr>
                                        <p:cTn id="78" dur="1" fill="hold">
                                          <p:stCondLst>
                                            <p:cond delay="499"/>
                                          </p:stCondLst>
                                        </p:cTn>
                                        <p:tgtEl>
                                          <p:spTgt spid="644105"/>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44104"/>
                                        </p:tgtEl>
                                        <p:attrNameLst>
                                          <p:attrName>ppt_x</p:attrName>
                                        </p:attrNameLst>
                                      </p:cBhvr>
                                      <p:tavLst>
                                        <p:tav tm="0">
                                          <p:val>
                                            <p:strVal val="ppt_x"/>
                                          </p:val>
                                        </p:tav>
                                        <p:tav tm="100000">
                                          <p:val>
                                            <p:strVal val="ppt_x"/>
                                          </p:val>
                                        </p:tav>
                                      </p:tavLst>
                                    </p:anim>
                                    <p:anim calcmode="lin" valueType="num">
                                      <p:cBhvr additive="base">
                                        <p:cTn id="81" dur="500"/>
                                        <p:tgtEl>
                                          <p:spTgt spid="644104"/>
                                        </p:tgtEl>
                                        <p:attrNameLst>
                                          <p:attrName>ppt_y</p:attrName>
                                        </p:attrNameLst>
                                      </p:cBhvr>
                                      <p:tavLst>
                                        <p:tav tm="0">
                                          <p:val>
                                            <p:strVal val="ppt_y"/>
                                          </p:val>
                                        </p:tav>
                                        <p:tav tm="100000">
                                          <p:val>
                                            <p:strVal val="1+ppt_h/2"/>
                                          </p:val>
                                        </p:tav>
                                      </p:tavLst>
                                    </p:anim>
                                    <p:set>
                                      <p:cBhvr>
                                        <p:cTn id="82" dur="1" fill="hold">
                                          <p:stCondLst>
                                            <p:cond delay="499"/>
                                          </p:stCondLst>
                                        </p:cTn>
                                        <p:tgtEl>
                                          <p:spTgt spid="64410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644102"/>
                                        </p:tgtEl>
                                        <p:attrNameLst>
                                          <p:attrName>ppt_x</p:attrName>
                                        </p:attrNameLst>
                                      </p:cBhvr>
                                      <p:tavLst>
                                        <p:tav tm="0">
                                          <p:val>
                                            <p:strVal val="ppt_x"/>
                                          </p:val>
                                        </p:tav>
                                        <p:tav tm="100000">
                                          <p:val>
                                            <p:strVal val="ppt_x"/>
                                          </p:val>
                                        </p:tav>
                                      </p:tavLst>
                                    </p:anim>
                                    <p:anim calcmode="lin" valueType="num">
                                      <p:cBhvr additive="base">
                                        <p:cTn id="85" dur="500"/>
                                        <p:tgtEl>
                                          <p:spTgt spid="644102"/>
                                        </p:tgtEl>
                                        <p:attrNameLst>
                                          <p:attrName>ppt_y</p:attrName>
                                        </p:attrNameLst>
                                      </p:cBhvr>
                                      <p:tavLst>
                                        <p:tav tm="0">
                                          <p:val>
                                            <p:strVal val="ppt_y"/>
                                          </p:val>
                                        </p:tav>
                                        <p:tav tm="100000">
                                          <p:val>
                                            <p:strVal val="1+ppt_h/2"/>
                                          </p:val>
                                        </p:tav>
                                      </p:tavLst>
                                    </p:anim>
                                    <p:set>
                                      <p:cBhvr>
                                        <p:cTn id="86" dur="1" fill="hold">
                                          <p:stCondLst>
                                            <p:cond delay="499"/>
                                          </p:stCondLst>
                                        </p:cTn>
                                        <p:tgtEl>
                                          <p:spTgt spid="64410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44103"/>
                                        </p:tgtEl>
                                        <p:attrNameLst>
                                          <p:attrName>ppt_x</p:attrName>
                                        </p:attrNameLst>
                                      </p:cBhvr>
                                      <p:tavLst>
                                        <p:tav tm="0">
                                          <p:val>
                                            <p:strVal val="ppt_x"/>
                                          </p:val>
                                        </p:tav>
                                        <p:tav tm="100000">
                                          <p:val>
                                            <p:strVal val="ppt_x"/>
                                          </p:val>
                                        </p:tav>
                                      </p:tavLst>
                                    </p:anim>
                                    <p:anim calcmode="lin" valueType="num">
                                      <p:cBhvr additive="base">
                                        <p:cTn id="89" dur="500"/>
                                        <p:tgtEl>
                                          <p:spTgt spid="644103"/>
                                        </p:tgtEl>
                                        <p:attrNameLst>
                                          <p:attrName>ppt_y</p:attrName>
                                        </p:attrNameLst>
                                      </p:cBhvr>
                                      <p:tavLst>
                                        <p:tav tm="0">
                                          <p:val>
                                            <p:strVal val="ppt_y"/>
                                          </p:val>
                                        </p:tav>
                                        <p:tav tm="100000">
                                          <p:val>
                                            <p:strVal val="1+ppt_h/2"/>
                                          </p:val>
                                        </p:tav>
                                      </p:tavLst>
                                    </p:anim>
                                    <p:set>
                                      <p:cBhvr>
                                        <p:cTn id="90" dur="1" fill="hold">
                                          <p:stCondLst>
                                            <p:cond delay="499"/>
                                          </p:stCondLst>
                                        </p:cTn>
                                        <p:tgtEl>
                                          <p:spTgt spid="644103"/>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644101"/>
                                        </p:tgtEl>
                                        <p:attrNameLst>
                                          <p:attrName>ppt_x</p:attrName>
                                        </p:attrNameLst>
                                      </p:cBhvr>
                                      <p:tavLst>
                                        <p:tav tm="0">
                                          <p:val>
                                            <p:strVal val="ppt_x"/>
                                          </p:val>
                                        </p:tav>
                                        <p:tav tm="100000">
                                          <p:val>
                                            <p:strVal val="ppt_x"/>
                                          </p:val>
                                        </p:tav>
                                      </p:tavLst>
                                    </p:anim>
                                    <p:anim calcmode="lin" valueType="num">
                                      <p:cBhvr additive="base">
                                        <p:cTn id="93" dur="500"/>
                                        <p:tgtEl>
                                          <p:spTgt spid="644101"/>
                                        </p:tgtEl>
                                        <p:attrNameLst>
                                          <p:attrName>ppt_y</p:attrName>
                                        </p:attrNameLst>
                                      </p:cBhvr>
                                      <p:tavLst>
                                        <p:tav tm="0">
                                          <p:val>
                                            <p:strVal val="ppt_y"/>
                                          </p:val>
                                        </p:tav>
                                        <p:tav tm="100000">
                                          <p:val>
                                            <p:strVal val="1+ppt_h/2"/>
                                          </p:val>
                                        </p:tav>
                                      </p:tavLst>
                                    </p:anim>
                                    <p:set>
                                      <p:cBhvr>
                                        <p:cTn id="94" dur="1" fill="hold">
                                          <p:stCondLst>
                                            <p:cond delay="499"/>
                                          </p:stCondLst>
                                        </p:cTn>
                                        <p:tgtEl>
                                          <p:spTgt spid="64410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44118"/>
                                        </p:tgtEl>
                                        <p:attrNameLst>
                                          <p:attrName>style.visibility</p:attrName>
                                        </p:attrNameLst>
                                      </p:cBhvr>
                                      <p:to>
                                        <p:strVal val="visible"/>
                                      </p:to>
                                    </p:set>
                                    <p:anim calcmode="lin" valueType="num">
                                      <p:cBhvr additive="base">
                                        <p:cTn id="99" dur="500" fill="hold"/>
                                        <p:tgtEl>
                                          <p:spTgt spid="644118"/>
                                        </p:tgtEl>
                                        <p:attrNameLst>
                                          <p:attrName>ppt_x</p:attrName>
                                        </p:attrNameLst>
                                      </p:cBhvr>
                                      <p:tavLst>
                                        <p:tav tm="0">
                                          <p:val>
                                            <p:strVal val="#ppt_x"/>
                                          </p:val>
                                        </p:tav>
                                        <p:tav tm="100000">
                                          <p:val>
                                            <p:strVal val="#ppt_x"/>
                                          </p:val>
                                        </p:tav>
                                      </p:tavLst>
                                    </p:anim>
                                    <p:anim calcmode="lin" valueType="num">
                                      <p:cBhvr additive="base">
                                        <p:cTn id="100" dur="500" fill="hold"/>
                                        <p:tgtEl>
                                          <p:spTgt spid="64411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44117"/>
                                        </p:tgtEl>
                                        <p:attrNameLst>
                                          <p:attrName>style.visibility</p:attrName>
                                        </p:attrNameLst>
                                      </p:cBhvr>
                                      <p:to>
                                        <p:strVal val="visible"/>
                                      </p:to>
                                    </p:set>
                                    <p:anim calcmode="lin" valueType="num">
                                      <p:cBhvr additive="base">
                                        <p:cTn id="103" dur="500" fill="hold"/>
                                        <p:tgtEl>
                                          <p:spTgt spid="644117"/>
                                        </p:tgtEl>
                                        <p:attrNameLst>
                                          <p:attrName>ppt_x</p:attrName>
                                        </p:attrNameLst>
                                      </p:cBhvr>
                                      <p:tavLst>
                                        <p:tav tm="0">
                                          <p:val>
                                            <p:strVal val="#ppt_x"/>
                                          </p:val>
                                        </p:tav>
                                        <p:tav tm="100000">
                                          <p:val>
                                            <p:strVal val="#ppt_x"/>
                                          </p:val>
                                        </p:tav>
                                      </p:tavLst>
                                    </p:anim>
                                    <p:anim calcmode="lin" valueType="num">
                                      <p:cBhvr additive="base">
                                        <p:cTn id="104" dur="500" fill="hold"/>
                                        <p:tgtEl>
                                          <p:spTgt spid="64411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44109"/>
                                        </p:tgtEl>
                                        <p:attrNameLst>
                                          <p:attrName>style.visibility</p:attrName>
                                        </p:attrNameLst>
                                      </p:cBhvr>
                                      <p:to>
                                        <p:strVal val="visible"/>
                                      </p:to>
                                    </p:set>
                                    <p:anim calcmode="lin" valueType="num">
                                      <p:cBhvr additive="base">
                                        <p:cTn id="107" dur="500" fill="hold"/>
                                        <p:tgtEl>
                                          <p:spTgt spid="644109"/>
                                        </p:tgtEl>
                                        <p:attrNameLst>
                                          <p:attrName>ppt_x</p:attrName>
                                        </p:attrNameLst>
                                      </p:cBhvr>
                                      <p:tavLst>
                                        <p:tav tm="0">
                                          <p:val>
                                            <p:strVal val="#ppt_x"/>
                                          </p:val>
                                        </p:tav>
                                        <p:tav tm="100000">
                                          <p:val>
                                            <p:strVal val="#ppt_x"/>
                                          </p:val>
                                        </p:tav>
                                      </p:tavLst>
                                    </p:anim>
                                    <p:anim calcmode="lin" valueType="num">
                                      <p:cBhvr additive="base">
                                        <p:cTn id="108" dur="500" fill="hold"/>
                                        <p:tgtEl>
                                          <p:spTgt spid="64410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44108"/>
                                        </p:tgtEl>
                                        <p:attrNameLst>
                                          <p:attrName>style.visibility</p:attrName>
                                        </p:attrNameLst>
                                      </p:cBhvr>
                                      <p:to>
                                        <p:strVal val="visible"/>
                                      </p:to>
                                    </p:set>
                                    <p:anim calcmode="lin" valueType="num">
                                      <p:cBhvr additive="base">
                                        <p:cTn id="111" dur="500" fill="hold"/>
                                        <p:tgtEl>
                                          <p:spTgt spid="644108"/>
                                        </p:tgtEl>
                                        <p:attrNameLst>
                                          <p:attrName>ppt_x</p:attrName>
                                        </p:attrNameLst>
                                      </p:cBhvr>
                                      <p:tavLst>
                                        <p:tav tm="0">
                                          <p:val>
                                            <p:strVal val="#ppt_x"/>
                                          </p:val>
                                        </p:tav>
                                        <p:tav tm="100000">
                                          <p:val>
                                            <p:strVal val="#ppt_x"/>
                                          </p:val>
                                        </p:tav>
                                      </p:tavLst>
                                    </p:anim>
                                    <p:anim calcmode="lin" valueType="num">
                                      <p:cBhvr additive="base">
                                        <p:cTn id="112" dur="500" fill="hold"/>
                                        <p:tgtEl>
                                          <p:spTgt spid="64410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44107"/>
                                        </p:tgtEl>
                                        <p:attrNameLst>
                                          <p:attrName>style.visibility</p:attrName>
                                        </p:attrNameLst>
                                      </p:cBhvr>
                                      <p:to>
                                        <p:strVal val="visible"/>
                                      </p:to>
                                    </p:set>
                                    <p:anim calcmode="lin" valueType="num">
                                      <p:cBhvr additive="base">
                                        <p:cTn id="115" dur="500" fill="hold"/>
                                        <p:tgtEl>
                                          <p:spTgt spid="644107"/>
                                        </p:tgtEl>
                                        <p:attrNameLst>
                                          <p:attrName>ppt_x</p:attrName>
                                        </p:attrNameLst>
                                      </p:cBhvr>
                                      <p:tavLst>
                                        <p:tav tm="0">
                                          <p:val>
                                            <p:strVal val="#ppt_x"/>
                                          </p:val>
                                        </p:tav>
                                        <p:tav tm="100000">
                                          <p:val>
                                            <p:strVal val="#ppt_x"/>
                                          </p:val>
                                        </p:tav>
                                      </p:tavLst>
                                    </p:anim>
                                    <p:anim calcmode="lin" valueType="num">
                                      <p:cBhvr additive="base">
                                        <p:cTn id="116" dur="500" fill="hold"/>
                                        <p:tgtEl>
                                          <p:spTgt spid="64410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44110"/>
                                        </p:tgtEl>
                                        <p:attrNameLst>
                                          <p:attrName>style.visibility</p:attrName>
                                        </p:attrNameLst>
                                      </p:cBhvr>
                                      <p:to>
                                        <p:strVal val="visible"/>
                                      </p:to>
                                    </p:set>
                                    <p:anim calcmode="lin" valueType="num">
                                      <p:cBhvr additive="base">
                                        <p:cTn id="119" dur="500" fill="hold"/>
                                        <p:tgtEl>
                                          <p:spTgt spid="644110"/>
                                        </p:tgtEl>
                                        <p:attrNameLst>
                                          <p:attrName>ppt_x</p:attrName>
                                        </p:attrNameLst>
                                      </p:cBhvr>
                                      <p:tavLst>
                                        <p:tav tm="0">
                                          <p:val>
                                            <p:strVal val="#ppt_x"/>
                                          </p:val>
                                        </p:tav>
                                        <p:tav tm="100000">
                                          <p:val>
                                            <p:strVal val="#ppt_x"/>
                                          </p:val>
                                        </p:tav>
                                      </p:tavLst>
                                    </p:anim>
                                    <p:anim calcmode="lin" valueType="num">
                                      <p:cBhvr additive="base">
                                        <p:cTn id="120" dur="500" fill="hold"/>
                                        <p:tgtEl>
                                          <p:spTgt spid="64411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44119"/>
                                        </p:tgtEl>
                                        <p:attrNameLst>
                                          <p:attrName>style.visibility</p:attrName>
                                        </p:attrNameLst>
                                      </p:cBhvr>
                                      <p:to>
                                        <p:strVal val="visible"/>
                                      </p:to>
                                    </p:set>
                                    <p:anim calcmode="lin" valueType="num">
                                      <p:cBhvr additive="base">
                                        <p:cTn id="123" dur="500" fill="hold"/>
                                        <p:tgtEl>
                                          <p:spTgt spid="644119"/>
                                        </p:tgtEl>
                                        <p:attrNameLst>
                                          <p:attrName>ppt_x</p:attrName>
                                        </p:attrNameLst>
                                      </p:cBhvr>
                                      <p:tavLst>
                                        <p:tav tm="0">
                                          <p:val>
                                            <p:strVal val="#ppt_x"/>
                                          </p:val>
                                        </p:tav>
                                        <p:tav tm="100000">
                                          <p:val>
                                            <p:strVal val="#ppt_x"/>
                                          </p:val>
                                        </p:tav>
                                      </p:tavLst>
                                    </p:anim>
                                    <p:anim calcmode="lin" valueType="num">
                                      <p:cBhvr additive="base">
                                        <p:cTn id="124" dur="500" fill="hold"/>
                                        <p:tgtEl>
                                          <p:spTgt spid="64411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644118"/>
                                        </p:tgtEl>
                                        <p:attrNameLst>
                                          <p:attrName>ppt_x</p:attrName>
                                        </p:attrNameLst>
                                      </p:cBhvr>
                                      <p:tavLst>
                                        <p:tav tm="0">
                                          <p:val>
                                            <p:strVal val="ppt_x"/>
                                          </p:val>
                                        </p:tav>
                                        <p:tav tm="100000">
                                          <p:val>
                                            <p:strVal val="ppt_x"/>
                                          </p:val>
                                        </p:tav>
                                      </p:tavLst>
                                    </p:anim>
                                    <p:anim calcmode="lin" valueType="num">
                                      <p:cBhvr additive="base">
                                        <p:cTn id="129" dur="500"/>
                                        <p:tgtEl>
                                          <p:spTgt spid="644118"/>
                                        </p:tgtEl>
                                        <p:attrNameLst>
                                          <p:attrName>ppt_y</p:attrName>
                                        </p:attrNameLst>
                                      </p:cBhvr>
                                      <p:tavLst>
                                        <p:tav tm="0">
                                          <p:val>
                                            <p:strVal val="ppt_y"/>
                                          </p:val>
                                        </p:tav>
                                        <p:tav tm="100000">
                                          <p:val>
                                            <p:strVal val="1+ppt_h/2"/>
                                          </p:val>
                                        </p:tav>
                                      </p:tavLst>
                                    </p:anim>
                                    <p:set>
                                      <p:cBhvr>
                                        <p:cTn id="130" dur="1" fill="hold">
                                          <p:stCondLst>
                                            <p:cond delay="499"/>
                                          </p:stCondLst>
                                        </p:cTn>
                                        <p:tgtEl>
                                          <p:spTgt spid="644118"/>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644117"/>
                                        </p:tgtEl>
                                        <p:attrNameLst>
                                          <p:attrName>ppt_x</p:attrName>
                                        </p:attrNameLst>
                                      </p:cBhvr>
                                      <p:tavLst>
                                        <p:tav tm="0">
                                          <p:val>
                                            <p:strVal val="ppt_x"/>
                                          </p:val>
                                        </p:tav>
                                        <p:tav tm="100000">
                                          <p:val>
                                            <p:strVal val="ppt_x"/>
                                          </p:val>
                                        </p:tav>
                                      </p:tavLst>
                                    </p:anim>
                                    <p:anim calcmode="lin" valueType="num">
                                      <p:cBhvr additive="base">
                                        <p:cTn id="133" dur="500"/>
                                        <p:tgtEl>
                                          <p:spTgt spid="644117"/>
                                        </p:tgtEl>
                                        <p:attrNameLst>
                                          <p:attrName>ppt_y</p:attrName>
                                        </p:attrNameLst>
                                      </p:cBhvr>
                                      <p:tavLst>
                                        <p:tav tm="0">
                                          <p:val>
                                            <p:strVal val="ppt_y"/>
                                          </p:val>
                                        </p:tav>
                                        <p:tav tm="100000">
                                          <p:val>
                                            <p:strVal val="1+ppt_h/2"/>
                                          </p:val>
                                        </p:tav>
                                      </p:tavLst>
                                    </p:anim>
                                    <p:set>
                                      <p:cBhvr>
                                        <p:cTn id="134" dur="1" fill="hold">
                                          <p:stCondLst>
                                            <p:cond delay="499"/>
                                          </p:stCondLst>
                                        </p:cTn>
                                        <p:tgtEl>
                                          <p:spTgt spid="644117"/>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644109"/>
                                        </p:tgtEl>
                                        <p:attrNameLst>
                                          <p:attrName>ppt_x</p:attrName>
                                        </p:attrNameLst>
                                      </p:cBhvr>
                                      <p:tavLst>
                                        <p:tav tm="0">
                                          <p:val>
                                            <p:strVal val="ppt_x"/>
                                          </p:val>
                                        </p:tav>
                                        <p:tav tm="100000">
                                          <p:val>
                                            <p:strVal val="ppt_x"/>
                                          </p:val>
                                        </p:tav>
                                      </p:tavLst>
                                    </p:anim>
                                    <p:anim calcmode="lin" valueType="num">
                                      <p:cBhvr additive="base">
                                        <p:cTn id="137" dur="500"/>
                                        <p:tgtEl>
                                          <p:spTgt spid="644109"/>
                                        </p:tgtEl>
                                        <p:attrNameLst>
                                          <p:attrName>ppt_y</p:attrName>
                                        </p:attrNameLst>
                                      </p:cBhvr>
                                      <p:tavLst>
                                        <p:tav tm="0">
                                          <p:val>
                                            <p:strVal val="ppt_y"/>
                                          </p:val>
                                        </p:tav>
                                        <p:tav tm="100000">
                                          <p:val>
                                            <p:strVal val="1+ppt_h/2"/>
                                          </p:val>
                                        </p:tav>
                                      </p:tavLst>
                                    </p:anim>
                                    <p:set>
                                      <p:cBhvr>
                                        <p:cTn id="138" dur="1" fill="hold">
                                          <p:stCondLst>
                                            <p:cond delay="499"/>
                                          </p:stCondLst>
                                        </p:cTn>
                                        <p:tgtEl>
                                          <p:spTgt spid="644109"/>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644108"/>
                                        </p:tgtEl>
                                        <p:attrNameLst>
                                          <p:attrName>ppt_x</p:attrName>
                                        </p:attrNameLst>
                                      </p:cBhvr>
                                      <p:tavLst>
                                        <p:tav tm="0">
                                          <p:val>
                                            <p:strVal val="ppt_x"/>
                                          </p:val>
                                        </p:tav>
                                        <p:tav tm="100000">
                                          <p:val>
                                            <p:strVal val="ppt_x"/>
                                          </p:val>
                                        </p:tav>
                                      </p:tavLst>
                                    </p:anim>
                                    <p:anim calcmode="lin" valueType="num">
                                      <p:cBhvr additive="base">
                                        <p:cTn id="141" dur="500"/>
                                        <p:tgtEl>
                                          <p:spTgt spid="644108"/>
                                        </p:tgtEl>
                                        <p:attrNameLst>
                                          <p:attrName>ppt_y</p:attrName>
                                        </p:attrNameLst>
                                      </p:cBhvr>
                                      <p:tavLst>
                                        <p:tav tm="0">
                                          <p:val>
                                            <p:strVal val="ppt_y"/>
                                          </p:val>
                                        </p:tav>
                                        <p:tav tm="100000">
                                          <p:val>
                                            <p:strVal val="1+ppt_h/2"/>
                                          </p:val>
                                        </p:tav>
                                      </p:tavLst>
                                    </p:anim>
                                    <p:set>
                                      <p:cBhvr>
                                        <p:cTn id="142" dur="1" fill="hold">
                                          <p:stCondLst>
                                            <p:cond delay="499"/>
                                          </p:stCondLst>
                                        </p:cTn>
                                        <p:tgtEl>
                                          <p:spTgt spid="644108"/>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644107"/>
                                        </p:tgtEl>
                                        <p:attrNameLst>
                                          <p:attrName>ppt_x</p:attrName>
                                        </p:attrNameLst>
                                      </p:cBhvr>
                                      <p:tavLst>
                                        <p:tav tm="0">
                                          <p:val>
                                            <p:strVal val="ppt_x"/>
                                          </p:val>
                                        </p:tav>
                                        <p:tav tm="100000">
                                          <p:val>
                                            <p:strVal val="ppt_x"/>
                                          </p:val>
                                        </p:tav>
                                      </p:tavLst>
                                    </p:anim>
                                    <p:anim calcmode="lin" valueType="num">
                                      <p:cBhvr additive="base">
                                        <p:cTn id="145" dur="500"/>
                                        <p:tgtEl>
                                          <p:spTgt spid="644107"/>
                                        </p:tgtEl>
                                        <p:attrNameLst>
                                          <p:attrName>ppt_y</p:attrName>
                                        </p:attrNameLst>
                                      </p:cBhvr>
                                      <p:tavLst>
                                        <p:tav tm="0">
                                          <p:val>
                                            <p:strVal val="ppt_y"/>
                                          </p:val>
                                        </p:tav>
                                        <p:tav tm="100000">
                                          <p:val>
                                            <p:strVal val="1+ppt_h/2"/>
                                          </p:val>
                                        </p:tav>
                                      </p:tavLst>
                                    </p:anim>
                                    <p:set>
                                      <p:cBhvr>
                                        <p:cTn id="146" dur="1" fill="hold">
                                          <p:stCondLst>
                                            <p:cond delay="499"/>
                                          </p:stCondLst>
                                        </p:cTn>
                                        <p:tgtEl>
                                          <p:spTgt spid="644107"/>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644110"/>
                                        </p:tgtEl>
                                        <p:attrNameLst>
                                          <p:attrName>ppt_x</p:attrName>
                                        </p:attrNameLst>
                                      </p:cBhvr>
                                      <p:tavLst>
                                        <p:tav tm="0">
                                          <p:val>
                                            <p:strVal val="ppt_x"/>
                                          </p:val>
                                        </p:tav>
                                        <p:tav tm="100000">
                                          <p:val>
                                            <p:strVal val="ppt_x"/>
                                          </p:val>
                                        </p:tav>
                                      </p:tavLst>
                                    </p:anim>
                                    <p:anim calcmode="lin" valueType="num">
                                      <p:cBhvr additive="base">
                                        <p:cTn id="149" dur="500"/>
                                        <p:tgtEl>
                                          <p:spTgt spid="644110"/>
                                        </p:tgtEl>
                                        <p:attrNameLst>
                                          <p:attrName>ppt_y</p:attrName>
                                        </p:attrNameLst>
                                      </p:cBhvr>
                                      <p:tavLst>
                                        <p:tav tm="0">
                                          <p:val>
                                            <p:strVal val="ppt_y"/>
                                          </p:val>
                                        </p:tav>
                                        <p:tav tm="100000">
                                          <p:val>
                                            <p:strVal val="1+ppt_h/2"/>
                                          </p:val>
                                        </p:tav>
                                      </p:tavLst>
                                    </p:anim>
                                    <p:set>
                                      <p:cBhvr>
                                        <p:cTn id="150" dur="1" fill="hold">
                                          <p:stCondLst>
                                            <p:cond delay="499"/>
                                          </p:stCondLst>
                                        </p:cTn>
                                        <p:tgtEl>
                                          <p:spTgt spid="644110"/>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644119"/>
                                        </p:tgtEl>
                                        <p:attrNameLst>
                                          <p:attrName>ppt_x</p:attrName>
                                        </p:attrNameLst>
                                      </p:cBhvr>
                                      <p:tavLst>
                                        <p:tav tm="0">
                                          <p:val>
                                            <p:strVal val="ppt_x"/>
                                          </p:val>
                                        </p:tav>
                                        <p:tav tm="100000">
                                          <p:val>
                                            <p:strVal val="ppt_x"/>
                                          </p:val>
                                        </p:tav>
                                      </p:tavLst>
                                    </p:anim>
                                    <p:anim calcmode="lin" valueType="num">
                                      <p:cBhvr additive="base">
                                        <p:cTn id="153" dur="500"/>
                                        <p:tgtEl>
                                          <p:spTgt spid="644119"/>
                                        </p:tgtEl>
                                        <p:attrNameLst>
                                          <p:attrName>ppt_y</p:attrName>
                                        </p:attrNameLst>
                                      </p:cBhvr>
                                      <p:tavLst>
                                        <p:tav tm="0">
                                          <p:val>
                                            <p:strVal val="ppt_y"/>
                                          </p:val>
                                        </p:tav>
                                        <p:tav tm="100000">
                                          <p:val>
                                            <p:strVal val="1+ppt_h/2"/>
                                          </p:val>
                                        </p:tav>
                                      </p:tavLst>
                                    </p:anim>
                                    <p:set>
                                      <p:cBhvr>
                                        <p:cTn id="154" dur="1" fill="hold">
                                          <p:stCondLst>
                                            <p:cond delay="499"/>
                                          </p:stCondLst>
                                        </p:cTn>
                                        <p:tgtEl>
                                          <p:spTgt spid="64411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644111"/>
                                        </p:tgtEl>
                                        <p:attrNameLst>
                                          <p:attrName>style.visibility</p:attrName>
                                        </p:attrNameLst>
                                      </p:cBhvr>
                                      <p:to>
                                        <p:strVal val="visible"/>
                                      </p:to>
                                    </p:set>
                                    <p:anim calcmode="lin" valueType="num">
                                      <p:cBhvr additive="base">
                                        <p:cTn id="159" dur="500" fill="hold"/>
                                        <p:tgtEl>
                                          <p:spTgt spid="644111"/>
                                        </p:tgtEl>
                                        <p:attrNameLst>
                                          <p:attrName>ppt_x</p:attrName>
                                        </p:attrNameLst>
                                      </p:cBhvr>
                                      <p:tavLst>
                                        <p:tav tm="0">
                                          <p:val>
                                            <p:strVal val="#ppt_x"/>
                                          </p:val>
                                        </p:tav>
                                        <p:tav tm="100000">
                                          <p:val>
                                            <p:strVal val="#ppt_x"/>
                                          </p:val>
                                        </p:tav>
                                      </p:tavLst>
                                    </p:anim>
                                    <p:anim calcmode="lin" valueType="num">
                                      <p:cBhvr additive="base">
                                        <p:cTn id="160" dur="500" fill="hold"/>
                                        <p:tgtEl>
                                          <p:spTgt spid="64411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44120"/>
                                        </p:tgtEl>
                                        <p:attrNameLst>
                                          <p:attrName>style.visibility</p:attrName>
                                        </p:attrNameLst>
                                      </p:cBhvr>
                                      <p:to>
                                        <p:strVal val="visible"/>
                                      </p:to>
                                    </p:set>
                                    <p:anim calcmode="lin" valueType="num">
                                      <p:cBhvr additive="base">
                                        <p:cTn id="163" dur="500" fill="hold"/>
                                        <p:tgtEl>
                                          <p:spTgt spid="644120"/>
                                        </p:tgtEl>
                                        <p:attrNameLst>
                                          <p:attrName>ppt_x</p:attrName>
                                        </p:attrNameLst>
                                      </p:cBhvr>
                                      <p:tavLst>
                                        <p:tav tm="0">
                                          <p:val>
                                            <p:strVal val="#ppt_x"/>
                                          </p:val>
                                        </p:tav>
                                        <p:tav tm="100000">
                                          <p:val>
                                            <p:strVal val="#ppt_x"/>
                                          </p:val>
                                        </p:tav>
                                      </p:tavLst>
                                    </p:anim>
                                    <p:anim calcmode="lin" valueType="num">
                                      <p:cBhvr additive="base">
                                        <p:cTn id="164" dur="500" fill="hold"/>
                                        <p:tgtEl>
                                          <p:spTgt spid="64412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644111"/>
                                        </p:tgtEl>
                                        <p:attrNameLst>
                                          <p:attrName>ppt_x</p:attrName>
                                        </p:attrNameLst>
                                      </p:cBhvr>
                                      <p:tavLst>
                                        <p:tav tm="0">
                                          <p:val>
                                            <p:strVal val="ppt_x"/>
                                          </p:val>
                                        </p:tav>
                                        <p:tav tm="100000">
                                          <p:val>
                                            <p:strVal val="ppt_x"/>
                                          </p:val>
                                        </p:tav>
                                      </p:tavLst>
                                    </p:anim>
                                    <p:anim calcmode="lin" valueType="num">
                                      <p:cBhvr additive="base">
                                        <p:cTn id="169" dur="500"/>
                                        <p:tgtEl>
                                          <p:spTgt spid="644111"/>
                                        </p:tgtEl>
                                        <p:attrNameLst>
                                          <p:attrName>ppt_y</p:attrName>
                                        </p:attrNameLst>
                                      </p:cBhvr>
                                      <p:tavLst>
                                        <p:tav tm="0">
                                          <p:val>
                                            <p:strVal val="ppt_y"/>
                                          </p:val>
                                        </p:tav>
                                        <p:tav tm="100000">
                                          <p:val>
                                            <p:strVal val="1+ppt_h/2"/>
                                          </p:val>
                                        </p:tav>
                                      </p:tavLst>
                                    </p:anim>
                                    <p:set>
                                      <p:cBhvr>
                                        <p:cTn id="170" dur="1" fill="hold">
                                          <p:stCondLst>
                                            <p:cond delay="499"/>
                                          </p:stCondLst>
                                        </p:cTn>
                                        <p:tgtEl>
                                          <p:spTgt spid="64411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644120"/>
                                        </p:tgtEl>
                                        <p:attrNameLst>
                                          <p:attrName>ppt_x</p:attrName>
                                        </p:attrNameLst>
                                      </p:cBhvr>
                                      <p:tavLst>
                                        <p:tav tm="0">
                                          <p:val>
                                            <p:strVal val="ppt_x"/>
                                          </p:val>
                                        </p:tav>
                                        <p:tav tm="100000">
                                          <p:val>
                                            <p:strVal val="ppt_x"/>
                                          </p:val>
                                        </p:tav>
                                      </p:tavLst>
                                    </p:anim>
                                    <p:anim calcmode="lin" valueType="num">
                                      <p:cBhvr additive="base">
                                        <p:cTn id="173" dur="500"/>
                                        <p:tgtEl>
                                          <p:spTgt spid="644120"/>
                                        </p:tgtEl>
                                        <p:attrNameLst>
                                          <p:attrName>ppt_y</p:attrName>
                                        </p:attrNameLst>
                                      </p:cBhvr>
                                      <p:tavLst>
                                        <p:tav tm="0">
                                          <p:val>
                                            <p:strVal val="ppt_y"/>
                                          </p:val>
                                        </p:tav>
                                        <p:tav tm="100000">
                                          <p:val>
                                            <p:strVal val="1+ppt_h/2"/>
                                          </p:val>
                                        </p:tav>
                                      </p:tavLst>
                                    </p:anim>
                                    <p:set>
                                      <p:cBhvr>
                                        <p:cTn id="174" dur="1" fill="hold">
                                          <p:stCondLst>
                                            <p:cond delay="499"/>
                                          </p:stCondLst>
                                        </p:cTn>
                                        <p:tgtEl>
                                          <p:spTgt spid="644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1" grpId="0"/>
      <p:bldP spid="644101" grpId="1"/>
      <p:bldP spid="644102" grpId="0" animBg="1"/>
      <p:bldP spid="644102" grpId="1" animBg="1"/>
      <p:bldP spid="644103" grpId="0" animBg="1"/>
      <p:bldP spid="644103" grpId="1" animBg="1"/>
      <p:bldP spid="644104" grpId="0" animBg="1"/>
      <p:bldP spid="644104" grpId="1" animBg="1"/>
      <p:bldP spid="644105" grpId="0" animBg="1"/>
      <p:bldP spid="644105" grpId="1" animBg="1"/>
      <p:bldP spid="644106" grpId="0" animBg="1"/>
      <p:bldP spid="644106" grpId="1" animBg="1"/>
      <p:bldP spid="644107" grpId="0"/>
      <p:bldP spid="644107" grpId="1"/>
      <p:bldP spid="644108" grpId="0" animBg="1"/>
      <p:bldP spid="644108" grpId="1" animBg="1"/>
      <p:bldP spid="644109" grpId="0" animBg="1"/>
      <p:bldP spid="644109" grpId="1" animBg="1"/>
      <p:bldP spid="644110" grpId="0" animBg="1"/>
      <p:bldP spid="644110" grpId="1" animBg="1"/>
      <p:bldP spid="644111" grpId="0"/>
      <p:bldP spid="644111" grpId="1"/>
      <p:bldP spid="644112" grpId="0" animBg="1"/>
      <p:bldP spid="644112" grpId="1" animBg="1"/>
      <p:bldP spid="644113" grpId="0" animBg="1"/>
      <p:bldP spid="644113" grpId="1" animBg="1"/>
      <p:bldP spid="644114" grpId="0" animBg="1"/>
      <p:bldP spid="644114" grpId="1" animBg="1"/>
      <p:bldP spid="644115" grpId="0" animBg="1"/>
      <p:bldP spid="644115" grpId="1" animBg="1"/>
      <p:bldP spid="644116" grpId="0" animBg="1"/>
      <p:bldP spid="644116" grpId="1" animBg="1"/>
      <p:bldP spid="644117" grpId="0" animBg="1"/>
      <p:bldP spid="644117" grpId="1" animBg="1"/>
      <p:bldP spid="644118" grpId="0" animBg="1"/>
      <p:bldP spid="644118" grpId="1" animBg="1"/>
      <p:bldP spid="644119" grpId="0" animBg="1"/>
      <p:bldP spid="644119" grpId="1" animBg="1"/>
      <p:bldP spid="644120" grpId="0" animBg="1"/>
      <p:bldP spid="6441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85800" y="57150"/>
            <a:ext cx="7772400" cy="857250"/>
          </a:xfrm>
        </p:spPr>
        <p:txBody>
          <a:bodyPr/>
          <a:lstStyle/>
          <a:p>
            <a:pPr eaLnBrk="1" hangingPunct="1"/>
            <a:r>
              <a:rPr lang="en-US" sz="4000" smtClean="0"/>
              <a:t>Case Study – Focus on Networks</a:t>
            </a:r>
          </a:p>
        </p:txBody>
      </p:sp>
      <p:sp>
        <p:nvSpPr>
          <p:cNvPr id="3077" name="Rectangle 3"/>
          <p:cNvSpPr>
            <a:spLocks noChangeArrowheads="1"/>
          </p:cNvSpPr>
          <p:nvPr/>
        </p:nvSpPr>
        <p:spPr bwMode="auto">
          <a:xfrm>
            <a:off x="0" y="668338"/>
            <a:ext cx="184150" cy="522287"/>
          </a:xfrm>
          <a:prstGeom prst="rect">
            <a:avLst/>
          </a:prstGeom>
          <a:noFill/>
          <a:ln w="9525">
            <a:noFill/>
            <a:miter lim="800000"/>
            <a:headEnd/>
            <a:tailEnd/>
          </a:ln>
        </p:spPr>
        <p:txBody>
          <a:bodyPr wrap="none" anchor="ctr">
            <a:spAutoFit/>
          </a:bodyPr>
          <a:lstStyle/>
          <a:p>
            <a:endParaRPr lang="en-US"/>
          </a:p>
        </p:txBody>
      </p:sp>
      <p:graphicFrame>
        <p:nvGraphicFramePr>
          <p:cNvPr id="645124" name="Object 4"/>
          <p:cNvGraphicFramePr>
            <a:graphicFrameLocks noChangeAspect="1"/>
          </p:cNvGraphicFramePr>
          <p:nvPr/>
        </p:nvGraphicFramePr>
        <p:xfrm>
          <a:off x="1381125" y="1143000"/>
          <a:ext cx="5781675" cy="4019550"/>
        </p:xfrm>
        <a:graphic>
          <a:graphicData uri="http://schemas.openxmlformats.org/presentationml/2006/ole">
            <mc:AlternateContent xmlns:mc="http://schemas.openxmlformats.org/markup-compatibility/2006">
              <mc:Choice xmlns:v="urn:schemas-microsoft-com:vml" Requires="v">
                <p:oleObj spid="_x0000_s3083" name="Visio" r:id="rId4" imgW="10433914" imgH="9673133" progId="Visio.Drawing.11">
                  <p:embed/>
                </p:oleObj>
              </mc:Choice>
              <mc:Fallback>
                <p:oleObj name="Visio" r:id="rId4" imgW="10433914" imgH="967313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25" y="1143000"/>
                        <a:ext cx="5781675" cy="401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25" name="Oval 5"/>
          <p:cNvSpPr>
            <a:spLocks noChangeArrowheads="1"/>
          </p:cNvSpPr>
          <p:nvPr/>
        </p:nvSpPr>
        <p:spPr bwMode="auto">
          <a:xfrm>
            <a:off x="1447800" y="1143000"/>
            <a:ext cx="1752600" cy="74295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26" name="Oval 6"/>
          <p:cNvSpPr>
            <a:spLocks noChangeArrowheads="1"/>
          </p:cNvSpPr>
          <p:nvPr/>
        </p:nvSpPr>
        <p:spPr bwMode="auto">
          <a:xfrm>
            <a:off x="3276600" y="1085850"/>
            <a:ext cx="1752600" cy="74295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27" name="Oval 7"/>
          <p:cNvSpPr>
            <a:spLocks noChangeArrowheads="1"/>
          </p:cNvSpPr>
          <p:nvPr/>
        </p:nvSpPr>
        <p:spPr bwMode="auto">
          <a:xfrm>
            <a:off x="1371600" y="1771650"/>
            <a:ext cx="1752600" cy="74295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28" name="Oval 8"/>
          <p:cNvSpPr>
            <a:spLocks noChangeArrowheads="1"/>
          </p:cNvSpPr>
          <p:nvPr/>
        </p:nvSpPr>
        <p:spPr bwMode="auto">
          <a:xfrm>
            <a:off x="4953000" y="1714500"/>
            <a:ext cx="1752600" cy="74295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29" name="Oval 9"/>
          <p:cNvSpPr>
            <a:spLocks noChangeArrowheads="1"/>
          </p:cNvSpPr>
          <p:nvPr/>
        </p:nvSpPr>
        <p:spPr bwMode="auto">
          <a:xfrm>
            <a:off x="1295400" y="2343150"/>
            <a:ext cx="1752600" cy="217170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30" name="Oval 10"/>
          <p:cNvSpPr>
            <a:spLocks noChangeArrowheads="1"/>
          </p:cNvSpPr>
          <p:nvPr/>
        </p:nvSpPr>
        <p:spPr bwMode="auto">
          <a:xfrm>
            <a:off x="5105400" y="2400300"/>
            <a:ext cx="2057400" cy="200025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31" name="Oval 11"/>
          <p:cNvSpPr>
            <a:spLocks noChangeArrowheads="1"/>
          </p:cNvSpPr>
          <p:nvPr/>
        </p:nvSpPr>
        <p:spPr bwMode="auto">
          <a:xfrm>
            <a:off x="3276600" y="2971800"/>
            <a:ext cx="1752600" cy="91440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32" name="Oval 12"/>
          <p:cNvSpPr>
            <a:spLocks noChangeArrowheads="1"/>
          </p:cNvSpPr>
          <p:nvPr/>
        </p:nvSpPr>
        <p:spPr bwMode="auto">
          <a:xfrm>
            <a:off x="5562600" y="4514850"/>
            <a:ext cx="1752600" cy="742950"/>
          </a:xfrm>
          <a:prstGeom prst="ellipse">
            <a:avLst/>
          </a:prstGeom>
          <a:solidFill>
            <a:schemeClr val="bg1">
              <a:alpha val="0"/>
            </a:schemeClr>
          </a:solidFill>
          <a:ln w="9525">
            <a:solidFill>
              <a:schemeClr val="tx1"/>
            </a:solidFill>
            <a:round/>
            <a:headEnd/>
            <a:tailEnd/>
          </a:ln>
        </p:spPr>
        <p:txBody>
          <a:bodyPr wrap="none" anchor="ctr"/>
          <a:lstStyle/>
          <a:p>
            <a:endParaRPr lang="en-US"/>
          </a:p>
        </p:txBody>
      </p:sp>
      <p:sp>
        <p:nvSpPr>
          <p:cNvPr id="645133" name="Text Box 13"/>
          <p:cNvSpPr txBox="1">
            <a:spLocks noChangeArrowheads="1"/>
          </p:cNvSpPr>
          <p:nvPr/>
        </p:nvSpPr>
        <p:spPr bwMode="auto">
          <a:xfrm>
            <a:off x="6858000" y="1600200"/>
            <a:ext cx="1752600" cy="523875"/>
          </a:xfrm>
          <a:prstGeom prst="rect">
            <a:avLst/>
          </a:prstGeom>
          <a:noFill/>
          <a:ln w="9525">
            <a:noFill/>
            <a:miter lim="800000"/>
            <a:headEnd/>
            <a:tailEnd/>
          </a:ln>
        </p:spPr>
        <p:txBody>
          <a:bodyPr>
            <a:spAutoFit/>
          </a:bodyPr>
          <a:lstStyle/>
          <a:p>
            <a:pPr>
              <a:spcBef>
                <a:spcPct val="50000"/>
              </a:spcBef>
            </a:pPr>
            <a:r>
              <a:rPr lang="en-US"/>
              <a:t>LANs</a:t>
            </a:r>
          </a:p>
        </p:txBody>
      </p:sp>
      <p:sp>
        <p:nvSpPr>
          <p:cNvPr id="645134" name="Text Box 14"/>
          <p:cNvSpPr txBox="1">
            <a:spLocks noChangeArrowheads="1"/>
          </p:cNvSpPr>
          <p:nvPr/>
        </p:nvSpPr>
        <p:spPr bwMode="auto">
          <a:xfrm>
            <a:off x="7239000" y="2457450"/>
            <a:ext cx="1905000" cy="523875"/>
          </a:xfrm>
          <a:prstGeom prst="rect">
            <a:avLst/>
          </a:prstGeom>
          <a:noFill/>
          <a:ln w="9525">
            <a:noFill/>
            <a:miter lim="800000"/>
            <a:headEnd/>
            <a:tailEnd/>
          </a:ln>
        </p:spPr>
        <p:txBody>
          <a:bodyPr>
            <a:spAutoFit/>
          </a:bodyPr>
          <a:lstStyle/>
          <a:p>
            <a:pPr>
              <a:spcBef>
                <a:spcPct val="50000"/>
              </a:spcBef>
            </a:pPr>
            <a:r>
              <a:rPr lang="en-US"/>
              <a:t>Switches</a:t>
            </a:r>
          </a:p>
        </p:txBody>
      </p:sp>
      <p:sp>
        <p:nvSpPr>
          <p:cNvPr id="645135" name="Line 15"/>
          <p:cNvSpPr>
            <a:spLocks noChangeShapeType="1"/>
          </p:cNvSpPr>
          <p:nvPr/>
        </p:nvSpPr>
        <p:spPr bwMode="auto">
          <a:xfrm flipH="1" flipV="1">
            <a:off x="5334000" y="2114550"/>
            <a:ext cx="1828800" cy="514350"/>
          </a:xfrm>
          <a:prstGeom prst="line">
            <a:avLst/>
          </a:prstGeom>
          <a:noFill/>
          <a:ln w="9525">
            <a:solidFill>
              <a:schemeClr val="tx1"/>
            </a:solidFill>
            <a:round/>
            <a:headEnd/>
            <a:tailEnd type="triangle" w="med" len="med"/>
          </a:ln>
        </p:spPr>
        <p:txBody>
          <a:bodyPr/>
          <a:lstStyle/>
          <a:p>
            <a:endParaRPr lang="en-US"/>
          </a:p>
        </p:txBody>
      </p:sp>
      <p:sp>
        <p:nvSpPr>
          <p:cNvPr id="645136" name="Line 16"/>
          <p:cNvSpPr>
            <a:spLocks noChangeShapeType="1"/>
          </p:cNvSpPr>
          <p:nvPr/>
        </p:nvSpPr>
        <p:spPr bwMode="auto">
          <a:xfrm flipH="1" flipV="1">
            <a:off x="4343400" y="1885950"/>
            <a:ext cx="2819400" cy="742950"/>
          </a:xfrm>
          <a:prstGeom prst="line">
            <a:avLst/>
          </a:prstGeom>
          <a:noFill/>
          <a:ln w="9525">
            <a:solidFill>
              <a:schemeClr val="tx1"/>
            </a:solidFill>
            <a:round/>
            <a:headEnd/>
            <a:tailEnd type="triangle" w="med" len="med"/>
          </a:ln>
        </p:spPr>
        <p:txBody>
          <a:bodyPr/>
          <a:lstStyle/>
          <a:p>
            <a:endParaRPr lang="en-US"/>
          </a:p>
        </p:txBody>
      </p:sp>
      <p:sp>
        <p:nvSpPr>
          <p:cNvPr id="645137" name="Line 17"/>
          <p:cNvSpPr>
            <a:spLocks noChangeShapeType="1"/>
          </p:cNvSpPr>
          <p:nvPr/>
        </p:nvSpPr>
        <p:spPr bwMode="auto">
          <a:xfrm flipH="1" flipV="1">
            <a:off x="3048000" y="1657350"/>
            <a:ext cx="4114800" cy="971550"/>
          </a:xfrm>
          <a:prstGeom prst="line">
            <a:avLst/>
          </a:prstGeom>
          <a:noFill/>
          <a:ln w="9525">
            <a:solidFill>
              <a:schemeClr val="tx1"/>
            </a:solidFill>
            <a:round/>
            <a:headEnd/>
            <a:tailEnd type="triangle" w="med" len="med"/>
          </a:ln>
        </p:spPr>
        <p:txBody>
          <a:bodyPr/>
          <a:lstStyle/>
          <a:p>
            <a:endParaRPr lang="en-US"/>
          </a:p>
        </p:txBody>
      </p:sp>
      <p:sp>
        <p:nvSpPr>
          <p:cNvPr id="645138" name="Line 18"/>
          <p:cNvSpPr>
            <a:spLocks noChangeShapeType="1"/>
          </p:cNvSpPr>
          <p:nvPr/>
        </p:nvSpPr>
        <p:spPr bwMode="auto">
          <a:xfrm flipH="1" flipV="1">
            <a:off x="2971800" y="2171700"/>
            <a:ext cx="4191000" cy="457200"/>
          </a:xfrm>
          <a:prstGeom prst="line">
            <a:avLst/>
          </a:prstGeom>
          <a:noFill/>
          <a:ln w="9525">
            <a:solidFill>
              <a:schemeClr val="tx1"/>
            </a:solidFill>
            <a:round/>
            <a:headEnd/>
            <a:tailEnd type="triangle" w="med" len="med"/>
          </a:ln>
        </p:spPr>
        <p:txBody>
          <a:bodyPr/>
          <a:lstStyle/>
          <a:p>
            <a:endParaRPr lang="en-US"/>
          </a:p>
        </p:txBody>
      </p:sp>
      <p:sp>
        <p:nvSpPr>
          <p:cNvPr id="645139" name="Line 19"/>
          <p:cNvSpPr>
            <a:spLocks noChangeShapeType="1"/>
          </p:cNvSpPr>
          <p:nvPr/>
        </p:nvSpPr>
        <p:spPr bwMode="auto">
          <a:xfrm flipH="1">
            <a:off x="3124200" y="2628900"/>
            <a:ext cx="4038600" cy="914400"/>
          </a:xfrm>
          <a:prstGeom prst="line">
            <a:avLst/>
          </a:prstGeom>
          <a:noFill/>
          <a:ln w="9525">
            <a:solidFill>
              <a:schemeClr val="tx1"/>
            </a:solidFill>
            <a:round/>
            <a:headEnd/>
            <a:tailEnd type="triangle" w="med" len="med"/>
          </a:ln>
        </p:spPr>
        <p:txBody>
          <a:bodyPr/>
          <a:lstStyle/>
          <a:p>
            <a:endParaRPr lang="en-US"/>
          </a:p>
        </p:txBody>
      </p:sp>
      <p:sp>
        <p:nvSpPr>
          <p:cNvPr id="645140" name="Line 20"/>
          <p:cNvSpPr>
            <a:spLocks noChangeShapeType="1"/>
          </p:cNvSpPr>
          <p:nvPr/>
        </p:nvSpPr>
        <p:spPr bwMode="auto">
          <a:xfrm flipH="1">
            <a:off x="5181600" y="2628900"/>
            <a:ext cx="1981200" cy="685800"/>
          </a:xfrm>
          <a:prstGeom prst="line">
            <a:avLst/>
          </a:prstGeom>
          <a:noFill/>
          <a:ln w="9525">
            <a:solidFill>
              <a:schemeClr val="tx1"/>
            </a:solidFill>
            <a:round/>
            <a:headEnd/>
            <a:tailEnd type="triangle" w="med" len="med"/>
          </a:ln>
        </p:spPr>
        <p:txBody>
          <a:bodyPr/>
          <a:lstStyle/>
          <a:p>
            <a:endParaRPr lang="en-US"/>
          </a:p>
        </p:txBody>
      </p:sp>
      <p:sp>
        <p:nvSpPr>
          <p:cNvPr id="645141" name="Line 21"/>
          <p:cNvSpPr>
            <a:spLocks noChangeShapeType="1"/>
          </p:cNvSpPr>
          <p:nvPr/>
        </p:nvSpPr>
        <p:spPr bwMode="auto">
          <a:xfrm flipH="1">
            <a:off x="6019800" y="2628900"/>
            <a:ext cx="1143000" cy="2000250"/>
          </a:xfrm>
          <a:prstGeom prst="line">
            <a:avLst/>
          </a:prstGeom>
          <a:noFill/>
          <a:ln w="9525">
            <a:solidFill>
              <a:schemeClr val="tx1"/>
            </a:solidFill>
            <a:round/>
            <a:headEnd/>
            <a:tailEnd type="triangle" w="med" len="med"/>
          </a:ln>
        </p:spPr>
        <p:txBody>
          <a:bodyPr/>
          <a:lstStyle/>
          <a:p>
            <a:endParaRPr lang="en-US"/>
          </a:p>
        </p:txBody>
      </p:sp>
      <p:sp>
        <p:nvSpPr>
          <p:cNvPr id="645142" name="Text Box 22"/>
          <p:cNvSpPr txBox="1">
            <a:spLocks noChangeArrowheads="1"/>
          </p:cNvSpPr>
          <p:nvPr/>
        </p:nvSpPr>
        <p:spPr bwMode="auto">
          <a:xfrm>
            <a:off x="0" y="3422650"/>
            <a:ext cx="1371600" cy="523875"/>
          </a:xfrm>
          <a:prstGeom prst="rect">
            <a:avLst/>
          </a:prstGeom>
          <a:noFill/>
          <a:ln w="9525">
            <a:noFill/>
            <a:miter lim="800000"/>
            <a:headEnd/>
            <a:tailEnd/>
          </a:ln>
        </p:spPr>
        <p:txBody>
          <a:bodyPr>
            <a:spAutoFit/>
          </a:bodyPr>
          <a:lstStyle/>
          <a:p>
            <a:pPr>
              <a:spcBef>
                <a:spcPct val="50000"/>
              </a:spcBef>
            </a:pPr>
            <a:r>
              <a:rPr lang="en-US"/>
              <a:t>Routers</a:t>
            </a:r>
          </a:p>
        </p:txBody>
      </p:sp>
      <p:sp>
        <p:nvSpPr>
          <p:cNvPr id="645143" name="Line 23"/>
          <p:cNvSpPr>
            <a:spLocks noChangeShapeType="1"/>
          </p:cNvSpPr>
          <p:nvPr/>
        </p:nvSpPr>
        <p:spPr bwMode="auto">
          <a:xfrm flipV="1">
            <a:off x="1295400" y="2800350"/>
            <a:ext cx="1905000" cy="857250"/>
          </a:xfrm>
          <a:prstGeom prst="line">
            <a:avLst/>
          </a:prstGeom>
          <a:noFill/>
          <a:ln w="9525">
            <a:solidFill>
              <a:schemeClr val="tx1"/>
            </a:solidFill>
            <a:round/>
            <a:headEnd/>
            <a:tailEnd type="triangle" w="med" len="med"/>
          </a:ln>
        </p:spPr>
        <p:txBody>
          <a:bodyPr/>
          <a:lstStyle/>
          <a:p>
            <a:endParaRPr lang="en-US"/>
          </a:p>
        </p:txBody>
      </p:sp>
      <p:sp>
        <p:nvSpPr>
          <p:cNvPr id="645144" name="Line 24"/>
          <p:cNvSpPr>
            <a:spLocks noChangeShapeType="1"/>
          </p:cNvSpPr>
          <p:nvPr/>
        </p:nvSpPr>
        <p:spPr bwMode="auto">
          <a:xfrm flipV="1">
            <a:off x="1295400" y="2800350"/>
            <a:ext cx="3276600" cy="857250"/>
          </a:xfrm>
          <a:prstGeom prst="line">
            <a:avLst/>
          </a:prstGeom>
          <a:noFill/>
          <a:ln w="9525">
            <a:solidFill>
              <a:schemeClr val="tx1"/>
            </a:solidFill>
            <a:round/>
            <a:headEnd/>
            <a:tailEnd type="triangle" w="med" len="med"/>
          </a:ln>
        </p:spPr>
        <p:txBody>
          <a:bodyPr/>
          <a:lstStyle/>
          <a:p>
            <a:endParaRPr lang="en-US"/>
          </a:p>
        </p:txBody>
      </p:sp>
      <p:sp>
        <p:nvSpPr>
          <p:cNvPr id="645145" name="Line 25"/>
          <p:cNvSpPr>
            <a:spLocks noChangeShapeType="1"/>
          </p:cNvSpPr>
          <p:nvPr/>
        </p:nvSpPr>
        <p:spPr bwMode="auto">
          <a:xfrm flipV="1">
            <a:off x="1295400" y="2114550"/>
            <a:ext cx="2514600" cy="1543050"/>
          </a:xfrm>
          <a:prstGeom prst="line">
            <a:avLst/>
          </a:prstGeom>
          <a:noFill/>
          <a:ln w="9525">
            <a:solidFill>
              <a:schemeClr val="tx1"/>
            </a:solidFill>
            <a:round/>
            <a:headEnd/>
            <a:tailEnd type="triangle" w="med" len="med"/>
          </a:ln>
        </p:spPr>
        <p:txBody>
          <a:bodyPr/>
          <a:lstStyle/>
          <a:p>
            <a:endParaRPr lang="en-US"/>
          </a:p>
        </p:txBody>
      </p:sp>
      <p:sp>
        <p:nvSpPr>
          <p:cNvPr id="645146" name="Text Box 26"/>
          <p:cNvSpPr txBox="1">
            <a:spLocks noChangeArrowheads="1"/>
          </p:cNvSpPr>
          <p:nvPr/>
        </p:nvSpPr>
        <p:spPr bwMode="auto">
          <a:xfrm>
            <a:off x="7315200" y="3200400"/>
            <a:ext cx="1676400" cy="954088"/>
          </a:xfrm>
          <a:prstGeom prst="rect">
            <a:avLst/>
          </a:prstGeom>
          <a:noFill/>
          <a:ln w="9525">
            <a:noFill/>
            <a:miter lim="800000"/>
            <a:headEnd/>
            <a:tailEnd/>
          </a:ln>
        </p:spPr>
        <p:txBody>
          <a:bodyPr>
            <a:spAutoFit/>
          </a:bodyPr>
          <a:lstStyle/>
          <a:p>
            <a:pPr>
              <a:spcBef>
                <a:spcPct val="50000"/>
              </a:spcBef>
            </a:pPr>
            <a:r>
              <a:rPr lang="en-US"/>
              <a:t>DNS &amp; DHCP</a:t>
            </a:r>
          </a:p>
        </p:txBody>
      </p:sp>
      <p:sp>
        <p:nvSpPr>
          <p:cNvPr id="645147" name="Line 27"/>
          <p:cNvSpPr>
            <a:spLocks noChangeShapeType="1"/>
          </p:cNvSpPr>
          <p:nvPr/>
        </p:nvSpPr>
        <p:spPr bwMode="auto">
          <a:xfrm flipH="1" flipV="1">
            <a:off x="6553200" y="2914650"/>
            <a:ext cx="762000" cy="628650"/>
          </a:xfrm>
          <a:prstGeom prst="line">
            <a:avLst/>
          </a:prstGeom>
          <a:noFill/>
          <a:ln w="9525">
            <a:solidFill>
              <a:schemeClr val="tx1"/>
            </a:solidFill>
            <a:round/>
            <a:headEnd/>
            <a:tailEnd type="triangle" w="med" len="med"/>
          </a:ln>
        </p:spPr>
        <p:txBody>
          <a:bodyPr/>
          <a:lstStyle/>
          <a:p>
            <a:endParaRPr lang="en-US"/>
          </a:p>
        </p:txBody>
      </p:sp>
      <p:sp>
        <p:nvSpPr>
          <p:cNvPr id="645148" name="Line 28"/>
          <p:cNvSpPr>
            <a:spLocks noChangeShapeType="1"/>
          </p:cNvSpPr>
          <p:nvPr/>
        </p:nvSpPr>
        <p:spPr bwMode="auto">
          <a:xfrm flipH="1" flipV="1">
            <a:off x="2590800" y="2914650"/>
            <a:ext cx="4724400" cy="62865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anim calcmode="lin" valueType="num">
                                      <p:cBhvr additive="base">
                                        <p:cTn id="7" dur="500" fill="hold"/>
                                        <p:tgtEl>
                                          <p:spTgt spid="645124"/>
                                        </p:tgtEl>
                                        <p:attrNameLst>
                                          <p:attrName>ppt_x</p:attrName>
                                        </p:attrNameLst>
                                      </p:cBhvr>
                                      <p:tavLst>
                                        <p:tav tm="0">
                                          <p:val>
                                            <p:strVal val="#ppt_x"/>
                                          </p:val>
                                        </p:tav>
                                        <p:tav tm="100000">
                                          <p:val>
                                            <p:strVal val="#ppt_x"/>
                                          </p:val>
                                        </p:tav>
                                      </p:tavLst>
                                    </p:anim>
                                    <p:anim calcmode="lin" valueType="num">
                                      <p:cBhvr additive="base">
                                        <p:cTn id="8" dur="500" fill="hold"/>
                                        <p:tgtEl>
                                          <p:spTgt spid="64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25"/>
                                        </p:tgtEl>
                                        <p:attrNameLst>
                                          <p:attrName>style.visibility</p:attrName>
                                        </p:attrNameLst>
                                      </p:cBhvr>
                                      <p:to>
                                        <p:strVal val="visible"/>
                                      </p:to>
                                    </p:set>
                                    <p:anim calcmode="lin" valueType="num">
                                      <p:cBhvr additive="base">
                                        <p:cTn id="13" dur="500" fill="hold"/>
                                        <p:tgtEl>
                                          <p:spTgt spid="645125"/>
                                        </p:tgtEl>
                                        <p:attrNameLst>
                                          <p:attrName>ppt_x</p:attrName>
                                        </p:attrNameLst>
                                      </p:cBhvr>
                                      <p:tavLst>
                                        <p:tav tm="0">
                                          <p:val>
                                            <p:strVal val="#ppt_x"/>
                                          </p:val>
                                        </p:tav>
                                        <p:tav tm="100000">
                                          <p:val>
                                            <p:strVal val="#ppt_x"/>
                                          </p:val>
                                        </p:tav>
                                      </p:tavLst>
                                    </p:anim>
                                    <p:anim calcmode="lin" valueType="num">
                                      <p:cBhvr additive="base">
                                        <p:cTn id="14" dur="500" fill="hold"/>
                                        <p:tgtEl>
                                          <p:spTgt spid="6451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45127"/>
                                        </p:tgtEl>
                                        <p:attrNameLst>
                                          <p:attrName>style.visibility</p:attrName>
                                        </p:attrNameLst>
                                      </p:cBhvr>
                                      <p:to>
                                        <p:strVal val="visible"/>
                                      </p:to>
                                    </p:set>
                                    <p:anim calcmode="lin" valueType="num">
                                      <p:cBhvr additive="base">
                                        <p:cTn id="17" dur="500" fill="hold"/>
                                        <p:tgtEl>
                                          <p:spTgt spid="645127"/>
                                        </p:tgtEl>
                                        <p:attrNameLst>
                                          <p:attrName>ppt_x</p:attrName>
                                        </p:attrNameLst>
                                      </p:cBhvr>
                                      <p:tavLst>
                                        <p:tav tm="0">
                                          <p:val>
                                            <p:strVal val="#ppt_x"/>
                                          </p:val>
                                        </p:tav>
                                        <p:tav tm="100000">
                                          <p:val>
                                            <p:strVal val="#ppt_x"/>
                                          </p:val>
                                        </p:tav>
                                      </p:tavLst>
                                    </p:anim>
                                    <p:anim calcmode="lin" valueType="num">
                                      <p:cBhvr additive="base">
                                        <p:cTn id="18" dur="500" fill="hold"/>
                                        <p:tgtEl>
                                          <p:spTgt spid="6451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129"/>
                                        </p:tgtEl>
                                        <p:attrNameLst>
                                          <p:attrName>style.visibility</p:attrName>
                                        </p:attrNameLst>
                                      </p:cBhvr>
                                      <p:to>
                                        <p:strVal val="visible"/>
                                      </p:to>
                                    </p:set>
                                    <p:anim calcmode="lin" valueType="num">
                                      <p:cBhvr additive="base">
                                        <p:cTn id="21" dur="500" fill="hold"/>
                                        <p:tgtEl>
                                          <p:spTgt spid="645129"/>
                                        </p:tgtEl>
                                        <p:attrNameLst>
                                          <p:attrName>ppt_x</p:attrName>
                                        </p:attrNameLst>
                                      </p:cBhvr>
                                      <p:tavLst>
                                        <p:tav tm="0">
                                          <p:val>
                                            <p:strVal val="#ppt_x"/>
                                          </p:val>
                                        </p:tav>
                                        <p:tav tm="100000">
                                          <p:val>
                                            <p:strVal val="#ppt_x"/>
                                          </p:val>
                                        </p:tav>
                                      </p:tavLst>
                                    </p:anim>
                                    <p:anim calcmode="lin" valueType="num">
                                      <p:cBhvr additive="base">
                                        <p:cTn id="22" dur="500" fill="hold"/>
                                        <p:tgtEl>
                                          <p:spTgt spid="6451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132"/>
                                        </p:tgtEl>
                                        <p:attrNameLst>
                                          <p:attrName>style.visibility</p:attrName>
                                        </p:attrNameLst>
                                      </p:cBhvr>
                                      <p:to>
                                        <p:strVal val="visible"/>
                                      </p:to>
                                    </p:set>
                                    <p:anim calcmode="lin" valueType="num">
                                      <p:cBhvr additive="base">
                                        <p:cTn id="25" dur="500" fill="hold"/>
                                        <p:tgtEl>
                                          <p:spTgt spid="645132"/>
                                        </p:tgtEl>
                                        <p:attrNameLst>
                                          <p:attrName>ppt_x</p:attrName>
                                        </p:attrNameLst>
                                      </p:cBhvr>
                                      <p:tavLst>
                                        <p:tav tm="0">
                                          <p:val>
                                            <p:strVal val="#ppt_x"/>
                                          </p:val>
                                        </p:tav>
                                        <p:tav tm="100000">
                                          <p:val>
                                            <p:strVal val="#ppt_x"/>
                                          </p:val>
                                        </p:tav>
                                      </p:tavLst>
                                    </p:anim>
                                    <p:anim calcmode="lin" valueType="num">
                                      <p:cBhvr additive="base">
                                        <p:cTn id="26" dur="500" fill="hold"/>
                                        <p:tgtEl>
                                          <p:spTgt spid="6451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45130"/>
                                        </p:tgtEl>
                                        <p:attrNameLst>
                                          <p:attrName>style.visibility</p:attrName>
                                        </p:attrNameLst>
                                      </p:cBhvr>
                                      <p:to>
                                        <p:strVal val="visible"/>
                                      </p:to>
                                    </p:set>
                                    <p:anim calcmode="lin" valueType="num">
                                      <p:cBhvr additive="base">
                                        <p:cTn id="29" dur="500" fill="hold"/>
                                        <p:tgtEl>
                                          <p:spTgt spid="645130"/>
                                        </p:tgtEl>
                                        <p:attrNameLst>
                                          <p:attrName>ppt_x</p:attrName>
                                        </p:attrNameLst>
                                      </p:cBhvr>
                                      <p:tavLst>
                                        <p:tav tm="0">
                                          <p:val>
                                            <p:strVal val="#ppt_x"/>
                                          </p:val>
                                        </p:tav>
                                        <p:tav tm="100000">
                                          <p:val>
                                            <p:strVal val="#ppt_x"/>
                                          </p:val>
                                        </p:tav>
                                      </p:tavLst>
                                    </p:anim>
                                    <p:anim calcmode="lin" valueType="num">
                                      <p:cBhvr additive="base">
                                        <p:cTn id="30" dur="500" fill="hold"/>
                                        <p:tgtEl>
                                          <p:spTgt spid="6451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45128"/>
                                        </p:tgtEl>
                                        <p:attrNameLst>
                                          <p:attrName>style.visibility</p:attrName>
                                        </p:attrNameLst>
                                      </p:cBhvr>
                                      <p:to>
                                        <p:strVal val="visible"/>
                                      </p:to>
                                    </p:set>
                                    <p:anim calcmode="lin" valueType="num">
                                      <p:cBhvr additive="base">
                                        <p:cTn id="33" dur="500" fill="hold"/>
                                        <p:tgtEl>
                                          <p:spTgt spid="645128"/>
                                        </p:tgtEl>
                                        <p:attrNameLst>
                                          <p:attrName>ppt_x</p:attrName>
                                        </p:attrNameLst>
                                      </p:cBhvr>
                                      <p:tavLst>
                                        <p:tav tm="0">
                                          <p:val>
                                            <p:strVal val="#ppt_x"/>
                                          </p:val>
                                        </p:tav>
                                        <p:tav tm="100000">
                                          <p:val>
                                            <p:strVal val="#ppt_x"/>
                                          </p:val>
                                        </p:tav>
                                      </p:tavLst>
                                    </p:anim>
                                    <p:anim calcmode="lin" valueType="num">
                                      <p:cBhvr additive="base">
                                        <p:cTn id="34" dur="500" fill="hold"/>
                                        <p:tgtEl>
                                          <p:spTgt spid="6451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45126"/>
                                        </p:tgtEl>
                                        <p:attrNameLst>
                                          <p:attrName>style.visibility</p:attrName>
                                        </p:attrNameLst>
                                      </p:cBhvr>
                                      <p:to>
                                        <p:strVal val="visible"/>
                                      </p:to>
                                    </p:set>
                                    <p:anim calcmode="lin" valueType="num">
                                      <p:cBhvr additive="base">
                                        <p:cTn id="37" dur="500" fill="hold"/>
                                        <p:tgtEl>
                                          <p:spTgt spid="645126"/>
                                        </p:tgtEl>
                                        <p:attrNameLst>
                                          <p:attrName>ppt_x</p:attrName>
                                        </p:attrNameLst>
                                      </p:cBhvr>
                                      <p:tavLst>
                                        <p:tav tm="0">
                                          <p:val>
                                            <p:strVal val="#ppt_x"/>
                                          </p:val>
                                        </p:tav>
                                        <p:tav tm="100000">
                                          <p:val>
                                            <p:strVal val="#ppt_x"/>
                                          </p:val>
                                        </p:tav>
                                      </p:tavLst>
                                    </p:anim>
                                    <p:anim calcmode="lin" valueType="num">
                                      <p:cBhvr additive="base">
                                        <p:cTn id="38" dur="500" fill="hold"/>
                                        <p:tgtEl>
                                          <p:spTgt spid="6451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45131"/>
                                        </p:tgtEl>
                                        <p:attrNameLst>
                                          <p:attrName>style.visibility</p:attrName>
                                        </p:attrNameLst>
                                      </p:cBhvr>
                                      <p:to>
                                        <p:strVal val="visible"/>
                                      </p:to>
                                    </p:set>
                                    <p:anim calcmode="lin" valueType="num">
                                      <p:cBhvr additive="base">
                                        <p:cTn id="41" dur="500" fill="hold"/>
                                        <p:tgtEl>
                                          <p:spTgt spid="645131"/>
                                        </p:tgtEl>
                                        <p:attrNameLst>
                                          <p:attrName>ppt_x</p:attrName>
                                        </p:attrNameLst>
                                      </p:cBhvr>
                                      <p:tavLst>
                                        <p:tav tm="0">
                                          <p:val>
                                            <p:strVal val="#ppt_x"/>
                                          </p:val>
                                        </p:tav>
                                        <p:tav tm="100000">
                                          <p:val>
                                            <p:strVal val="#ppt_x"/>
                                          </p:val>
                                        </p:tav>
                                      </p:tavLst>
                                    </p:anim>
                                    <p:anim calcmode="lin" valueType="num">
                                      <p:cBhvr additive="base">
                                        <p:cTn id="42" dur="500" fill="hold"/>
                                        <p:tgtEl>
                                          <p:spTgt spid="6451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45133"/>
                                        </p:tgtEl>
                                        <p:attrNameLst>
                                          <p:attrName>style.visibility</p:attrName>
                                        </p:attrNameLst>
                                      </p:cBhvr>
                                      <p:to>
                                        <p:strVal val="visible"/>
                                      </p:to>
                                    </p:set>
                                    <p:anim calcmode="lin" valueType="num">
                                      <p:cBhvr additive="base">
                                        <p:cTn id="45" dur="500" fill="hold"/>
                                        <p:tgtEl>
                                          <p:spTgt spid="645133"/>
                                        </p:tgtEl>
                                        <p:attrNameLst>
                                          <p:attrName>ppt_x</p:attrName>
                                        </p:attrNameLst>
                                      </p:cBhvr>
                                      <p:tavLst>
                                        <p:tav tm="0">
                                          <p:val>
                                            <p:strVal val="#ppt_x"/>
                                          </p:val>
                                        </p:tav>
                                        <p:tav tm="100000">
                                          <p:val>
                                            <p:strVal val="#ppt_x"/>
                                          </p:val>
                                        </p:tav>
                                      </p:tavLst>
                                    </p:anim>
                                    <p:anim calcmode="lin" valueType="num">
                                      <p:cBhvr additive="base">
                                        <p:cTn id="46" dur="500" fill="hold"/>
                                        <p:tgtEl>
                                          <p:spTgt spid="6451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645133"/>
                                        </p:tgtEl>
                                        <p:attrNameLst>
                                          <p:attrName>ppt_x</p:attrName>
                                        </p:attrNameLst>
                                      </p:cBhvr>
                                      <p:tavLst>
                                        <p:tav tm="0">
                                          <p:val>
                                            <p:strVal val="ppt_x"/>
                                          </p:val>
                                        </p:tav>
                                        <p:tav tm="100000">
                                          <p:val>
                                            <p:strVal val="ppt_x"/>
                                          </p:val>
                                        </p:tav>
                                      </p:tavLst>
                                    </p:anim>
                                    <p:anim calcmode="lin" valueType="num">
                                      <p:cBhvr additive="base">
                                        <p:cTn id="51" dur="500"/>
                                        <p:tgtEl>
                                          <p:spTgt spid="645133"/>
                                        </p:tgtEl>
                                        <p:attrNameLst>
                                          <p:attrName>ppt_y</p:attrName>
                                        </p:attrNameLst>
                                      </p:cBhvr>
                                      <p:tavLst>
                                        <p:tav tm="0">
                                          <p:val>
                                            <p:strVal val="ppt_y"/>
                                          </p:val>
                                        </p:tav>
                                        <p:tav tm="100000">
                                          <p:val>
                                            <p:strVal val="1+ppt_h/2"/>
                                          </p:val>
                                        </p:tav>
                                      </p:tavLst>
                                    </p:anim>
                                    <p:set>
                                      <p:cBhvr>
                                        <p:cTn id="52" dur="1" fill="hold">
                                          <p:stCondLst>
                                            <p:cond delay="499"/>
                                          </p:stCondLst>
                                        </p:cTn>
                                        <p:tgtEl>
                                          <p:spTgt spid="645133"/>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645132"/>
                                        </p:tgtEl>
                                        <p:attrNameLst>
                                          <p:attrName>ppt_x</p:attrName>
                                        </p:attrNameLst>
                                      </p:cBhvr>
                                      <p:tavLst>
                                        <p:tav tm="0">
                                          <p:val>
                                            <p:strVal val="ppt_x"/>
                                          </p:val>
                                        </p:tav>
                                        <p:tav tm="100000">
                                          <p:val>
                                            <p:strVal val="ppt_x"/>
                                          </p:val>
                                        </p:tav>
                                      </p:tavLst>
                                    </p:anim>
                                    <p:anim calcmode="lin" valueType="num">
                                      <p:cBhvr additive="base">
                                        <p:cTn id="55" dur="500"/>
                                        <p:tgtEl>
                                          <p:spTgt spid="645132"/>
                                        </p:tgtEl>
                                        <p:attrNameLst>
                                          <p:attrName>ppt_y</p:attrName>
                                        </p:attrNameLst>
                                      </p:cBhvr>
                                      <p:tavLst>
                                        <p:tav tm="0">
                                          <p:val>
                                            <p:strVal val="ppt_y"/>
                                          </p:val>
                                        </p:tav>
                                        <p:tav tm="100000">
                                          <p:val>
                                            <p:strVal val="1+ppt_h/2"/>
                                          </p:val>
                                        </p:tav>
                                      </p:tavLst>
                                    </p:anim>
                                    <p:set>
                                      <p:cBhvr>
                                        <p:cTn id="56" dur="1" fill="hold">
                                          <p:stCondLst>
                                            <p:cond delay="499"/>
                                          </p:stCondLst>
                                        </p:cTn>
                                        <p:tgtEl>
                                          <p:spTgt spid="645132"/>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645130"/>
                                        </p:tgtEl>
                                        <p:attrNameLst>
                                          <p:attrName>ppt_x</p:attrName>
                                        </p:attrNameLst>
                                      </p:cBhvr>
                                      <p:tavLst>
                                        <p:tav tm="0">
                                          <p:val>
                                            <p:strVal val="ppt_x"/>
                                          </p:val>
                                        </p:tav>
                                        <p:tav tm="100000">
                                          <p:val>
                                            <p:strVal val="ppt_x"/>
                                          </p:val>
                                        </p:tav>
                                      </p:tavLst>
                                    </p:anim>
                                    <p:anim calcmode="lin" valueType="num">
                                      <p:cBhvr additive="base">
                                        <p:cTn id="59" dur="500"/>
                                        <p:tgtEl>
                                          <p:spTgt spid="645130"/>
                                        </p:tgtEl>
                                        <p:attrNameLst>
                                          <p:attrName>ppt_y</p:attrName>
                                        </p:attrNameLst>
                                      </p:cBhvr>
                                      <p:tavLst>
                                        <p:tav tm="0">
                                          <p:val>
                                            <p:strVal val="ppt_y"/>
                                          </p:val>
                                        </p:tav>
                                        <p:tav tm="100000">
                                          <p:val>
                                            <p:strVal val="1+ppt_h/2"/>
                                          </p:val>
                                        </p:tav>
                                      </p:tavLst>
                                    </p:anim>
                                    <p:set>
                                      <p:cBhvr>
                                        <p:cTn id="60" dur="1" fill="hold">
                                          <p:stCondLst>
                                            <p:cond delay="499"/>
                                          </p:stCondLst>
                                        </p:cTn>
                                        <p:tgtEl>
                                          <p:spTgt spid="645130"/>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645128"/>
                                        </p:tgtEl>
                                        <p:attrNameLst>
                                          <p:attrName>ppt_x</p:attrName>
                                        </p:attrNameLst>
                                      </p:cBhvr>
                                      <p:tavLst>
                                        <p:tav tm="0">
                                          <p:val>
                                            <p:strVal val="ppt_x"/>
                                          </p:val>
                                        </p:tav>
                                        <p:tav tm="100000">
                                          <p:val>
                                            <p:strVal val="ppt_x"/>
                                          </p:val>
                                        </p:tav>
                                      </p:tavLst>
                                    </p:anim>
                                    <p:anim calcmode="lin" valueType="num">
                                      <p:cBhvr additive="base">
                                        <p:cTn id="63" dur="500"/>
                                        <p:tgtEl>
                                          <p:spTgt spid="645128"/>
                                        </p:tgtEl>
                                        <p:attrNameLst>
                                          <p:attrName>ppt_y</p:attrName>
                                        </p:attrNameLst>
                                      </p:cBhvr>
                                      <p:tavLst>
                                        <p:tav tm="0">
                                          <p:val>
                                            <p:strVal val="ppt_y"/>
                                          </p:val>
                                        </p:tav>
                                        <p:tav tm="100000">
                                          <p:val>
                                            <p:strVal val="1+ppt_h/2"/>
                                          </p:val>
                                        </p:tav>
                                      </p:tavLst>
                                    </p:anim>
                                    <p:set>
                                      <p:cBhvr>
                                        <p:cTn id="64" dur="1" fill="hold">
                                          <p:stCondLst>
                                            <p:cond delay="499"/>
                                          </p:stCondLst>
                                        </p:cTn>
                                        <p:tgtEl>
                                          <p:spTgt spid="645128"/>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645126"/>
                                        </p:tgtEl>
                                        <p:attrNameLst>
                                          <p:attrName>ppt_x</p:attrName>
                                        </p:attrNameLst>
                                      </p:cBhvr>
                                      <p:tavLst>
                                        <p:tav tm="0">
                                          <p:val>
                                            <p:strVal val="ppt_x"/>
                                          </p:val>
                                        </p:tav>
                                        <p:tav tm="100000">
                                          <p:val>
                                            <p:strVal val="ppt_x"/>
                                          </p:val>
                                        </p:tav>
                                      </p:tavLst>
                                    </p:anim>
                                    <p:anim calcmode="lin" valueType="num">
                                      <p:cBhvr additive="base">
                                        <p:cTn id="67" dur="500"/>
                                        <p:tgtEl>
                                          <p:spTgt spid="645126"/>
                                        </p:tgtEl>
                                        <p:attrNameLst>
                                          <p:attrName>ppt_y</p:attrName>
                                        </p:attrNameLst>
                                      </p:cBhvr>
                                      <p:tavLst>
                                        <p:tav tm="0">
                                          <p:val>
                                            <p:strVal val="ppt_y"/>
                                          </p:val>
                                        </p:tav>
                                        <p:tav tm="100000">
                                          <p:val>
                                            <p:strVal val="1+ppt_h/2"/>
                                          </p:val>
                                        </p:tav>
                                      </p:tavLst>
                                    </p:anim>
                                    <p:set>
                                      <p:cBhvr>
                                        <p:cTn id="68" dur="1" fill="hold">
                                          <p:stCondLst>
                                            <p:cond delay="499"/>
                                          </p:stCondLst>
                                        </p:cTn>
                                        <p:tgtEl>
                                          <p:spTgt spid="645126"/>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645125"/>
                                        </p:tgtEl>
                                        <p:attrNameLst>
                                          <p:attrName>ppt_x</p:attrName>
                                        </p:attrNameLst>
                                      </p:cBhvr>
                                      <p:tavLst>
                                        <p:tav tm="0">
                                          <p:val>
                                            <p:strVal val="ppt_x"/>
                                          </p:val>
                                        </p:tav>
                                        <p:tav tm="100000">
                                          <p:val>
                                            <p:strVal val="ppt_x"/>
                                          </p:val>
                                        </p:tav>
                                      </p:tavLst>
                                    </p:anim>
                                    <p:anim calcmode="lin" valueType="num">
                                      <p:cBhvr additive="base">
                                        <p:cTn id="71" dur="500"/>
                                        <p:tgtEl>
                                          <p:spTgt spid="645125"/>
                                        </p:tgtEl>
                                        <p:attrNameLst>
                                          <p:attrName>ppt_y</p:attrName>
                                        </p:attrNameLst>
                                      </p:cBhvr>
                                      <p:tavLst>
                                        <p:tav tm="0">
                                          <p:val>
                                            <p:strVal val="ppt_y"/>
                                          </p:val>
                                        </p:tav>
                                        <p:tav tm="100000">
                                          <p:val>
                                            <p:strVal val="1+ppt_h/2"/>
                                          </p:val>
                                        </p:tav>
                                      </p:tavLst>
                                    </p:anim>
                                    <p:set>
                                      <p:cBhvr>
                                        <p:cTn id="72" dur="1" fill="hold">
                                          <p:stCondLst>
                                            <p:cond delay="499"/>
                                          </p:stCondLst>
                                        </p:cTn>
                                        <p:tgtEl>
                                          <p:spTgt spid="645125"/>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645127"/>
                                        </p:tgtEl>
                                        <p:attrNameLst>
                                          <p:attrName>ppt_x</p:attrName>
                                        </p:attrNameLst>
                                      </p:cBhvr>
                                      <p:tavLst>
                                        <p:tav tm="0">
                                          <p:val>
                                            <p:strVal val="ppt_x"/>
                                          </p:val>
                                        </p:tav>
                                        <p:tav tm="100000">
                                          <p:val>
                                            <p:strVal val="ppt_x"/>
                                          </p:val>
                                        </p:tav>
                                      </p:tavLst>
                                    </p:anim>
                                    <p:anim calcmode="lin" valueType="num">
                                      <p:cBhvr additive="base">
                                        <p:cTn id="75" dur="500"/>
                                        <p:tgtEl>
                                          <p:spTgt spid="645127"/>
                                        </p:tgtEl>
                                        <p:attrNameLst>
                                          <p:attrName>ppt_y</p:attrName>
                                        </p:attrNameLst>
                                      </p:cBhvr>
                                      <p:tavLst>
                                        <p:tav tm="0">
                                          <p:val>
                                            <p:strVal val="ppt_y"/>
                                          </p:val>
                                        </p:tav>
                                        <p:tav tm="100000">
                                          <p:val>
                                            <p:strVal val="1+ppt_h/2"/>
                                          </p:val>
                                        </p:tav>
                                      </p:tavLst>
                                    </p:anim>
                                    <p:set>
                                      <p:cBhvr>
                                        <p:cTn id="76" dur="1" fill="hold">
                                          <p:stCondLst>
                                            <p:cond delay="499"/>
                                          </p:stCondLst>
                                        </p:cTn>
                                        <p:tgtEl>
                                          <p:spTgt spid="645127"/>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645129"/>
                                        </p:tgtEl>
                                        <p:attrNameLst>
                                          <p:attrName>ppt_x</p:attrName>
                                        </p:attrNameLst>
                                      </p:cBhvr>
                                      <p:tavLst>
                                        <p:tav tm="0">
                                          <p:val>
                                            <p:strVal val="ppt_x"/>
                                          </p:val>
                                        </p:tav>
                                        <p:tav tm="100000">
                                          <p:val>
                                            <p:strVal val="ppt_x"/>
                                          </p:val>
                                        </p:tav>
                                      </p:tavLst>
                                    </p:anim>
                                    <p:anim calcmode="lin" valueType="num">
                                      <p:cBhvr additive="base">
                                        <p:cTn id="79" dur="500"/>
                                        <p:tgtEl>
                                          <p:spTgt spid="645129"/>
                                        </p:tgtEl>
                                        <p:attrNameLst>
                                          <p:attrName>ppt_y</p:attrName>
                                        </p:attrNameLst>
                                      </p:cBhvr>
                                      <p:tavLst>
                                        <p:tav tm="0">
                                          <p:val>
                                            <p:strVal val="ppt_y"/>
                                          </p:val>
                                        </p:tav>
                                        <p:tav tm="100000">
                                          <p:val>
                                            <p:strVal val="1+ppt_h/2"/>
                                          </p:val>
                                        </p:tav>
                                      </p:tavLst>
                                    </p:anim>
                                    <p:set>
                                      <p:cBhvr>
                                        <p:cTn id="80" dur="1" fill="hold">
                                          <p:stCondLst>
                                            <p:cond delay="499"/>
                                          </p:stCondLst>
                                        </p:cTn>
                                        <p:tgtEl>
                                          <p:spTgt spid="645129"/>
                                        </p:tgtEl>
                                        <p:attrNameLst>
                                          <p:attrName>style.visibility</p:attrName>
                                        </p:attrNameLst>
                                      </p:cBhvr>
                                      <p:to>
                                        <p:strVal val="hidden"/>
                                      </p:to>
                                    </p:set>
                                  </p:childTnLst>
                                </p:cTn>
                              </p:par>
                              <p:par>
                                <p:cTn id="81" presetID="2" presetClass="exit" presetSubtype="4" fill="hold" grpId="1" nodeType="withEffect">
                                  <p:stCondLst>
                                    <p:cond delay="0"/>
                                  </p:stCondLst>
                                  <p:childTnLst>
                                    <p:anim calcmode="lin" valueType="num">
                                      <p:cBhvr additive="base">
                                        <p:cTn id="82" dur="500"/>
                                        <p:tgtEl>
                                          <p:spTgt spid="645131"/>
                                        </p:tgtEl>
                                        <p:attrNameLst>
                                          <p:attrName>ppt_x</p:attrName>
                                        </p:attrNameLst>
                                      </p:cBhvr>
                                      <p:tavLst>
                                        <p:tav tm="0">
                                          <p:val>
                                            <p:strVal val="ppt_x"/>
                                          </p:val>
                                        </p:tav>
                                        <p:tav tm="100000">
                                          <p:val>
                                            <p:strVal val="ppt_x"/>
                                          </p:val>
                                        </p:tav>
                                      </p:tavLst>
                                    </p:anim>
                                    <p:anim calcmode="lin" valueType="num">
                                      <p:cBhvr additive="base">
                                        <p:cTn id="83" dur="500"/>
                                        <p:tgtEl>
                                          <p:spTgt spid="645131"/>
                                        </p:tgtEl>
                                        <p:attrNameLst>
                                          <p:attrName>ppt_y</p:attrName>
                                        </p:attrNameLst>
                                      </p:cBhvr>
                                      <p:tavLst>
                                        <p:tav tm="0">
                                          <p:val>
                                            <p:strVal val="ppt_y"/>
                                          </p:val>
                                        </p:tav>
                                        <p:tav tm="100000">
                                          <p:val>
                                            <p:strVal val="1+ppt_h/2"/>
                                          </p:val>
                                        </p:tav>
                                      </p:tavLst>
                                    </p:anim>
                                    <p:set>
                                      <p:cBhvr>
                                        <p:cTn id="84" dur="1" fill="hold">
                                          <p:stCondLst>
                                            <p:cond delay="499"/>
                                          </p:stCondLst>
                                        </p:cTn>
                                        <p:tgtEl>
                                          <p:spTgt spid="6451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45134"/>
                                        </p:tgtEl>
                                        <p:attrNameLst>
                                          <p:attrName>style.visibility</p:attrName>
                                        </p:attrNameLst>
                                      </p:cBhvr>
                                      <p:to>
                                        <p:strVal val="visible"/>
                                      </p:to>
                                    </p:set>
                                    <p:anim calcmode="lin" valueType="num">
                                      <p:cBhvr additive="base">
                                        <p:cTn id="89" dur="500" fill="hold"/>
                                        <p:tgtEl>
                                          <p:spTgt spid="645134"/>
                                        </p:tgtEl>
                                        <p:attrNameLst>
                                          <p:attrName>ppt_x</p:attrName>
                                        </p:attrNameLst>
                                      </p:cBhvr>
                                      <p:tavLst>
                                        <p:tav tm="0">
                                          <p:val>
                                            <p:strVal val="#ppt_x"/>
                                          </p:val>
                                        </p:tav>
                                        <p:tav tm="100000">
                                          <p:val>
                                            <p:strVal val="#ppt_x"/>
                                          </p:val>
                                        </p:tav>
                                      </p:tavLst>
                                    </p:anim>
                                    <p:anim calcmode="lin" valueType="num">
                                      <p:cBhvr additive="base">
                                        <p:cTn id="90" dur="500" fill="hold"/>
                                        <p:tgtEl>
                                          <p:spTgt spid="64513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45141"/>
                                        </p:tgtEl>
                                        <p:attrNameLst>
                                          <p:attrName>style.visibility</p:attrName>
                                        </p:attrNameLst>
                                      </p:cBhvr>
                                      <p:to>
                                        <p:strVal val="visible"/>
                                      </p:to>
                                    </p:set>
                                    <p:anim calcmode="lin" valueType="num">
                                      <p:cBhvr additive="base">
                                        <p:cTn id="93" dur="500" fill="hold"/>
                                        <p:tgtEl>
                                          <p:spTgt spid="645141"/>
                                        </p:tgtEl>
                                        <p:attrNameLst>
                                          <p:attrName>ppt_x</p:attrName>
                                        </p:attrNameLst>
                                      </p:cBhvr>
                                      <p:tavLst>
                                        <p:tav tm="0">
                                          <p:val>
                                            <p:strVal val="#ppt_x"/>
                                          </p:val>
                                        </p:tav>
                                        <p:tav tm="100000">
                                          <p:val>
                                            <p:strVal val="#ppt_x"/>
                                          </p:val>
                                        </p:tav>
                                      </p:tavLst>
                                    </p:anim>
                                    <p:anim calcmode="lin" valueType="num">
                                      <p:cBhvr additive="base">
                                        <p:cTn id="94" dur="500" fill="hold"/>
                                        <p:tgtEl>
                                          <p:spTgt spid="6451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45140"/>
                                        </p:tgtEl>
                                        <p:attrNameLst>
                                          <p:attrName>style.visibility</p:attrName>
                                        </p:attrNameLst>
                                      </p:cBhvr>
                                      <p:to>
                                        <p:strVal val="visible"/>
                                      </p:to>
                                    </p:set>
                                    <p:anim calcmode="lin" valueType="num">
                                      <p:cBhvr additive="base">
                                        <p:cTn id="97" dur="500" fill="hold"/>
                                        <p:tgtEl>
                                          <p:spTgt spid="645140"/>
                                        </p:tgtEl>
                                        <p:attrNameLst>
                                          <p:attrName>ppt_x</p:attrName>
                                        </p:attrNameLst>
                                      </p:cBhvr>
                                      <p:tavLst>
                                        <p:tav tm="0">
                                          <p:val>
                                            <p:strVal val="#ppt_x"/>
                                          </p:val>
                                        </p:tav>
                                        <p:tav tm="100000">
                                          <p:val>
                                            <p:strVal val="#ppt_x"/>
                                          </p:val>
                                        </p:tav>
                                      </p:tavLst>
                                    </p:anim>
                                    <p:anim calcmode="lin" valueType="num">
                                      <p:cBhvr additive="base">
                                        <p:cTn id="98" dur="500" fill="hold"/>
                                        <p:tgtEl>
                                          <p:spTgt spid="64514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45139"/>
                                        </p:tgtEl>
                                        <p:attrNameLst>
                                          <p:attrName>style.visibility</p:attrName>
                                        </p:attrNameLst>
                                      </p:cBhvr>
                                      <p:to>
                                        <p:strVal val="visible"/>
                                      </p:to>
                                    </p:set>
                                    <p:anim calcmode="lin" valueType="num">
                                      <p:cBhvr additive="base">
                                        <p:cTn id="101" dur="500" fill="hold"/>
                                        <p:tgtEl>
                                          <p:spTgt spid="645139"/>
                                        </p:tgtEl>
                                        <p:attrNameLst>
                                          <p:attrName>ppt_x</p:attrName>
                                        </p:attrNameLst>
                                      </p:cBhvr>
                                      <p:tavLst>
                                        <p:tav tm="0">
                                          <p:val>
                                            <p:strVal val="#ppt_x"/>
                                          </p:val>
                                        </p:tav>
                                        <p:tav tm="100000">
                                          <p:val>
                                            <p:strVal val="#ppt_x"/>
                                          </p:val>
                                        </p:tav>
                                      </p:tavLst>
                                    </p:anim>
                                    <p:anim calcmode="lin" valueType="num">
                                      <p:cBhvr additive="base">
                                        <p:cTn id="102" dur="500" fill="hold"/>
                                        <p:tgtEl>
                                          <p:spTgt spid="64513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45138"/>
                                        </p:tgtEl>
                                        <p:attrNameLst>
                                          <p:attrName>style.visibility</p:attrName>
                                        </p:attrNameLst>
                                      </p:cBhvr>
                                      <p:to>
                                        <p:strVal val="visible"/>
                                      </p:to>
                                    </p:set>
                                    <p:anim calcmode="lin" valueType="num">
                                      <p:cBhvr additive="base">
                                        <p:cTn id="105" dur="500" fill="hold"/>
                                        <p:tgtEl>
                                          <p:spTgt spid="645138"/>
                                        </p:tgtEl>
                                        <p:attrNameLst>
                                          <p:attrName>ppt_x</p:attrName>
                                        </p:attrNameLst>
                                      </p:cBhvr>
                                      <p:tavLst>
                                        <p:tav tm="0">
                                          <p:val>
                                            <p:strVal val="#ppt_x"/>
                                          </p:val>
                                        </p:tav>
                                        <p:tav tm="100000">
                                          <p:val>
                                            <p:strVal val="#ppt_x"/>
                                          </p:val>
                                        </p:tav>
                                      </p:tavLst>
                                    </p:anim>
                                    <p:anim calcmode="lin" valueType="num">
                                      <p:cBhvr additive="base">
                                        <p:cTn id="106" dur="500" fill="hold"/>
                                        <p:tgtEl>
                                          <p:spTgt spid="64513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45137"/>
                                        </p:tgtEl>
                                        <p:attrNameLst>
                                          <p:attrName>style.visibility</p:attrName>
                                        </p:attrNameLst>
                                      </p:cBhvr>
                                      <p:to>
                                        <p:strVal val="visible"/>
                                      </p:to>
                                    </p:set>
                                    <p:anim calcmode="lin" valueType="num">
                                      <p:cBhvr additive="base">
                                        <p:cTn id="109" dur="500" fill="hold"/>
                                        <p:tgtEl>
                                          <p:spTgt spid="645137"/>
                                        </p:tgtEl>
                                        <p:attrNameLst>
                                          <p:attrName>ppt_x</p:attrName>
                                        </p:attrNameLst>
                                      </p:cBhvr>
                                      <p:tavLst>
                                        <p:tav tm="0">
                                          <p:val>
                                            <p:strVal val="#ppt_x"/>
                                          </p:val>
                                        </p:tav>
                                        <p:tav tm="100000">
                                          <p:val>
                                            <p:strVal val="#ppt_x"/>
                                          </p:val>
                                        </p:tav>
                                      </p:tavLst>
                                    </p:anim>
                                    <p:anim calcmode="lin" valueType="num">
                                      <p:cBhvr additive="base">
                                        <p:cTn id="110" dur="500" fill="hold"/>
                                        <p:tgtEl>
                                          <p:spTgt spid="64513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45136"/>
                                        </p:tgtEl>
                                        <p:attrNameLst>
                                          <p:attrName>style.visibility</p:attrName>
                                        </p:attrNameLst>
                                      </p:cBhvr>
                                      <p:to>
                                        <p:strVal val="visible"/>
                                      </p:to>
                                    </p:set>
                                    <p:anim calcmode="lin" valueType="num">
                                      <p:cBhvr additive="base">
                                        <p:cTn id="113" dur="500" fill="hold"/>
                                        <p:tgtEl>
                                          <p:spTgt spid="645136"/>
                                        </p:tgtEl>
                                        <p:attrNameLst>
                                          <p:attrName>ppt_x</p:attrName>
                                        </p:attrNameLst>
                                      </p:cBhvr>
                                      <p:tavLst>
                                        <p:tav tm="0">
                                          <p:val>
                                            <p:strVal val="#ppt_x"/>
                                          </p:val>
                                        </p:tav>
                                        <p:tav tm="100000">
                                          <p:val>
                                            <p:strVal val="#ppt_x"/>
                                          </p:val>
                                        </p:tav>
                                      </p:tavLst>
                                    </p:anim>
                                    <p:anim calcmode="lin" valueType="num">
                                      <p:cBhvr additive="base">
                                        <p:cTn id="114" dur="500" fill="hold"/>
                                        <p:tgtEl>
                                          <p:spTgt spid="64513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45135"/>
                                        </p:tgtEl>
                                        <p:attrNameLst>
                                          <p:attrName>style.visibility</p:attrName>
                                        </p:attrNameLst>
                                      </p:cBhvr>
                                      <p:to>
                                        <p:strVal val="visible"/>
                                      </p:to>
                                    </p:set>
                                    <p:anim calcmode="lin" valueType="num">
                                      <p:cBhvr additive="base">
                                        <p:cTn id="117" dur="500" fill="hold"/>
                                        <p:tgtEl>
                                          <p:spTgt spid="645135"/>
                                        </p:tgtEl>
                                        <p:attrNameLst>
                                          <p:attrName>ppt_x</p:attrName>
                                        </p:attrNameLst>
                                      </p:cBhvr>
                                      <p:tavLst>
                                        <p:tav tm="0">
                                          <p:val>
                                            <p:strVal val="#ppt_x"/>
                                          </p:val>
                                        </p:tav>
                                        <p:tav tm="100000">
                                          <p:val>
                                            <p:strVal val="#ppt_x"/>
                                          </p:val>
                                        </p:tav>
                                      </p:tavLst>
                                    </p:anim>
                                    <p:anim calcmode="lin" valueType="num">
                                      <p:cBhvr additive="base">
                                        <p:cTn id="118" dur="500" fill="hold"/>
                                        <p:tgtEl>
                                          <p:spTgt spid="64513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grpId="1" nodeType="clickEffect">
                                  <p:stCondLst>
                                    <p:cond delay="0"/>
                                  </p:stCondLst>
                                  <p:childTnLst>
                                    <p:anim calcmode="lin" valueType="num">
                                      <p:cBhvr additive="base">
                                        <p:cTn id="122" dur="500"/>
                                        <p:tgtEl>
                                          <p:spTgt spid="645141"/>
                                        </p:tgtEl>
                                        <p:attrNameLst>
                                          <p:attrName>ppt_x</p:attrName>
                                        </p:attrNameLst>
                                      </p:cBhvr>
                                      <p:tavLst>
                                        <p:tav tm="0">
                                          <p:val>
                                            <p:strVal val="ppt_x"/>
                                          </p:val>
                                        </p:tav>
                                        <p:tav tm="100000">
                                          <p:val>
                                            <p:strVal val="ppt_x"/>
                                          </p:val>
                                        </p:tav>
                                      </p:tavLst>
                                    </p:anim>
                                    <p:anim calcmode="lin" valueType="num">
                                      <p:cBhvr additive="base">
                                        <p:cTn id="123" dur="500"/>
                                        <p:tgtEl>
                                          <p:spTgt spid="645141"/>
                                        </p:tgtEl>
                                        <p:attrNameLst>
                                          <p:attrName>ppt_y</p:attrName>
                                        </p:attrNameLst>
                                      </p:cBhvr>
                                      <p:tavLst>
                                        <p:tav tm="0">
                                          <p:val>
                                            <p:strVal val="ppt_y"/>
                                          </p:val>
                                        </p:tav>
                                        <p:tav tm="100000">
                                          <p:val>
                                            <p:strVal val="1+ppt_h/2"/>
                                          </p:val>
                                        </p:tav>
                                      </p:tavLst>
                                    </p:anim>
                                    <p:set>
                                      <p:cBhvr>
                                        <p:cTn id="124" dur="1" fill="hold">
                                          <p:stCondLst>
                                            <p:cond delay="499"/>
                                          </p:stCondLst>
                                        </p:cTn>
                                        <p:tgtEl>
                                          <p:spTgt spid="645141"/>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645140"/>
                                        </p:tgtEl>
                                        <p:attrNameLst>
                                          <p:attrName>ppt_x</p:attrName>
                                        </p:attrNameLst>
                                      </p:cBhvr>
                                      <p:tavLst>
                                        <p:tav tm="0">
                                          <p:val>
                                            <p:strVal val="ppt_x"/>
                                          </p:val>
                                        </p:tav>
                                        <p:tav tm="100000">
                                          <p:val>
                                            <p:strVal val="ppt_x"/>
                                          </p:val>
                                        </p:tav>
                                      </p:tavLst>
                                    </p:anim>
                                    <p:anim calcmode="lin" valueType="num">
                                      <p:cBhvr additive="base">
                                        <p:cTn id="127" dur="500"/>
                                        <p:tgtEl>
                                          <p:spTgt spid="645140"/>
                                        </p:tgtEl>
                                        <p:attrNameLst>
                                          <p:attrName>ppt_y</p:attrName>
                                        </p:attrNameLst>
                                      </p:cBhvr>
                                      <p:tavLst>
                                        <p:tav tm="0">
                                          <p:val>
                                            <p:strVal val="ppt_y"/>
                                          </p:val>
                                        </p:tav>
                                        <p:tav tm="100000">
                                          <p:val>
                                            <p:strVal val="1+ppt_h/2"/>
                                          </p:val>
                                        </p:tav>
                                      </p:tavLst>
                                    </p:anim>
                                    <p:set>
                                      <p:cBhvr>
                                        <p:cTn id="128" dur="1" fill="hold">
                                          <p:stCondLst>
                                            <p:cond delay="499"/>
                                          </p:stCondLst>
                                        </p:cTn>
                                        <p:tgtEl>
                                          <p:spTgt spid="645140"/>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645139"/>
                                        </p:tgtEl>
                                        <p:attrNameLst>
                                          <p:attrName>ppt_x</p:attrName>
                                        </p:attrNameLst>
                                      </p:cBhvr>
                                      <p:tavLst>
                                        <p:tav tm="0">
                                          <p:val>
                                            <p:strVal val="ppt_x"/>
                                          </p:val>
                                        </p:tav>
                                        <p:tav tm="100000">
                                          <p:val>
                                            <p:strVal val="ppt_x"/>
                                          </p:val>
                                        </p:tav>
                                      </p:tavLst>
                                    </p:anim>
                                    <p:anim calcmode="lin" valueType="num">
                                      <p:cBhvr additive="base">
                                        <p:cTn id="131" dur="500"/>
                                        <p:tgtEl>
                                          <p:spTgt spid="645139"/>
                                        </p:tgtEl>
                                        <p:attrNameLst>
                                          <p:attrName>ppt_y</p:attrName>
                                        </p:attrNameLst>
                                      </p:cBhvr>
                                      <p:tavLst>
                                        <p:tav tm="0">
                                          <p:val>
                                            <p:strVal val="ppt_y"/>
                                          </p:val>
                                        </p:tav>
                                        <p:tav tm="100000">
                                          <p:val>
                                            <p:strVal val="1+ppt_h/2"/>
                                          </p:val>
                                        </p:tav>
                                      </p:tavLst>
                                    </p:anim>
                                    <p:set>
                                      <p:cBhvr>
                                        <p:cTn id="132" dur="1" fill="hold">
                                          <p:stCondLst>
                                            <p:cond delay="499"/>
                                          </p:stCondLst>
                                        </p:cTn>
                                        <p:tgtEl>
                                          <p:spTgt spid="645139"/>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645138"/>
                                        </p:tgtEl>
                                        <p:attrNameLst>
                                          <p:attrName>ppt_x</p:attrName>
                                        </p:attrNameLst>
                                      </p:cBhvr>
                                      <p:tavLst>
                                        <p:tav tm="0">
                                          <p:val>
                                            <p:strVal val="ppt_x"/>
                                          </p:val>
                                        </p:tav>
                                        <p:tav tm="100000">
                                          <p:val>
                                            <p:strVal val="ppt_x"/>
                                          </p:val>
                                        </p:tav>
                                      </p:tavLst>
                                    </p:anim>
                                    <p:anim calcmode="lin" valueType="num">
                                      <p:cBhvr additive="base">
                                        <p:cTn id="135" dur="500"/>
                                        <p:tgtEl>
                                          <p:spTgt spid="645138"/>
                                        </p:tgtEl>
                                        <p:attrNameLst>
                                          <p:attrName>ppt_y</p:attrName>
                                        </p:attrNameLst>
                                      </p:cBhvr>
                                      <p:tavLst>
                                        <p:tav tm="0">
                                          <p:val>
                                            <p:strVal val="ppt_y"/>
                                          </p:val>
                                        </p:tav>
                                        <p:tav tm="100000">
                                          <p:val>
                                            <p:strVal val="1+ppt_h/2"/>
                                          </p:val>
                                        </p:tav>
                                      </p:tavLst>
                                    </p:anim>
                                    <p:set>
                                      <p:cBhvr>
                                        <p:cTn id="136" dur="1" fill="hold">
                                          <p:stCondLst>
                                            <p:cond delay="499"/>
                                          </p:stCondLst>
                                        </p:cTn>
                                        <p:tgtEl>
                                          <p:spTgt spid="645138"/>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645137"/>
                                        </p:tgtEl>
                                        <p:attrNameLst>
                                          <p:attrName>ppt_x</p:attrName>
                                        </p:attrNameLst>
                                      </p:cBhvr>
                                      <p:tavLst>
                                        <p:tav tm="0">
                                          <p:val>
                                            <p:strVal val="ppt_x"/>
                                          </p:val>
                                        </p:tav>
                                        <p:tav tm="100000">
                                          <p:val>
                                            <p:strVal val="ppt_x"/>
                                          </p:val>
                                        </p:tav>
                                      </p:tavLst>
                                    </p:anim>
                                    <p:anim calcmode="lin" valueType="num">
                                      <p:cBhvr additive="base">
                                        <p:cTn id="139" dur="500"/>
                                        <p:tgtEl>
                                          <p:spTgt spid="645137"/>
                                        </p:tgtEl>
                                        <p:attrNameLst>
                                          <p:attrName>ppt_y</p:attrName>
                                        </p:attrNameLst>
                                      </p:cBhvr>
                                      <p:tavLst>
                                        <p:tav tm="0">
                                          <p:val>
                                            <p:strVal val="ppt_y"/>
                                          </p:val>
                                        </p:tav>
                                        <p:tav tm="100000">
                                          <p:val>
                                            <p:strVal val="1+ppt_h/2"/>
                                          </p:val>
                                        </p:tav>
                                      </p:tavLst>
                                    </p:anim>
                                    <p:set>
                                      <p:cBhvr>
                                        <p:cTn id="140" dur="1" fill="hold">
                                          <p:stCondLst>
                                            <p:cond delay="499"/>
                                          </p:stCondLst>
                                        </p:cTn>
                                        <p:tgtEl>
                                          <p:spTgt spid="645137"/>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645136"/>
                                        </p:tgtEl>
                                        <p:attrNameLst>
                                          <p:attrName>ppt_x</p:attrName>
                                        </p:attrNameLst>
                                      </p:cBhvr>
                                      <p:tavLst>
                                        <p:tav tm="0">
                                          <p:val>
                                            <p:strVal val="ppt_x"/>
                                          </p:val>
                                        </p:tav>
                                        <p:tav tm="100000">
                                          <p:val>
                                            <p:strVal val="ppt_x"/>
                                          </p:val>
                                        </p:tav>
                                      </p:tavLst>
                                    </p:anim>
                                    <p:anim calcmode="lin" valueType="num">
                                      <p:cBhvr additive="base">
                                        <p:cTn id="143" dur="500"/>
                                        <p:tgtEl>
                                          <p:spTgt spid="645136"/>
                                        </p:tgtEl>
                                        <p:attrNameLst>
                                          <p:attrName>ppt_y</p:attrName>
                                        </p:attrNameLst>
                                      </p:cBhvr>
                                      <p:tavLst>
                                        <p:tav tm="0">
                                          <p:val>
                                            <p:strVal val="ppt_y"/>
                                          </p:val>
                                        </p:tav>
                                        <p:tav tm="100000">
                                          <p:val>
                                            <p:strVal val="1+ppt_h/2"/>
                                          </p:val>
                                        </p:tav>
                                      </p:tavLst>
                                    </p:anim>
                                    <p:set>
                                      <p:cBhvr>
                                        <p:cTn id="144" dur="1" fill="hold">
                                          <p:stCondLst>
                                            <p:cond delay="499"/>
                                          </p:stCondLst>
                                        </p:cTn>
                                        <p:tgtEl>
                                          <p:spTgt spid="645136"/>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500"/>
                                        <p:tgtEl>
                                          <p:spTgt spid="645135"/>
                                        </p:tgtEl>
                                        <p:attrNameLst>
                                          <p:attrName>ppt_x</p:attrName>
                                        </p:attrNameLst>
                                      </p:cBhvr>
                                      <p:tavLst>
                                        <p:tav tm="0">
                                          <p:val>
                                            <p:strVal val="ppt_x"/>
                                          </p:val>
                                        </p:tav>
                                        <p:tav tm="100000">
                                          <p:val>
                                            <p:strVal val="ppt_x"/>
                                          </p:val>
                                        </p:tav>
                                      </p:tavLst>
                                    </p:anim>
                                    <p:anim calcmode="lin" valueType="num">
                                      <p:cBhvr additive="base">
                                        <p:cTn id="147" dur="500"/>
                                        <p:tgtEl>
                                          <p:spTgt spid="645135"/>
                                        </p:tgtEl>
                                        <p:attrNameLst>
                                          <p:attrName>ppt_y</p:attrName>
                                        </p:attrNameLst>
                                      </p:cBhvr>
                                      <p:tavLst>
                                        <p:tav tm="0">
                                          <p:val>
                                            <p:strVal val="ppt_y"/>
                                          </p:val>
                                        </p:tav>
                                        <p:tav tm="100000">
                                          <p:val>
                                            <p:strVal val="1+ppt_h/2"/>
                                          </p:val>
                                        </p:tav>
                                      </p:tavLst>
                                    </p:anim>
                                    <p:set>
                                      <p:cBhvr>
                                        <p:cTn id="148" dur="1" fill="hold">
                                          <p:stCondLst>
                                            <p:cond delay="499"/>
                                          </p:stCondLst>
                                        </p:cTn>
                                        <p:tgtEl>
                                          <p:spTgt spid="645135"/>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500"/>
                                        <p:tgtEl>
                                          <p:spTgt spid="645134"/>
                                        </p:tgtEl>
                                        <p:attrNameLst>
                                          <p:attrName>ppt_x</p:attrName>
                                        </p:attrNameLst>
                                      </p:cBhvr>
                                      <p:tavLst>
                                        <p:tav tm="0">
                                          <p:val>
                                            <p:strVal val="ppt_x"/>
                                          </p:val>
                                        </p:tav>
                                        <p:tav tm="100000">
                                          <p:val>
                                            <p:strVal val="ppt_x"/>
                                          </p:val>
                                        </p:tav>
                                      </p:tavLst>
                                    </p:anim>
                                    <p:anim calcmode="lin" valueType="num">
                                      <p:cBhvr additive="base">
                                        <p:cTn id="151" dur="500"/>
                                        <p:tgtEl>
                                          <p:spTgt spid="645134"/>
                                        </p:tgtEl>
                                        <p:attrNameLst>
                                          <p:attrName>ppt_y</p:attrName>
                                        </p:attrNameLst>
                                      </p:cBhvr>
                                      <p:tavLst>
                                        <p:tav tm="0">
                                          <p:val>
                                            <p:strVal val="ppt_y"/>
                                          </p:val>
                                        </p:tav>
                                        <p:tav tm="100000">
                                          <p:val>
                                            <p:strVal val="1+ppt_h/2"/>
                                          </p:val>
                                        </p:tav>
                                      </p:tavLst>
                                    </p:anim>
                                    <p:set>
                                      <p:cBhvr>
                                        <p:cTn id="152" dur="1" fill="hold">
                                          <p:stCondLst>
                                            <p:cond delay="499"/>
                                          </p:stCondLst>
                                        </p:cTn>
                                        <p:tgtEl>
                                          <p:spTgt spid="64513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45142"/>
                                        </p:tgtEl>
                                        <p:attrNameLst>
                                          <p:attrName>style.visibility</p:attrName>
                                        </p:attrNameLst>
                                      </p:cBhvr>
                                      <p:to>
                                        <p:strVal val="visible"/>
                                      </p:to>
                                    </p:set>
                                    <p:anim calcmode="lin" valueType="num">
                                      <p:cBhvr additive="base">
                                        <p:cTn id="157" dur="500" fill="hold"/>
                                        <p:tgtEl>
                                          <p:spTgt spid="645142"/>
                                        </p:tgtEl>
                                        <p:attrNameLst>
                                          <p:attrName>ppt_x</p:attrName>
                                        </p:attrNameLst>
                                      </p:cBhvr>
                                      <p:tavLst>
                                        <p:tav tm="0">
                                          <p:val>
                                            <p:strVal val="#ppt_x"/>
                                          </p:val>
                                        </p:tav>
                                        <p:tav tm="100000">
                                          <p:val>
                                            <p:strVal val="#ppt_x"/>
                                          </p:val>
                                        </p:tav>
                                      </p:tavLst>
                                    </p:anim>
                                    <p:anim calcmode="lin" valueType="num">
                                      <p:cBhvr additive="base">
                                        <p:cTn id="158" dur="500" fill="hold"/>
                                        <p:tgtEl>
                                          <p:spTgt spid="645142"/>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645145"/>
                                        </p:tgtEl>
                                        <p:attrNameLst>
                                          <p:attrName>style.visibility</p:attrName>
                                        </p:attrNameLst>
                                      </p:cBhvr>
                                      <p:to>
                                        <p:strVal val="visible"/>
                                      </p:to>
                                    </p:set>
                                    <p:anim calcmode="lin" valueType="num">
                                      <p:cBhvr additive="base">
                                        <p:cTn id="161" dur="500" fill="hold"/>
                                        <p:tgtEl>
                                          <p:spTgt spid="645145"/>
                                        </p:tgtEl>
                                        <p:attrNameLst>
                                          <p:attrName>ppt_x</p:attrName>
                                        </p:attrNameLst>
                                      </p:cBhvr>
                                      <p:tavLst>
                                        <p:tav tm="0">
                                          <p:val>
                                            <p:strVal val="#ppt_x"/>
                                          </p:val>
                                        </p:tav>
                                        <p:tav tm="100000">
                                          <p:val>
                                            <p:strVal val="#ppt_x"/>
                                          </p:val>
                                        </p:tav>
                                      </p:tavLst>
                                    </p:anim>
                                    <p:anim calcmode="lin" valueType="num">
                                      <p:cBhvr additive="base">
                                        <p:cTn id="162" dur="500" fill="hold"/>
                                        <p:tgtEl>
                                          <p:spTgt spid="64514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645144"/>
                                        </p:tgtEl>
                                        <p:attrNameLst>
                                          <p:attrName>style.visibility</p:attrName>
                                        </p:attrNameLst>
                                      </p:cBhvr>
                                      <p:to>
                                        <p:strVal val="visible"/>
                                      </p:to>
                                    </p:set>
                                    <p:anim calcmode="lin" valueType="num">
                                      <p:cBhvr additive="base">
                                        <p:cTn id="165" dur="500" fill="hold"/>
                                        <p:tgtEl>
                                          <p:spTgt spid="645144"/>
                                        </p:tgtEl>
                                        <p:attrNameLst>
                                          <p:attrName>ppt_x</p:attrName>
                                        </p:attrNameLst>
                                      </p:cBhvr>
                                      <p:tavLst>
                                        <p:tav tm="0">
                                          <p:val>
                                            <p:strVal val="#ppt_x"/>
                                          </p:val>
                                        </p:tav>
                                        <p:tav tm="100000">
                                          <p:val>
                                            <p:strVal val="#ppt_x"/>
                                          </p:val>
                                        </p:tav>
                                      </p:tavLst>
                                    </p:anim>
                                    <p:anim calcmode="lin" valueType="num">
                                      <p:cBhvr additive="base">
                                        <p:cTn id="166" dur="500" fill="hold"/>
                                        <p:tgtEl>
                                          <p:spTgt spid="64514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645143"/>
                                        </p:tgtEl>
                                        <p:attrNameLst>
                                          <p:attrName>style.visibility</p:attrName>
                                        </p:attrNameLst>
                                      </p:cBhvr>
                                      <p:to>
                                        <p:strVal val="visible"/>
                                      </p:to>
                                    </p:set>
                                    <p:anim calcmode="lin" valueType="num">
                                      <p:cBhvr additive="base">
                                        <p:cTn id="169" dur="500" fill="hold"/>
                                        <p:tgtEl>
                                          <p:spTgt spid="645143"/>
                                        </p:tgtEl>
                                        <p:attrNameLst>
                                          <p:attrName>ppt_x</p:attrName>
                                        </p:attrNameLst>
                                      </p:cBhvr>
                                      <p:tavLst>
                                        <p:tav tm="0">
                                          <p:val>
                                            <p:strVal val="#ppt_x"/>
                                          </p:val>
                                        </p:tav>
                                        <p:tav tm="100000">
                                          <p:val>
                                            <p:strVal val="#ppt_x"/>
                                          </p:val>
                                        </p:tav>
                                      </p:tavLst>
                                    </p:anim>
                                    <p:anim calcmode="lin" valueType="num">
                                      <p:cBhvr additive="base">
                                        <p:cTn id="170" dur="500" fill="hold"/>
                                        <p:tgtEl>
                                          <p:spTgt spid="645143"/>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grpId="1" nodeType="clickEffect">
                                  <p:stCondLst>
                                    <p:cond delay="0"/>
                                  </p:stCondLst>
                                  <p:childTnLst>
                                    <p:anim calcmode="lin" valueType="num">
                                      <p:cBhvr additive="base">
                                        <p:cTn id="174" dur="500"/>
                                        <p:tgtEl>
                                          <p:spTgt spid="645142"/>
                                        </p:tgtEl>
                                        <p:attrNameLst>
                                          <p:attrName>ppt_x</p:attrName>
                                        </p:attrNameLst>
                                      </p:cBhvr>
                                      <p:tavLst>
                                        <p:tav tm="0">
                                          <p:val>
                                            <p:strVal val="ppt_x"/>
                                          </p:val>
                                        </p:tav>
                                        <p:tav tm="100000">
                                          <p:val>
                                            <p:strVal val="ppt_x"/>
                                          </p:val>
                                        </p:tav>
                                      </p:tavLst>
                                    </p:anim>
                                    <p:anim calcmode="lin" valueType="num">
                                      <p:cBhvr additive="base">
                                        <p:cTn id="175" dur="500"/>
                                        <p:tgtEl>
                                          <p:spTgt spid="645142"/>
                                        </p:tgtEl>
                                        <p:attrNameLst>
                                          <p:attrName>ppt_y</p:attrName>
                                        </p:attrNameLst>
                                      </p:cBhvr>
                                      <p:tavLst>
                                        <p:tav tm="0">
                                          <p:val>
                                            <p:strVal val="ppt_y"/>
                                          </p:val>
                                        </p:tav>
                                        <p:tav tm="100000">
                                          <p:val>
                                            <p:strVal val="1+ppt_h/2"/>
                                          </p:val>
                                        </p:tav>
                                      </p:tavLst>
                                    </p:anim>
                                    <p:set>
                                      <p:cBhvr>
                                        <p:cTn id="176" dur="1" fill="hold">
                                          <p:stCondLst>
                                            <p:cond delay="499"/>
                                          </p:stCondLst>
                                        </p:cTn>
                                        <p:tgtEl>
                                          <p:spTgt spid="645142"/>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645145"/>
                                        </p:tgtEl>
                                        <p:attrNameLst>
                                          <p:attrName>ppt_x</p:attrName>
                                        </p:attrNameLst>
                                      </p:cBhvr>
                                      <p:tavLst>
                                        <p:tav tm="0">
                                          <p:val>
                                            <p:strVal val="ppt_x"/>
                                          </p:val>
                                        </p:tav>
                                        <p:tav tm="100000">
                                          <p:val>
                                            <p:strVal val="ppt_x"/>
                                          </p:val>
                                        </p:tav>
                                      </p:tavLst>
                                    </p:anim>
                                    <p:anim calcmode="lin" valueType="num">
                                      <p:cBhvr additive="base">
                                        <p:cTn id="179" dur="500"/>
                                        <p:tgtEl>
                                          <p:spTgt spid="645145"/>
                                        </p:tgtEl>
                                        <p:attrNameLst>
                                          <p:attrName>ppt_y</p:attrName>
                                        </p:attrNameLst>
                                      </p:cBhvr>
                                      <p:tavLst>
                                        <p:tav tm="0">
                                          <p:val>
                                            <p:strVal val="ppt_y"/>
                                          </p:val>
                                        </p:tav>
                                        <p:tav tm="100000">
                                          <p:val>
                                            <p:strVal val="1+ppt_h/2"/>
                                          </p:val>
                                        </p:tav>
                                      </p:tavLst>
                                    </p:anim>
                                    <p:set>
                                      <p:cBhvr>
                                        <p:cTn id="180" dur="1" fill="hold">
                                          <p:stCondLst>
                                            <p:cond delay="499"/>
                                          </p:stCondLst>
                                        </p:cTn>
                                        <p:tgtEl>
                                          <p:spTgt spid="645145"/>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645144"/>
                                        </p:tgtEl>
                                        <p:attrNameLst>
                                          <p:attrName>ppt_x</p:attrName>
                                        </p:attrNameLst>
                                      </p:cBhvr>
                                      <p:tavLst>
                                        <p:tav tm="0">
                                          <p:val>
                                            <p:strVal val="ppt_x"/>
                                          </p:val>
                                        </p:tav>
                                        <p:tav tm="100000">
                                          <p:val>
                                            <p:strVal val="ppt_x"/>
                                          </p:val>
                                        </p:tav>
                                      </p:tavLst>
                                    </p:anim>
                                    <p:anim calcmode="lin" valueType="num">
                                      <p:cBhvr additive="base">
                                        <p:cTn id="183" dur="500"/>
                                        <p:tgtEl>
                                          <p:spTgt spid="645144"/>
                                        </p:tgtEl>
                                        <p:attrNameLst>
                                          <p:attrName>ppt_y</p:attrName>
                                        </p:attrNameLst>
                                      </p:cBhvr>
                                      <p:tavLst>
                                        <p:tav tm="0">
                                          <p:val>
                                            <p:strVal val="ppt_y"/>
                                          </p:val>
                                        </p:tav>
                                        <p:tav tm="100000">
                                          <p:val>
                                            <p:strVal val="1+ppt_h/2"/>
                                          </p:val>
                                        </p:tav>
                                      </p:tavLst>
                                    </p:anim>
                                    <p:set>
                                      <p:cBhvr>
                                        <p:cTn id="184" dur="1" fill="hold">
                                          <p:stCondLst>
                                            <p:cond delay="499"/>
                                          </p:stCondLst>
                                        </p:cTn>
                                        <p:tgtEl>
                                          <p:spTgt spid="645144"/>
                                        </p:tgtEl>
                                        <p:attrNameLst>
                                          <p:attrName>style.visibility</p:attrName>
                                        </p:attrNameLst>
                                      </p:cBhvr>
                                      <p:to>
                                        <p:strVal val="hidden"/>
                                      </p:to>
                                    </p:set>
                                  </p:childTnLst>
                                </p:cTn>
                              </p:par>
                              <p:par>
                                <p:cTn id="185" presetID="2" presetClass="exit" presetSubtype="4" fill="hold" grpId="1" nodeType="withEffect">
                                  <p:stCondLst>
                                    <p:cond delay="0"/>
                                  </p:stCondLst>
                                  <p:childTnLst>
                                    <p:anim calcmode="lin" valueType="num">
                                      <p:cBhvr additive="base">
                                        <p:cTn id="186" dur="500"/>
                                        <p:tgtEl>
                                          <p:spTgt spid="645143"/>
                                        </p:tgtEl>
                                        <p:attrNameLst>
                                          <p:attrName>ppt_x</p:attrName>
                                        </p:attrNameLst>
                                      </p:cBhvr>
                                      <p:tavLst>
                                        <p:tav tm="0">
                                          <p:val>
                                            <p:strVal val="ppt_x"/>
                                          </p:val>
                                        </p:tav>
                                        <p:tav tm="100000">
                                          <p:val>
                                            <p:strVal val="ppt_x"/>
                                          </p:val>
                                        </p:tav>
                                      </p:tavLst>
                                    </p:anim>
                                    <p:anim calcmode="lin" valueType="num">
                                      <p:cBhvr additive="base">
                                        <p:cTn id="187" dur="500"/>
                                        <p:tgtEl>
                                          <p:spTgt spid="645143"/>
                                        </p:tgtEl>
                                        <p:attrNameLst>
                                          <p:attrName>ppt_y</p:attrName>
                                        </p:attrNameLst>
                                      </p:cBhvr>
                                      <p:tavLst>
                                        <p:tav tm="0">
                                          <p:val>
                                            <p:strVal val="ppt_y"/>
                                          </p:val>
                                        </p:tav>
                                        <p:tav tm="100000">
                                          <p:val>
                                            <p:strVal val="1+ppt_h/2"/>
                                          </p:val>
                                        </p:tav>
                                      </p:tavLst>
                                    </p:anim>
                                    <p:set>
                                      <p:cBhvr>
                                        <p:cTn id="188" dur="1" fill="hold">
                                          <p:stCondLst>
                                            <p:cond delay="499"/>
                                          </p:stCondLst>
                                        </p:cTn>
                                        <p:tgtEl>
                                          <p:spTgt spid="645143"/>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645148"/>
                                        </p:tgtEl>
                                        <p:attrNameLst>
                                          <p:attrName>style.visibility</p:attrName>
                                        </p:attrNameLst>
                                      </p:cBhvr>
                                      <p:to>
                                        <p:strVal val="visible"/>
                                      </p:to>
                                    </p:set>
                                    <p:anim calcmode="lin" valueType="num">
                                      <p:cBhvr additive="base">
                                        <p:cTn id="193" dur="500" fill="hold"/>
                                        <p:tgtEl>
                                          <p:spTgt spid="645148"/>
                                        </p:tgtEl>
                                        <p:attrNameLst>
                                          <p:attrName>ppt_x</p:attrName>
                                        </p:attrNameLst>
                                      </p:cBhvr>
                                      <p:tavLst>
                                        <p:tav tm="0">
                                          <p:val>
                                            <p:strVal val="#ppt_x"/>
                                          </p:val>
                                        </p:tav>
                                        <p:tav tm="100000">
                                          <p:val>
                                            <p:strVal val="#ppt_x"/>
                                          </p:val>
                                        </p:tav>
                                      </p:tavLst>
                                    </p:anim>
                                    <p:anim calcmode="lin" valueType="num">
                                      <p:cBhvr additive="base">
                                        <p:cTn id="194" dur="500" fill="hold"/>
                                        <p:tgtEl>
                                          <p:spTgt spid="645148"/>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645147"/>
                                        </p:tgtEl>
                                        <p:attrNameLst>
                                          <p:attrName>style.visibility</p:attrName>
                                        </p:attrNameLst>
                                      </p:cBhvr>
                                      <p:to>
                                        <p:strVal val="visible"/>
                                      </p:to>
                                    </p:set>
                                    <p:anim calcmode="lin" valueType="num">
                                      <p:cBhvr additive="base">
                                        <p:cTn id="197" dur="500" fill="hold"/>
                                        <p:tgtEl>
                                          <p:spTgt spid="645147"/>
                                        </p:tgtEl>
                                        <p:attrNameLst>
                                          <p:attrName>ppt_x</p:attrName>
                                        </p:attrNameLst>
                                      </p:cBhvr>
                                      <p:tavLst>
                                        <p:tav tm="0">
                                          <p:val>
                                            <p:strVal val="#ppt_x"/>
                                          </p:val>
                                        </p:tav>
                                        <p:tav tm="100000">
                                          <p:val>
                                            <p:strVal val="#ppt_x"/>
                                          </p:val>
                                        </p:tav>
                                      </p:tavLst>
                                    </p:anim>
                                    <p:anim calcmode="lin" valueType="num">
                                      <p:cBhvr additive="base">
                                        <p:cTn id="198" dur="500" fill="hold"/>
                                        <p:tgtEl>
                                          <p:spTgt spid="645147"/>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645146"/>
                                        </p:tgtEl>
                                        <p:attrNameLst>
                                          <p:attrName>style.visibility</p:attrName>
                                        </p:attrNameLst>
                                      </p:cBhvr>
                                      <p:to>
                                        <p:strVal val="visible"/>
                                      </p:to>
                                    </p:set>
                                    <p:anim calcmode="lin" valueType="num">
                                      <p:cBhvr additive="base">
                                        <p:cTn id="201" dur="500" fill="hold"/>
                                        <p:tgtEl>
                                          <p:spTgt spid="645146"/>
                                        </p:tgtEl>
                                        <p:attrNameLst>
                                          <p:attrName>ppt_x</p:attrName>
                                        </p:attrNameLst>
                                      </p:cBhvr>
                                      <p:tavLst>
                                        <p:tav tm="0">
                                          <p:val>
                                            <p:strVal val="#ppt_x"/>
                                          </p:val>
                                        </p:tav>
                                        <p:tav tm="100000">
                                          <p:val>
                                            <p:strVal val="#ppt_x"/>
                                          </p:val>
                                        </p:tav>
                                      </p:tavLst>
                                    </p:anim>
                                    <p:anim calcmode="lin" valueType="num">
                                      <p:cBhvr additive="base">
                                        <p:cTn id="202" dur="500" fill="hold"/>
                                        <p:tgtEl>
                                          <p:spTgt spid="645146"/>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xit" presetSubtype="4" fill="hold" grpId="1" nodeType="clickEffect">
                                  <p:stCondLst>
                                    <p:cond delay="0"/>
                                  </p:stCondLst>
                                  <p:childTnLst>
                                    <p:anim calcmode="lin" valueType="num">
                                      <p:cBhvr additive="base">
                                        <p:cTn id="206" dur="500"/>
                                        <p:tgtEl>
                                          <p:spTgt spid="645148"/>
                                        </p:tgtEl>
                                        <p:attrNameLst>
                                          <p:attrName>ppt_x</p:attrName>
                                        </p:attrNameLst>
                                      </p:cBhvr>
                                      <p:tavLst>
                                        <p:tav tm="0">
                                          <p:val>
                                            <p:strVal val="ppt_x"/>
                                          </p:val>
                                        </p:tav>
                                        <p:tav tm="100000">
                                          <p:val>
                                            <p:strVal val="ppt_x"/>
                                          </p:val>
                                        </p:tav>
                                      </p:tavLst>
                                    </p:anim>
                                    <p:anim calcmode="lin" valueType="num">
                                      <p:cBhvr additive="base">
                                        <p:cTn id="207" dur="500"/>
                                        <p:tgtEl>
                                          <p:spTgt spid="645148"/>
                                        </p:tgtEl>
                                        <p:attrNameLst>
                                          <p:attrName>ppt_y</p:attrName>
                                        </p:attrNameLst>
                                      </p:cBhvr>
                                      <p:tavLst>
                                        <p:tav tm="0">
                                          <p:val>
                                            <p:strVal val="ppt_y"/>
                                          </p:val>
                                        </p:tav>
                                        <p:tav tm="100000">
                                          <p:val>
                                            <p:strVal val="1+ppt_h/2"/>
                                          </p:val>
                                        </p:tav>
                                      </p:tavLst>
                                    </p:anim>
                                    <p:set>
                                      <p:cBhvr>
                                        <p:cTn id="208" dur="1" fill="hold">
                                          <p:stCondLst>
                                            <p:cond delay="499"/>
                                          </p:stCondLst>
                                        </p:cTn>
                                        <p:tgtEl>
                                          <p:spTgt spid="645148"/>
                                        </p:tgtEl>
                                        <p:attrNameLst>
                                          <p:attrName>style.visibility</p:attrName>
                                        </p:attrNameLst>
                                      </p:cBhvr>
                                      <p:to>
                                        <p:strVal val="hidden"/>
                                      </p:to>
                                    </p:set>
                                  </p:childTnLst>
                                </p:cTn>
                              </p:par>
                              <p:par>
                                <p:cTn id="209" presetID="2" presetClass="exit" presetSubtype="4" fill="hold" grpId="1" nodeType="withEffect">
                                  <p:stCondLst>
                                    <p:cond delay="0"/>
                                  </p:stCondLst>
                                  <p:childTnLst>
                                    <p:anim calcmode="lin" valueType="num">
                                      <p:cBhvr additive="base">
                                        <p:cTn id="210" dur="500"/>
                                        <p:tgtEl>
                                          <p:spTgt spid="645147"/>
                                        </p:tgtEl>
                                        <p:attrNameLst>
                                          <p:attrName>ppt_x</p:attrName>
                                        </p:attrNameLst>
                                      </p:cBhvr>
                                      <p:tavLst>
                                        <p:tav tm="0">
                                          <p:val>
                                            <p:strVal val="ppt_x"/>
                                          </p:val>
                                        </p:tav>
                                        <p:tav tm="100000">
                                          <p:val>
                                            <p:strVal val="ppt_x"/>
                                          </p:val>
                                        </p:tav>
                                      </p:tavLst>
                                    </p:anim>
                                    <p:anim calcmode="lin" valueType="num">
                                      <p:cBhvr additive="base">
                                        <p:cTn id="211" dur="500"/>
                                        <p:tgtEl>
                                          <p:spTgt spid="645147"/>
                                        </p:tgtEl>
                                        <p:attrNameLst>
                                          <p:attrName>ppt_y</p:attrName>
                                        </p:attrNameLst>
                                      </p:cBhvr>
                                      <p:tavLst>
                                        <p:tav tm="0">
                                          <p:val>
                                            <p:strVal val="ppt_y"/>
                                          </p:val>
                                        </p:tav>
                                        <p:tav tm="100000">
                                          <p:val>
                                            <p:strVal val="1+ppt_h/2"/>
                                          </p:val>
                                        </p:tav>
                                      </p:tavLst>
                                    </p:anim>
                                    <p:set>
                                      <p:cBhvr>
                                        <p:cTn id="212" dur="1" fill="hold">
                                          <p:stCondLst>
                                            <p:cond delay="499"/>
                                          </p:stCondLst>
                                        </p:cTn>
                                        <p:tgtEl>
                                          <p:spTgt spid="645147"/>
                                        </p:tgtEl>
                                        <p:attrNameLst>
                                          <p:attrName>style.visibility</p:attrName>
                                        </p:attrNameLst>
                                      </p:cBhvr>
                                      <p:to>
                                        <p:strVal val="hidden"/>
                                      </p:to>
                                    </p:set>
                                  </p:childTnLst>
                                </p:cTn>
                              </p:par>
                              <p:par>
                                <p:cTn id="213" presetID="2" presetClass="exit" presetSubtype="4" fill="hold" grpId="1" nodeType="withEffect">
                                  <p:stCondLst>
                                    <p:cond delay="0"/>
                                  </p:stCondLst>
                                  <p:childTnLst>
                                    <p:anim calcmode="lin" valueType="num">
                                      <p:cBhvr additive="base">
                                        <p:cTn id="214" dur="500"/>
                                        <p:tgtEl>
                                          <p:spTgt spid="645146"/>
                                        </p:tgtEl>
                                        <p:attrNameLst>
                                          <p:attrName>ppt_x</p:attrName>
                                        </p:attrNameLst>
                                      </p:cBhvr>
                                      <p:tavLst>
                                        <p:tav tm="0">
                                          <p:val>
                                            <p:strVal val="ppt_x"/>
                                          </p:val>
                                        </p:tav>
                                        <p:tav tm="100000">
                                          <p:val>
                                            <p:strVal val="ppt_x"/>
                                          </p:val>
                                        </p:tav>
                                      </p:tavLst>
                                    </p:anim>
                                    <p:anim calcmode="lin" valueType="num">
                                      <p:cBhvr additive="base">
                                        <p:cTn id="215" dur="500"/>
                                        <p:tgtEl>
                                          <p:spTgt spid="645146"/>
                                        </p:tgtEl>
                                        <p:attrNameLst>
                                          <p:attrName>ppt_y</p:attrName>
                                        </p:attrNameLst>
                                      </p:cBhvr>
                                      <p:tavLst>
                                        <p:tav tm="0">
                                          <p:val>
                                            <p:strVal val="ppt_y"/>
                                          </p:val>
                                        </p:tav>
                                        <p:tav tm="100000">
                                          <p:val>
                                            <p:strVal val="1+ppt_h/2"/>
                                          </p:val>
                                        </p:tav>
                                      </p:tavLst>
                                    </p:anim>
                                    <p:set>
                                      <p:cBhvr>
                                        <p:cTn id="216" dur="1" fill="hold">
                                          <p:stCondLst>
                                            <p:cond delay="499"/>
                                          </p:stCondLst>
                                        </p:cTn>
                                        <p:tgtEl>
                                          <p:spTgt spid="645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p:bldP spid="645125" grpId="1" animBg="1"/>
      <p:bldP spid="645126" grpId="0" animBg="1"/>
      <p:bldP spid="645126" grpId="1" animBg="1"/>
      <p:bldP spid="645127" grpId="0" animBg="1"/>
      <p:bldP spid="645127" grpId="1" animBg="1"/>
      <p:bldP spid="645128" grpId="0" animBg="1"/>
      <p:bldP spid="645128" grpId="1" animBg="1"/>
      <p:bldP spid="645129" grpId="0" animBg="1"/>
      <p:bldP spid="645129" grpId="1" animBg="1"/>
      <p:bldP spid="645130" grpId="0" animBg="1"/>
      <p:bldP spid="645130" grpId="1" animBg="1"/>
      <p:bldP spid="645131" grpId="0" animBg="1"/>
      <p:bldP spid="645131" grpId="1" animBg="1"/>
      <p:bldP spid="645132" grpId="0" animBg="1"/>
      <p:bldP spid="645132" grpId="1" animBg="1"/>
      <p:bldP spid="645133" grpId="0"/>
      <p:bldP spid="645133" grpId="1"/>
      <p:bldP spid="645134" grpId="0"/>
      <p:bldP spid="645134" grpId="1"/>
      <p:bldP spid="645135" grpId="0" animBg="1"/>
      <p:bldP spid="645135" grpId="1" animBg="1"/>
      <p:bldP spid="645136" grpId="0" animBg="1"/>
      <p:bldP spid="645136" grpId="1" animBg="1"/>
      <p:bldP spid="645137" grpId="0" animBg="1"/>
      <p:bldP spid="645137" grpId="1" animBg="1"/>
      <p:bldP spid="645138" grpId="0" animBg="1"/>
      <p:bldP spid="645138" grpId="1" animBg="1"/>
      <p:bldP spid="645139" grpId="0" animBg="1"/>
      <p:bldP spid="645139" grpId="1" animBg="1"/>
      <p:bldP spid="645140" grpId="0" animBg="1"/>
      <p:bldP spid="645140" grpId="1" animBg="1"/>
      <p:bldP spid="645141" grpId="0" animBg="1"/>
      <p:bldP spid="645141" grpId="1" animBg="1"/>
      <p:bldP spid="645142" grpId="0"/>
      <p:bldP spid="645142" grpId="1"/>
      <p:bldP spid="645143" grpId="0" animBg="1"/>
      <p:bldP spid="645143" grpId="1" animBg="1"/>
      <p:bldP spid="645144" grpId="0" animBg="1"/>
      <p:bldP spid="645144" grpId="1" animBg="1"/>
      <p:bldP spid="645145" grpId="0" animBg="1"/>
      <p:bldP spid="645145" grpId="1" animBg="1"/>
      <p:bldP spid="645146" grpId="0"/>
      <p:bldP spid="645146" grpId="1"/>
      <p:bldP spid="645147" grpId="0" animBg="1"/>
      <p:bldP spid="645147" grpId="1" animBg="1"/>
      <p:bldP spid="645148" grpId="0" animBg="1"/>
      <p:bldP spid="64514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Oval 2"/>
          <p:cNvSpPr>
            <a:spLocks noChangeArrowheads="1"/>
          </p:cNvSpPr>
          <p:nvPr/>
        </p:nvSpPr>
        <p:spPr bwMode="auto">
          <a:xfrm>
            <a:off x="609600" y="2171700"/>
            <a:ext cx="2895600" cy="2343150"/>
          </a:xfrm>
          <a:prstGeom prst="ellipse">
            <a:avLst/>
          </a:prstGeom>
          <a:noFill/>
          <a:ln w="9525">
            <a:solidFill>
              <a:schemeClr val="tx1"/>
            </a:solidFill>
            <a:round/>
            <a:headEnd/>
            <a:tailEnd/>
          </a:ln>
        </p:spPr>
        <p:txBody>
          <a:bodyPr wrap="none" anchor="ctr"/>
          <a:lstStyle/>
          <a:p>
            <a:endParaRPr lang="en-US"/>
          </a:p>
        </p:txBody>
      </p:sp>
      <p:sp>
        <p:nvSpPr>
          <p:cNvPr id="4101" name="Rectangle 3"/>
          <p:cNvSpPr>
            <a:spLocks noGrp="1" noChangeArrowheads="1"/>
          </p:cNvSpPr>
          <p:nvPr>
            <p:ph type="title"/>
          </p:nvPr>
        </p:nvSpPr>
        <p:spPr>
          <a:xfrm>
            <a:off x="228600" y="57150"/>
            <a:ext cx="8763000" cy="857250"/>
          </a:xfrm>
        </p:spPr>
        <p:txBody>
          <a:bodyPr/>
          <a:lstStyle/>
          <a:p>
            <a:pPr eaLnBrk="1" hangingPunct="1"/>
            <a:r>
              <a:rPr lang="en-US" sz="4000" smtClean="0"/>
              <a:t>Case Study – Focus on Operating Systems</a:t>
            </a:r>
          </a:p>
        </p:txBody>
      </p:sp>
      <p:sp>
        <p:nvSpPr>
          <p:cNvPr id="4102" name="Rectangle 4"/>
          <p:cNvSpPr>
            <a:spLocks noChangeArrowheads="1"/>
          </p:cNvSpPr>
          <p:nvPr/>
        </p:nvSpPr>
        <p:spPr bwMode="auto">
          <a:xfrm>
            <a:off x="0" y="668338"/>
            <a:ext cx="184150" cy="522287"/>
          </a:xfrm>
          <a:prstGeom prst="rect">
            <a:avLst/>
          </a:prstGeom>
          <a:noFill/>
          <a:ln w="9525">
            <a:noFill/>
            <a:miter lim="800000"/>
            <a:headEnd/>
            <a:tailEnd/>
          </a:ln>
        </p:spPr>
        <p:txBody>
          <a:bodyPr wrap="none" anchor="ctr">
            <a:spAutoFit/>
          </a:bodyPr>
          <a:lstStyle/>
          <a:p>
            <a:endParaRPr lang="en-US"/>
          </a:p>
        </p:txBody>
      </p:sp>
      <p:graphicFrame>
        <p:nvGraphicFramePr>
          <p:cNvPr id="4098" name="Object 5"/>
          <p:cNvGraphicFramePr>
            <a:graphicFrameLocks noChangeAspect="1"/>
          </p:cNvGraphicFramePr>
          <p:nvPr/>
        </p:nvGraphicFramePr>
        <p:xfrm>
          <a:off x="914400" y="1117600"/>
          <a:ext cx="5791200" cy="4025900"/>
        </p:xfrm>
        <a:graphic>
          <a:graphicData uri="http://schemas.openxmlformats.org/presentationml/2006/ole">
            <mc:AlternateContent xmlns:mc="http://schemas.openxmlformats.org/markup-compatibility/2006">
              <mc:Choice xmlns:v="urn:schemas-microsoft-com:vml" Requires="v">
                <p:oleObj spid="_x0000_s4107" name="Visio" r:id="rId4" imgW="10433914" imgH="9673133" progId="Visio.Drawing.11">
                  <p:embed/>
                </p:oleObj>
              </mc:Choice>
              <mc:Fallback>
                <p:oleObj name="Visio" r:id="rId4" imgW="10433914" imgH="967313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7600"/>
                        <a:ext cx="579120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6150" name="Text Box 6"/>
          <p:cNvSpPr txBox="1">
            <a:spLocks noChangeArrowheads="1"/>
          </p:cNvSpPr>
          <p:nvPr/>
        </p:nvSpPr>
        <p:spPr bwMode="auto">
          <a:xfrm>
            <a:off x="6934200" y="1771650"/>
            <a:ext cx="2590800" cy="1384300"/>
          </a:xfrm>
          <a:prstGeom prst="rect">
            <a:avLst/>
          </a:prstGeom>
          <a:noFill/>
          <a:ln w="9525">
            <a:noFill/>
            <a:miter lim="800000"/>
            <a:headEnd/>
            <a:tailEnd/>
          </a:ln>
        </p:spPr>
        <p:txBody>
          <a:bodyPr>
            <a:spAutoFit/>
          </a:bodyPr>
          <a:lstStyle/>
          <a:p>
            <a:pPr>
              <a:spcBef>
                <a:spcPct val="50000"/>
              </a:spcBef>
            </a:pPr>
            <a:r>
              <a:rPr lang="en-US"/>
              <a:t>Server Operating Systems</a:t>
            </a:r>
          </a:p>
        </p:txBody>
      </p:sp>
      <p:sp>
        <p:nvSpPr>
          <p:cNvPr id="646151" name="Oval 7"/>
          <p:cNvSpPr>
            <a:spLocks noChangeArrowheads="1"/>
          </p:cNvSpPr>
          <p:nvPr/>
        </p:nvSpPr>
        <p:spPr bwMode="auto">
          <a:xfrm>
            <a:off x="3048000" y="2114550"/>
            <a:ext cx="3581400" cy="2343150"/>
          </a:xfrm>
          <a:prstGeom prst="ellipse">
            <a:avLst/>
          </a:prstGeom>
          <a:noFill/>
          <a:ln w="9525">
            <a:solidFill>
              <a:schemeClr val="tx1"/>
            </a:solidFill>
            <a:round/>
            <a:headEnd/>
            <a:tailEnd/>
          </a:ln>
        </p:spPr>
        <p:txBody>
          <a:bodyPr wrap="none" anchor="ctr"/>
          <a:lstStyle/>
          <a:p>
            <a:endParaRPr lang="en-US"/>
          </a:p>
        </p:txBody>
      </p:sp>
      <p:sp>
        <p:nvSpPr>
          <p:cNvPr id="646152" name="Line 8"/>
          <p:cNvSpPr>
            <a:spLocks noChangeShapeType="1"/>
          </p:cNvSpPr>
          <p:nvPr/>
        </p:nvSpPr>
        <p:spPr bwMode="auto">
          <a:xfrm flipH="1">
            <a:off x="3124200" y="2114550"/>
            <a:ext cx="3810000" cy="457200"/>
          </a:xfrm>
          <a:prstGeom prst="line">
            <a:avLst/>
          </a:prstGeom>
          <a:noFill/>
          <a:ln w="9525">
            <a:solidFill>
              <a:schemeClr val="tx1"/>
            </a:solidFill>
            <a:round/>
            <a:headEnd/>
            <a:tailEnd type="triangle" w="med" len="med"/>
          </a:ln>
        </p:spPr>
        <p:txBody>
          <a:bodyPr/>
          <a:lstStyle/>
          <a:p>
            <a:endParaRPr lang="en-US"/>
          </a:p>
        </p:txBody>
      </p:sp>
      <p:sp>
        <p:nvSpPr>
          <p:cNvPr id="646153" name="Line 9"/>
          <p:cNvSpPr>
            <a:spLocks noChangeShapeType="1"/>
          </p:cNvSpPr>
          <p:nvPr/>
        </p:nvSpPr>
        <p:spPr bwMode="auto">
          <a:xfrm flipH="1">
            <a:off x="6400800" y="2114550"/>
            <a:ext cx="533400" cy="514350"/>
          </a:xfrm>
          <a:prstGeom prst="line">
            <a:avLst/>
          </a:prstGeom>
          <a:noFill/>
          <a:ln w="9525">
            <a:solidFill>
              <a:schemeClr val="tx1"/>
            </a:solidFill>
            <a:round/>
            <a:headEnd/>
            <a:tailEnd type="triangle" w="med" len="med"/>
          </a:ln>
        </p:spPr>
        <p:txBody>
          <a:bodyPr/>
          <a:lstStyle/>
          <a:p>
            <a:endParaRPr lang="en-US"/>
          </a:p>
        </p:txBody>
      </p:sp>
      <p:sp>
        <p:nvSpPr>
          <p:cNvPr id="646154" name="Oval 10"/>
          <p:cNvSpPr>
            <a:spLocks noChangeArrowheads="1"/>
          </p:cNvSpPr>
          <p:nvPr/>
        </p:nvSpPr>
        <p:spPr bwMode="auto">
          <a:xfrm>
            <a:off x="990600" y="1028700"/>
            <a:ext cx="1219200" cy="742950"/>
          </a:xfrm>
          <a:prstGeom prst="ellipse">
            <a:avLst/>
          </a:prstGeom>
          <a:noFill/>
          <a:ln w="9525">
            <a:solidFill>
              <a:schemeClr val="tx1"/>
            </a:solidFill>
            <a:round/>
            <a:headEnd/>
            <a:tailEnd/>
          </a:ln>
        </p:spPr>
        <p:txBody>
          <a:bodyPr wrap="none" anchor="ctr"/>
          <a:lstStyle/>
          <a:p>
            <a:endParaRPr lang="en-US"/>
          </a:p>
        </p:txBody>
      </p:sp>
      <p:sp>
        <p:nvSpPr>
          <p:cNvPr id="646155" name="Oval 11"/>
          <p:cNvSpPr>
            <a:spLocks noChangeArrowheads="1"/>
          </p:cNvSpPr>
          <p:nvPr/>
        </p:nvSpPr>
        <p:spPr bwMode="auto">
          <a:xfrm>
            <a:off x="914400" y="1714500"/>
            <a:ext cx="1219200" cy="742950"/>
          </a:xfrm>
          <a:prstGeom prst="ellipse">
            <a:avLst/>
          </a:prstGeom>
          <a:noFill/>
          <a:ln w="9525">
            <a:solidFill>
              <a:schemeClr val="tx1"/>
            </a:solidFill>
            <a:round/>
            <a:headEnd/>
            <a:tailEnd/>
          </a:ln>
        </p:spPr>
        <p:txBody>
          <a:bodyPr wrap="none" anchor="ctr"/>
          <a:lstStyle/>
          <a:p>
            <a:endParaRPr lang="en-US"/>
          </a:p>
        </p:txBody>
      </p:sp>
      <p:sp>
        <p:nvSpPr>
          <p:cNvPr id="646156" name="Oval 12"/>
          <p:cNvSpPr>
            <a:spLocks noChangeArrowheads="1"/>
          </p:cNvSpPr>
          <p:nvPr/>
        </p:nvSpPr>
        <p:spPr bwMode="auto">
          <a:xfrm>
            <a:off x="3048000" y="1143000"/>
            <a:ext cx="1219200" cy="742950"/>
          </a:xfrm>
          <a:prstGeom prst="ellipse">
            <a:avLst/>
          </a:prstGeom>
          <a:noFill/>
          <a:ln w="9525">
            <a:solidFill>
              <a:schemeClr val="tx1"/>
            </a:solidFill>
            <a:round/>
            <a:headEnd/>
            <a:tailEnd/>
          </a:ln>
        </p:spPr>
        <p:txBody>
          <a:bodyPr wrap="none" anchor="ctr"/>
          <a:lstStyle/>
          <a:p>
            <a:endParaRPr lang="en-US"/>
          </a:p>
        </p:txBody>
      </p:sp>
      <p:sp>
        <p:nvSpPr>
          <p:cNvPr id="646157" name="Oval 13"/>
          <p:cNvSpPr>
            <a:spLocks noChangeArrowheads="1"/>
          </p:cNvSpPr>
          <p:nvPr/>
        </p:nvSpPr>
        <p:spPr bwMode="auto">
          <a:xfrm>
            <a:off x="4876800" y="1714500"/>
            <a:ext cx="1219200" cy="742950"/>
          </a:xfrm>
          <a:prstGeom prst="ellipse">
            <a:avLst/>
          </a:prstGeom>
          <a:noFill/>
          <a:ln w="9525">
            <a:solidFill>
              <a:schemeClr val="tx1"/>
            </a:solidFill>
            <a:round/>
            <a:headEnd/>
            <a:tailEnd/>
          </a:ln>
        </p:spPr>
        <p:txBody>
          <a:bodyPr wrap="none" anchor="ctr"/>
          <a:lstStyle/>
          <a:p>
            <a:endParaRPr lang="en-US"/>
          </a:p>
        </p:txBody>
      </p:sp>
      <p:sp>
        <p:nvSpPr>
          <p:cNvPr id="646158" name="Oval 14"/>
          <p:cNvSpPr>
            <a:spLocks noChangeArrowheads="1"/>
          </p:cNvSpPr>
          <p:nvPr/>
        </p:nvSpPr>
        <p:spPr bwMode="auto">
          <a:xfrm>
            <a:off x="5486400" y="4514850"/>
            <a:ext cx="1219200" cy="742950"/>
          </a:xfrm>
          <a:prstGeom prst="ellipse">
            <a:avLst/>
          </a:prstGeom>
          <a:noFill/>
          <a:ln w="9525">
            <a:solidFill>
              <a:schemeClr val="tx1"/>
            </a:solidFill>
            <a:round/>
            <a:headEnd/>
            <a:tailEnd/>
          </a:ln>
        </p:spPr>
        <p:txBody>
          <a:bodyPr wrap="none" anchor="ctr"/>
          <a:lstStyle/>
          <a:p>
            <a:endParaRPr lang="en-US"/>
          </a:p>
        </p:txBody>
      </p:sp>
      <p:sp>
        <p:nvSpPr>
          <p:cNvPr id="646159" name="Text Box 15"/>
          <p:cNvSpPr txBox="1">
            <a:spLocks noChangeArrowheads="1"/>
          </p:cNvSpPr>
          <p:nvPr/>
        </p:nvSpPr>
        <p:spPr bwMode="auto">
          <a:xfrm>
            <a:off x="6781800" y="3028950"/>
            <a:ext cx="2209800" cy="1384300"/>
          </a:xfrm>
          <a:prstGeom prst="rect">
            <a:avLst/>
          </a:prstGeom>
          <a:noFill/>
          <a:ln w="9525">
            <a:noFill/>
            <a:miter lim="800000"/>
            <a:headEnd/>
            <a:tailEnd/>
          </a:ln>
        </p:spPr>
        <p:txBody>
          <a:bodyPr>
            <a:spAutoFit/>
          </a:bodyPr>
          <a:lstStyle/>
          <a:p>
            <a:pPr>
              <a:spcBef>
                <a:spcPct val="50000"/>
              </a:spcBef>
            </a:pPr>
            <a:r>
              <a:rPr lang="en-US"/>
              <a:t>Desktop Operating Systems</a:t>
            </a:r>
          </a:p>
        </p:txBody>
      </p:sp>
      <p:sp>
        <p:nvSpPr>
          <p:cNvPr id="646160" name="Text Box 16"/>
          <p:cNvSpPr txBox="1">
            <a:spLocks noChangeArrowheads="1"/>
          </p:cNvSpPr>
          <p:nvPr/>
        </p:nvSpPr>
        <p:spPr bwMode="auto">
          <a:xfrm>
            <a:off x="6172200" y="914400"/>
            <a:ext cx="2743200" cy="1384300"/>
          </a:xfrm>
          <a:prstGeom prst="rect">
            <a:avLst/>
          </a:prstGeom>
          <a:noFill/>
          <a:ln w="9525">
            <a:noFill/>
            <a:miter lim="800000"/>
            <a:headEnd/>
            <a:tailEnd/>
          </a:ln>
        </p:spPr>
        <p:txBody>
          <a:bodyPr>
            <a:spAutoFit/>
          </a:bodyPr>
          <a:lstStyle/>
          <a:p>
            <a:pPr>
              <a:spcBef>
                <a:spcPct val="50000"/>
              </a:spcBef>
            </a:pPr>
            <a:r>
              <a:rPr lang="en-US"/>
              <a:t>Special Purpose Operating Systems</a:t>
            </a:r>
          </a:p>
        </p:txBody>
      </p:sp>
      <p:sp>
        <p:nvSpPr>
          <p:cNvPr id="646161" name="Text Box 17"/>
          <p:cNvSpPr txBox="1">
            <a:spLocks noChangeArrowheads="1"/>
          </p:cNvSpPr>
          <p:nvPr/>
        </p:nvSpPr>
        <p:spPr bwMode="auto">
          <a:xfrm>
            <a:off x="6934200" y="2105025"/>
            <a:ext cx="1905000" cy="523875"/>
          </a:xfrm>
          <a:prstGeom prst="rect">
            <a:avLst/>
          </a:prstGeom>
          <a:noFill/>
          <a:ln w="9525">
            <a:noFill/>
            <a:miter lim="800000"/>
            <a:headEnd/>
            <a:tailEnd/>
          </a:ln>
        </p:spPr>
        <p:txBody>
          <a:bodyPr>
            <a:spAutoFit/>
          </a:bodyPr>
          <a:lstStyle/>
          <a:p>
            <a:pPr>
              <a:spcBef>
                <a:spcPct val="50000"/>
              </a:spcBef>
            </a:pPr>
            <a:r>
              <a:rPr lang="en-US" dirty="0"/>
              <a:t>Routers</a:t>
            </a:r>
          </a:p>
        </p:txBody>
      </p:sp>
      <p:sp>
        <p:nvSpPr>
          <p:cNvPr id="646162" name="Text Box 18"/>
          <p:cNvSpPr txBox="1">
            <a:spLocks noChangeArrowheads="1"/>
          </p:cNvSpPr>
          <p:nvPr/>
        </p:nvSpPr>
        <p:spPr bwMode="auto">
          <a:xfrm>
            <a:off x="6934200" y="2733675"/>
            <a:ext cx="2057400" cy="523875"/>
          </a:xfrm>
          <a:prstGeom prst="rect">
            <a:avLst/>
          </a:prstGeom>
          <a:noFill/>
          <a:ln w="9525">
            <a:noFill/>
            <a:miter lim="800000"/>
            <a:headEnd/>
            <a:tailEnd/>
          </a:ln>
        </p:spPr>
        <p:txBody>
          <a:bodyPr>
            <a:spAutoFit/>
          </a:bodyPr>
          <a:lstStyle/>
          <a:p>
            <a:pPr>
              <a:spcBef>
                <a:spcPct val="50000"/>
              </a:spcBef>
            </a:pPr>
            <a:r>
              <a:rPr lang="en-US" dirty="0"/>
              <a:t>NAS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6146"/>
                                        </p:tgtEl>
                                        <p:attrNameLst>
                                          <p:attrName>style.visibility</p:attrName>
                                        </p:attrNameLst>
                                      </p:cBhvr>
                                      <p:to>
                                        <p:strVal val="visible"/>
                                      </p:to>
                                    </p:set>
                                    <p:anim calcmode="lin" valueType="num">
                                      <p:cBhvr additive="base">
                                        <p:cTn id="7" dur="500" fill="hold"/>
                                        <p:tgtEl>
                                          <p:spTgt spid="646146"/>
                                        </p:tgtEl>
                                        <p:attrNameLst>
                                          <p:attrName>ppt_x</p:attrName>
                                        </p:attrNameLst>
                                      </p:cBhvr>
                                      <p:tavLst>
                                        <p:tav tm="0">
                                          <p:val>
                                            <p:strVal val="#ppt_x"/>
                                          </p:val>
                                        </p:tav>
                                        <p:tav tm="100000">
                                          <p:val>
                                            <p:strVal val="#ppt_x"/>
                                          </p:val>
                                        </p:tav>
                                      </p:tavLst>
                                    </p:anim>
                                    <p:anim calcmode="lin" valueType="num">
                                      <p:cBhvr additive="base">
                                        <p:cTn id="8" dur="500" fill="hold"/>
                                        <p:tgtEl>
                                          <p:spTgt spid="646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6151"/>
                                        </p:tgtEl>
                                        <p:attrNameLst>
                                          <p:attrName>style.visibility</p:attrName>
                                        </p:attrNameLst>
                                      </p:cBhvr>
                                      <p:to>
                                        <p:strVal val="visible"/>
                                      </p:to>
                                    </p:set>
                                    <p:anim calcmode="lin" valueType="num">
                                      <p:cBhvr additive="base">
                                        <p:cTn id="11" dur="500" fill="hold"/>
                                        <p:tgtEl>
                                          <p:spTgt spid="646151"/>
                                        </p:tgtEl>
                                        <p:attrNameLst>
                                          <p:attrName>ppt_x</p:attrName>
                                        </p:attrNameLst>
                                      </p:cBhvr>
                                      <p:tavLst>
                                        <p:tav tm="0">
                                          <p:val>
                                            <p:strVal val="#ppt_x"/>
                                          </p:val>
                                        </p:tav>
                                        <p:tav tm="100000">
                                          <p:val>
                                            <p:strVal val="#ppt_x"/>
                                          </p:val>
                                        </p:tav>
                                      </p:tavLst>
                                    </p:anim>
                                    <p:anim calcmode="lin" valueType="num">
                                      <p:cBhvr additive="base">
                                        <p:cTn id="12" dur="500" fill="hold"/>
                                        <p:tgtEl>
                                          <p:spTgt spid="6461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6153"/>
                                        </p:tgtEl>
                                        <p:attrNameLst>
                                          <p:attrName>style.visibility</p:attrName>
                                        </p:attrNameLst>
                                      </p:cBhvr>
                                      <p:to>
                                        <p:strVal val="visible"/>
                                      </p:to>
                                    </p:set>
                                    <p:anim calcmode="lin" valueType="num">
                                      <p:cBhvr additive="base">
                                        <p:cTn id="15" dur="500" fill="hold"/>
                                        <p:tgtEl>
                                          <p:spTgt spid="646153"/>
                                        </p:tgtEl>
                                        <p:attrNameLst>
                                          <p:attrName>ppt_x</p:attrName>
                                        </p:attrNameLst>
                                      </p:cBhvr>
                                      <p:tavLst>
                                        <p:tav tm="0">
                                          <p:val>
                                            <p:strVal val="#ppt_x"/>
                                          </p:val>
                                        </p:tav>
                                        <p:tav tm="100000">
                                          <p:val>
                                            <p:strVal val="#ppt_x"/>
                                          </p:val>
                                        </p:tav>
                                      </p:tavLst>
                                    </p:anim>
                                    <p:anim calcmode="lin" valueType="num">
                                      <p:cBhvr additive="base">
                                        <p:cTn id="16" dur="500" fill="hold"/>
                                        <p:tgtEl>
                                          <p:spTgt spid="6461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6152"/>
                                        </p:tgtEl>
                                        <p:attrNameLst>
                                          <p:attrName>style.visibility</p:attrName>
                                        </p:attrNameLst>
                                      </p:cBhvr>
                                      <p:to>
                                        <p:strVal val="visible"/>
                                      </p:to>
                                    </p:set>
                                    <p:anim calcmode="lin" valueType="num">
                                      <p:cBhvr additive="base">
                                        <p:cTn id="19" dur="500" fill="hold"/>
                                        <p:tgtEl>
                                          <p:spTgt spid="646152"/>
                                        </p:tgtEl>
                                        <p:attrNameLst>
                                          <p:attrName>ppt_x</p:attrName>
                                        </p:attrNameLst>
                                      </p:cBhvr>
                                      <p:tavLst>
                                        <p:tav tm="0">
                                          <p:val>
                                            <p:strVal val="#ppt_x"/>
                                          </p:val>
                                        </p:tav>
                                        <p:tav tm="100000">
                                          <p:val>
                                            <p:strVal val="#ppt_x"/>
                                          </p:val>
                                        </p:tav>
                                      </p:tavLst>
                                    </p:anim>
                                    <p:anim calcmode="lin" valueType="num">
                                      <p:cBhvr additive="base">
                                        <p:cTn id="20" dur="500" fill="hold"/>
                                        <p:tgtEl>
                                          <p:spTgt spid="6461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6150"/>
                                        </p:tgtEl>
                                        <p:attrNameLst>
                                          <p:attrName>style.visibility</p:attrName>
                                        </p:attrNameLst>
                                      </p:cBhvr>
                                      <p:to>
                                        <p:strVal val="visible"/>
                                      </p:to>
                                    </p:set>
                                    <p:anim calcmode="lin" valueType="num">
                                      <p:cBhvr additive="base">
                                        <p:cTn id="23" dur="500" fill="hold"/>
                                        <p:tgtEl>
                                          <p:spTgt spid="646150"/>
                                        </p:tgtEl>
                                        <p:attrNameLst>
                                          <p:attrName>ppt_x</p:attrName>
                                        </p:attrNameLst>
                                      </p:cBhvr>
                                      <p:tavLst>
                                        <p:tav tm="0">
                                          <p:val>
                                            <p:strVal val="#ppt_x"/>
                                          </p:val>
                                        </p:tav>
                                        <p:tav tm="100000">
                                          <p:val>
                                            <p:strVal val="#ppt_x"/>
                                          </p:val>
                                        </p:tav>
                                      </p:tavLst>
                                    </p:anim>
                                    <p:anim calcmode="lin" valueType="num">
                                      <p:cBhvr additive="base">
                                        <p:cTn id="24" dur="500" fill="hold"/>
                                        <p:tgtEl>
                                          <p:spTgt spid="6461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46146"/>
                                        </p:tgtEl>
                                        <p:attrNameLst>
                                          <p:attrName>ppt_x</p:attrName>
                                        </p:attrNameLst>
                                      </p:cBhvr>
                                      <p:tavLst>
                                        <p:tav tm="0">
                                          <p:val>
                                            <p:strVal val="ppt_x"/>
                                          </p:val>
                                        </p:tav>
                                        <p:tav tm="100000">
                                          <p:val>
                                            <p:strVal val="ppt_x"/>
                                          </p:val>
                                        </p:tav>
                                      </p:tavLst>
                                    </p:anim>
                                    <p:anim calcmode="lin" valueType="num">
                                      <p:cBhvr additive="base">
                                        <p:cTn id="29" dur="500"/>
                                        <p:tgtEl>
                                          <p:spTgt spid="646146"/>
                                        </p:tgtEl>
                                        <p:attrNameLst>
                                          <p:attrName>ppt_y</p:attrName>
                                        </p:attrNameLst>
                                      </p:cBhvr>
                                      <p:tavLst>
                                        <p:tav tm="0">
                                          <p:val>
                                            <p:strVal val="ppt_y"/>
                                          </p:val>
                                        </p:tav>
                                        <p:tav tm="100000">
                                          <p:val>
                                            <p:strVal val="1+ppt_h/2"/>
                                          </p:val>
                                        </p:tav>
                                      </p:tavLst>
                                    </p:anim>
                                    <p:set>
                                      <p:cBhvr>
                                        <p:cTn id="30" dur="1" fill="hold">
                                          <p:stCondLst>
                                            <p:cond delay="499"/>
                                          </p:stCondLst>
                                        </p:cTn>
                                        <p:tgtEl>
                                          <p:spTgt spid="64614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46151"/>
                                        </p:tgtEl>
                                        <p:attrNameLst>
                                          <p:attrName>ppt_x</p:attrName>
                                        </p:attrNameLst>
                                      </p:cBhvr>
                                      <p:tavLst>
                                        <p:tav tm="0">
                                          <p:val>
                                            <p:strVal val="ppt_x"/>
                                          </p:val>
                                        </p:tav>
                                        <p:tav tm="100000">
                                          <p:val>
                                            <p:strVal val="ppt_x"/>
                                          </p:val>
                                        </p:tav>
                                      </p:tavLst>
                                    </p:anim>
                                    <p:anim calcmode="lin" valueType="num">
                                      <p:cBhvr additive="base">
                                        <p:cTn id="33" dur="500"/>
                                        <p:tgtEl>
                                          <p:spTgt spid="646151"/>
                                        </p:tgtEl>
                                        <p:attrNameLst>
                                          <p:attrName>ppt_y</p:attrName>
                                        </p:attrNameLst>
                                      </p:cBhvr>
                                      <p:tavLst>
                                        <p:tav tm="0">
                                          <p:val>
                                            <p:strVal val="ppt_y"/>
                                          </p:val>
                                        </p:tav>
                                        <p:tav tm="100000">
                                          <p:val>
                                            <p:strVal val="1+ppt_h/2"/>
                                          </p:val>
                                        </p:tav>
                                      </p:tavLst>
                                    </p:anim>
                                    <p:set>
                                      <p:cBhvr>
                                        <p:cTn id="34" dur="1" fill="hold">
                                          <p:stCondLst>
                                            <p:cond delay="499"/>
                                          </p:stCondLst>
                                        </p:cTn>
                                        <p:tgtEl>
                                          <p:spTgt spid="646151"/>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46153"/>
                                        </p:tgtEl>
                                        <p:attrNameLst>
                                          <p:attrName>ppt_x</p:attrName>
                                        </p:attrNameLst>
                                      </p:cBhvr>
                                      <p:tavLst>
                                        <p:tav tm="0">
                                          <p:val>
                                            <p:strVal val="ppt_x"/>
                                          </p:val>
                                        </p:tav>
                                        <p:tav tm="100000">
                                          <p:val>
                                            <p:strVal val="ppt_x"/>
                                          </p:val>
                                        </p:tav>
                                      </p:tavLst>
                                    </p:anim>
                                    <p:anim calcmode="lin" valueType="num">
                                      <p:cBhvr additive="base">
                                        <p:cTn id="37" dur="500"/>
                                        <p:tgtEl>
                                          <p:spTgt spid="646153"/>
                                        </p:tgtEl>
                                        <p:attrNameLst>
                                          <p:attrName>ppt_y</p:attrName>
                                        </p:attrNameLst>
                                      </p:cBhvr>
                                      <p:tavLst>
                                        <p:tav tm="0">
                                          <p:val>
                                            <p:strVal val="ppt_y"/>
                                          </p:val>
                                        </p:tav>
                                        <p:tav tm="100000">
                                          <p:val>
                                            <p:strVal val="1+ppt_h/2"/>
                                          </p:val>
                                        </p:tav>
                                      </p:tavLst>
                                    </p:anim>
                                    <p:set>
                                      <p:cBhvr>
                                        <p:cTn id="38" dur="1" fill="hold">
                                          <p:stCondLst>
                                            <p:cond delay="499"/>
                                          </p:stCondLst>
                                        </p:cTn>
                                        <p:tgtEl>
                                          <p:spTgt spid="64615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46152"/>
                                        </p:tgtEl>
                                        <p:attrNameLst>
                                          <p:attrName>ppt_x</p:attrName>
                                        </p:attrNameLst>
                                      </p:cBhvr>
                                      <p:tavLst>
                                        <p:tav tm="0">
                                          <p:val>
                                            <p:strVal val="ppt_x"/>
                                          </p:val>
                                        </p:tav>
                                        <p:tav tm="100000">
                                          <p:val>
                                            <p:strVal val="ppt_x"/>
                                          </p:val>
                                        </p:tav>
                                      </p:tavLst>
                                    </p:anim>
                                    <p:anim calcmode="lin" valueType="num">
                                      <p:cBhvr additive="base">
                                        <p:cTn id="41" dur="500"/>
                                        <p:tgtEl>
                                          <p:spTgt spid="646152"/>
                                        </p:tgtEl>
                                        <p:attrNameLst>
                                          <p:attrName>ppt_y</p:attrName>
                                        </p:attrNameLst>
                                      </p:cBhvr>
                                      <p:tavLst>
                                        <p:tav tm="0">
                                          <p:val>
                                            <p:strVal val="ppt_y"/>
                                          </p:val>
                                        </p:tav>
                                        <p:tav tm="100000">
                                          <p:val>
                                            <p:strVal val="1+ppt_h/2"/>
                                          </p:val>
                                        </p:tav>
                                      </p:tavLst>
                                    </p:anim>
                                    <p:set>
                                      <p:cBhvr>
                                        <p:cTn id="42" dur="1" fill="hold">
                                          <p:stCondLst>
                                            <p:cond delay="499"/>
                                          </p:stCondLst>
                                        </p:cTn>
                                        <p:tgtEl>
                                          <p:spTgt spid="646152"/>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646150"/>
                                        </p:tgtEl>
                                        <p:attrNameLst>
                                          <p:attrName>ppt_x</p:attrName>
                                        </p:attrNameLst>
                                      </p:cBhvr>
                                      <p:tavLst>
                                        <p:tav tm="0">
                                          <p:val>
                                            <p:strVal val="ppt_x"/>
                                          </p:val>
                                        </p:tav>
                                        <p:tav tm="100000">
                                          <p:val>
                                            <p:strVal val="ppt_x"/>
                                          </p:val>
                                        </p:tav>
                                      </p:tavLst>
                                    </p:anim>
                                    <p:anim calcmode="lin" valueType="num">
                                      <p:cBhvr additive="base">
                                        <p:cTn id="45" dur="500"/>
                                        <p:tgtEl>
                                          <p:spTgt spid="646150"/>
                                        </p:tgtEl>
                                        <p:attrNameLst>
                                          <p:attrName>ppt_y</p:attrName>
                                        </p:attrNameLst>
                                      </p:cBhvr>
                                      <p:tavLst>
                                        <p:tav tm="0">
                                          <p:val>
                                            <p:strVal val="ppt_y"/>
                                          </p:val>
                                        </p:tav>
                                        <p:tav tm="100000">
                                          <p:val>
                                            <p:strVal val="1+ppt_h/2"/>
                                          </p:val>
                                        </p:tav>
                                      </p:tavLst>
                                    </p:anim>
                                    <p:set>
                                      <p:cBhvr>
                                        <p:cTn id="46" dur="1" fill="hold">
                                          <p:stCondLst>
                                            <p:cond delay="499"/>
                                          </p:stCondLst>
                                        </p:cTn>
                                        <p:tgtEl>
                                          <p:spTgt spid="6461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646159"/>
                                        </p:tgtEl>
                                        <p:attrNameLst>
                                          <p:attrName>style.visibility</p:attrName>
                                        </p:attrNameLst>
                                      </p:cBhvr>
                                      <p:to>
                                        <p:strVal val="visible"/>
                                      </p:to>
                                    </p:set>
                                    <p:anim calcmode="lin" valueType="num">
                                      <p:cBhvr>
                                        <p:cTn id="51" dur="500" fill="hold"/>
                                        <p:tgtEl>
                                          <p:spTgt spid="646159"/>
                                        </p:tgtEl>
                                        <p:attrNameLst>
                                          <p:attrName>ppt_w</p:attrName>
                                        </p:attrNameLst>
                                      </p:cBhvr>
                                      <p:tavLst>
                                        <p:tav tm="0">
                                          <p:val>
                                            <p:fltVal val="0"/>
                                          </p:val>
                                        </p:tav>
                                        <p:tav tm="100000">
                                          <p:val>
                                            <p:strVal val="#ppt_w"/>
                                          </p:val>
                                        </p:tav>
                                      </p:tavLst>
                                    </p:anim>
                                    <p:anim calcmode="lin" valueType="num">
                                      <p:cBhvr>
                                        <p:cTn id="52" dur="500" fill="hold"/>
                                        <p:tgtEl>
                                          <p:spTgt spid="646159"/>
                                        </p:tgtEl>
                                        <p:attrNameLst>
                                          <p:attrName>ppt_h</p:attrName>
                                        </p:attrNameLst>
                                      </p:cBhvr>
                                      <p:tavLst>
                                        <p:tav tm="0">
                                          <p:val>
                                            <p:fltVal val="0"/>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6154"/>
                                        </p:tgtEl>
                                        <p:attrNameLst>
                                          <p:attrName>style.visibility</p:attrName>
                                        </p:attrNameLst>
                                      </p:cBhvr>
                                      <p:to>
                                        <p:strVal val="visible"/>
                                      </p:to>
                                    </p:set>
                                    <p:anim calcmode="lin" valueType="num">
                                      <p:cBhvr additive="base">
                                        <p:cTn id="55" dur="500" fill="hold"/>
                                        <p:tgtEl>
                                          <p:spTgt spid="646154"/>
                                        </p:tgtEl>
                                        <p:attrNameLst>
                                          <p:attrName>ppt_x</p:attrName>
                                        </p:attrNameLst>
                                      </p:cBhvr>
                                      <p:tavLst>
                                        <p:tav tm="0">
                                          <p:val>
                                            <p:strVal val="#ppt_x"/>
                                          </p:val>
                                        </p:tav>
                                        <p:tav tm="100000">
                                          <p:val>
                                            <p:strVal val="#ppt_x"/>
                                          </p:val>
                                        </p:tav>
                                      </p:tavLst>
                                    </p:anim>
                                    <p:anim calcmode="lin" valueType="num">
                                      <p:cBhvr additive="base">
                                        <p:cTn id="56" dur="500" fill="hold"/>
                                        <p:tgtEl>
                                          <p:spTgt spid="6461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46155"/>
                                        </p:tgtEl>
                                        <p:attrNameLst>
                                          <p:attrName>style.visibility</p:attrName>
                                        </p:attrNameLst>
                                      </p:cBhvr>
                                      <p:to>
                                        <p:strVal val="visible"/>
                                      </p:to>
                                    </p:set>
                                    <p:anim calcmode="lin" valueType="num">
                                      <p:cBhvr additive="base">
                                        <p:cTn id="59" dur="500" fill="hold"/>
                                        <p:tgtEl>
                                          <p:spTgt spid="646155"/>
                                        </p:tgtEl>
                                        <p:attrNameLst>
                                          <p:attrName>ppt_x</p:attrName>
                                        </p:attrNameLst>
                                      </p:cBhvr>
                                      <p:tavLst>
                                        <p:tav tm="0">
                                          <p:val>
                                            <p:strVal val="#ppt_x"/>
                                          </p:val>
                                        </p:tav>
                                        <p:tav tm="100000">
                                          <p:val>
                                            <p:strVal val="#ppt_x"/>
                                          </p:val>
                                        </p:tav>
                                      </p:tavLst>
                                    </p:anim>
                                    <p:anim calcmode="lin" valueType="num">
                                      <p:cBhvr additive="base">
                                        <p:cTn id="60" dur="500" fill="hold"/>
                                        <p:tgtEl>
                                          <p:spTgt spid="6461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6156"/>
                                        </p:tgtEl>
                                        <p:attrNameLst>
                                          <p:attrName>style.visibility</p:attrName>
                                        </p:attrNameLst>
                                      </p:cBhvr>
                                      <p:to>
                                        <p:strVal val="visible"/>
                                      </p:to>
                                    </p:set>
                                    <p:anim calcmode="lin" valueType="num">
                                      <p:cBhvr additive="base">
                                        <p:cTn id="63" dur="500" fill="hold"/>
                                        <p:tgtEl>
                                          <p:spTgt spid="646156"/>
                                        </p:tgtEl>
                                        <p:attrNameLst>
                                          <p:attrName>ppt_x</p:attrName>
                                        </p:attrNameLst>
                                      </p:cBhvr>
                                      <p:tavLst>
                                        <p:tav tm="0">
                                          <p:val>
                                            <p:strVal val="#ppt_x"/>
                                          </p:val>
                                        </p:tav>
                                        <p:tav tm="100000">
                                          <p:val>
                                            <p:strVal val="#ppt_x"/>
                                          </p:val>
                                        </p:tav>
                                      </p:tavLst>
                                    </p:anim>
                                    <p:anim calcmode="lin" valueType="num">
                                      <p:cBhvr additive="base">
                                        <p:cTn id="64" dur="500" fill="hold"/>
                                        <p:tgtEl>
                                          <p:spTgt spid="6461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46157"/>
                                        </p:tgtEl>
                                        <p:attrNameLst>
                                          <p:attrName>style.visibility</p:attrName>
                                        </p:attrNameLst>
                                      </p:cBhvr>
                                      <p:to>
                                        <p:strVal val="visible"/>
                                      </p:to>
                                    </p:set>
                                    <p:anim calcmode="lin" valueType="num">
                                      <p:cBhvr additive="base">
                                        <p:cTn id="67" dur="500" fill="hold"/>
                                        <p:tgtEl>
                                          <p:spTgt spid="646157"/>
                                        </p:tgtEl>
                                        <p:attrNameLst>
                                          <p:attrName>ppt_x</p:attrName>
                                        </p:attrNameLst>
                                      </p:cBhvr>
                                      <p:tavLst>
                                        <p:tav tm="0">
                                          <p:val>
                                            <p:strVal val="#ppt_x"/>
                                          </p:val>
                                        </p:tav>
                                        <p:tav tm="100000">
                                          <p:val>
                                            <p:strVal val="#ppt_x"/>
                                          </p:val>
                                        </p:tav>
                                      </p:tavLst>
                                    </p:anim>
                                    <p:anim calcmode="lin" valueType="num">
                                      <p:cBhvr additive="base">
                                        <p:cTn id="68" dur="500" fill="hold"/>
                                        <p:tgtEl>
                                          <p:spTgt spid="64615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46158"/>
                                        </p:tgtEl>
                                        <p:attrNameLst>
                                          <p:attrName>style.visibility</p:attrName>
                                        </p:attrNameLst>
                                      </p:cBhvr>
                                      <p:to>
                                        <p:strVal val="visible"/>
                                      </p:to>
                                    </p:set>
                                    <p:anim calcmode="lin" valueType="num">
                                      <p:cBhvr additive="base">
                                        <p:cTn id="71" dur="500" fill="hold"/>
                                        <p:tgtEl>
                                          <p:spTgt spid="646158"/>
                                        </p:tgtEl>
                                        <p:attrNameLst>
                                          <p:attrName>ppt_x</p:attrName>
                                        </p:attrNameLst>
                                      </p:cBhvr>
                                      <p:tavLst>
                                        <p:tav tm="0">
                                          <p:val>
                                            <p:strVal val="#ppt_x"/>
                                          </p:val>
                                        </p:tav>
                                        <p:tav tm="100000">
                                          <p:val>
                                            <p:strVal val="#ppt_x"/>
                                          </p:val>
                                        </p:tav>
                                      </p:tavLst>
                                    </p:anim>
                                    <p:anim calcmode="lin" valueType="num">
                                      <p:cBhvr additive="base">
                                        <p:cTn id="72" dur="500" fill="hold"/>
                                        <p:tgtEl>
                                          <p:spTgt spid="64615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646159"/>
                                        </p:tgtEl>
                                        <p:attrNameLst>
                                          <p:attrName>ppt_x</p:attrName>
                                        </p:attrNameLst>
                                      </p:cBhvr>
                                      <p:tavLst>
                                        <p:tav tm="0">
                                          <p:val>
                                            <p:strVal val="ppt_x"/>
                                          </p:val>
                                        </p:tav>
                                        <p:tav tm="100000">
                                          <p:val>
                                            <p:strVal val="ppt_x"/>
                                          </p:val>
                                        </p:tav>
                                      </p:tavLst>
                                    </p:anim>
                                    <p:anim calcmode="lin" valueType="num">
                                      <p:cBhvr additive="base">
                                        <p:cTn id="77" dur="500"/>
                                        <p:tgtEl>
                                          <p:spTgt spid="646159"/>
                                        </p:tgtEl>
                                        <p:attrNameLst>
                                          <p:attrName>ppt_y</p:attrName>
                                        </p:attrNameLst>
                                      </p:cBhvr>
                                      <p:tavLst>
                                        <p:tav tm="0">
                                          <p:val>
                                            <p:strVal val="ppt_y"/>
                                          </p:val>
                                        </p:tav>
                                        <p:tav tm="100000">
                                          <p:val>
                                            <p:strVal val="1+ppt_h/2"/>
                                          </p:val>
                                        </p:tav>
                                      </p:tavLst>
                                    </p:anim>
                                    <p:set>
                                      <p:cBhvr>
                                        <p:cTn id="78" dur="1" fill="hold">
                                          <p:stCondLst>
                                            <p:cond delay="499"/>
                                          </p:stCondLst>
                                        </p:cTn>
                                        <p:tgtEl>
                                          <p:spTgt spid="646159"/>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46157"/>
                                        </p:tgtEl>
                                        <p:attrNameLst>
                                          <p:attrName>ppt_x</p:attrName>
                                        </p:attrNameLst>
                                      </p:cBhvr>
                                      <p:tavLst>
                                        <p:tav tm="0">
                                          <p:val>
                                            <p:strVal val="ppt_x"/>
                                          </p:val>
                                        </p:tav>
                                        <p:tav tm="100000">
                                          <p:val>
                                            <p:strVal val="ppt_x"/>
                                          </p:val>
                                        </p:tav>
                                      </p:tavLst>
                                    </p:anim>
                                    <p:anim calcmode="lin" valueType="num">
                                      <p:cBhvr additive="base">
                                        <p:cTn id="81" dur="500"/>
                                        <p:tgtEl>
                                          <p:spTgt spid="646157"/>
                                        </p:tgtEl>
                                        <p:attrNameLst>
                                          <p:attrName>ppt_y</p:attrName>
                                        </p:attrNameLst>
                                      </p:cBhvr>
                                      <p:tavLst>
                                        <p:tav tm="0">
                                          <p:val>
                                            <p:strVal val="ppt_y"/>
                                          </p:val>
                                        </p:tav>
                                        <p:tav tm="100000">
                                          <p:val>
                                            <p:strVal val="1+ppt_h/2"/>
                                          </p:val>
                                        </p:tav>
                                      </p:tavLst>
                                    </p:anim>
                                    <p:set>
                                      <p:cBhvr>
                                        <p:cTn id="82" dur="1" fill="hold">
                                          <p:stCondLst>
                                            <p:cond delay="499"/>
                                          </p:stCondLst>
                                        </p:cTn>
                                        <p:tgtEl>
                                          <p:spTgt spid="646157"/>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646156"/>
                                        </p:tgtEl>
                                        <p:attrNameLst>
                                          <p:attrName>ppt_x</p:attrName>
                                        </p:attrNameLst>
                                      </p:cBhvr>
                                      <p:tavLst>
                                        <p:tav tm="0">
                                          <p:val>
                                            <p:strVal val="ppt_x"/>
                                          </p:val>
                                        </p:tav>
                                        <p:tav tm="100000">
                                          <p:val>
                                            <p:strVal val="ppt_x"/>
                                          </p:val>
                                        </p:tav>
                                      </p:tavLst>
                                    </p:anim>
                                    <p:anim calcmode="lin" valueType="num">
                                      <p:cBhvr additive="base">
                                        <p:cTn id="85" dur="500"/>
                                        <p:tgtEl>
                                          <p:spTgt spid="646156"/>
                                        </p:tgtEl>
                                        <p:attrNameLst>
                                          <p:attrName>ppt_y</p:attrName>
                                        </p:attrNameLst>
                                      </p:cBhvr>
                                      <p:tavLst>
                                        <p:tav tm="0">
                                          <p:val>
                                            <p:strVal val="ppt_y"/>
                                          </p:val>
                                        </p:tav>
                                        <p:tav tm="100000">
                                          <p:val>
                                            <p:strVal val="1+ppt_h/2"/>
                                          </p:val>
                                        </p:tav>
                                      </p:tavLst>
                                    </p:anim>
                                    <p:set>
                                      <p:cBhvr>
                                        <p:cTn id="86" dur="1" fill="hold">
                                          <p:stCondLst>
                                            <p:cond delay="499"/>
                                          </p:stCondLst>
                                        </p:cTn>
                                        <p:tgtEl>
                                          <p:spTgt spid="646156"/>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46155"/>
                                        </p:tgtEl>
                                        <p:attrNameLst>
                                          <p:attrName>ppt_x</p:attrName>
                                        </p:attrNameLst>
                                      </p:cBhvr>
                                      <p:tavLst>
                                        <p:tav tm="0">
                                          <p:val>
                                            <p:strVal val="ppt_x"/>
                                          </p:val>
                                        </p:tav>
                                        <p:tav tm="100000">
                                          <p:val>
                                            <p:strVal val="ppt_x"/>
                                          </p:val>
                                        </p:tav>
                                      </p:tavLst>
                                    </p:anim>
                                    <p:anim calcmode="lin" valueType="num">
                                      <p:cBhvr additive="base">
                                        <p:cTn id="89" dur="500"/>
                                        <p:tgtEl>
                                          <p:spTgt spid="646155"/>
                                        </p:tgtEl>
                                        <p:attrNameLst>
                                          <p:attrName>ppt_y</p:attrName>
                                        </p:attrNameLst>
                                      </p:cBhvr>
                                      <p:tavLst>
                                        <p:tav tm="0">
                                          <p:val>
                                            <p:strVal val="ppt_y"/>
                                          </p:val>
                                        </p:tav>
                                        <p:tav tm="100000">
                                          <p:val>
                                            <p:strVal val="1+ppt_h/2"/>
                                          </p:val>
                                        </p:tav>
                                      </p:tavLst>
                                    </p:anim>
                                    <p:set>
                                      <p:cBhvr>
                                        <p:cTn id="90" dur="1" fill="hold">
                                          <p:stCondLst>
                                            <p:cond delay="499"/>
                                          </p:stCondLst>
                                        </p:cTn>
                                        <p:tgtEl>
                                          <p:spTgt spid="64615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646154"/>
                                        </p:tgtEl>
                                        <p:attrNameLst>
                                          <p:attrName>ppt_x</p:attrName>
                                        </p:attrNameLst>
                                      </p:cBhvr>
                                      <p:tavLst>
                                        <p:tav tm="0">
                                          <p:val>
                                            <p:strVal val="ppt_x"/>
                                          </p:val>
                                        </p:tav>
                                        <p:tav tm="100000">
                                          <p:val>
                                            <p:strVal val="ppt_x"/>
                                          </p:val>
                                        </p:tav>
                                      </p:tavLst>
                                    </p:anim>
                                    <p:anim calcmode="lin" valueType="num">
                                      <p:cBhvr additive="base">
                                        <p:cTn id="93" dur="500"/>
                                        <p:tgtEl>
                                          <p:spTgt spid="646154"/>
                                        </p:tgtEl>
                                        <p:attrNameLst>
                                          <p:attrName>ppt_y</p:attrName>
                                        </p:attrNameLst>
                                      </p:cBhvr>
                                      <p:tavLst>
                                        <p:tav tm="0">
                                          <p:val>
                                            <p:strVal val="ppt_y"/>
                                          </p:val>
                                        </p:tav>
                                        <p:tav tm="100000">
                                          <p:val>
                                            <p:strVal val="1+ppt_h/2"/>
                                          </p:val>
                                        </p:tav>
                                      </p:tavLst>
                                    </p:anim>
                                    <p:set>
                                      <p:cBhvr>
                                        <p:cTn id="94" dur="1" fill="hold">
                                          <p:stCondLst>
                                            <p:cond delay="499"/>
                                          </p:stCondLst>
                                        </p:cTn>
                                        <p:tgtEl>
                                          <p:spTgt spid="646154"/>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646158"/>
                                        </p:tgtEl>
                                        <p:attrNameLst>
                                          <p:attrName>ppt_x</p:attrName>
                                        </p:attrNameLst>
                                      </p:cBhvr>
                                      <p:tavLst>
                                        <p:tav tm="0">
                                          <p:val>
                                            <p:strVal val="ppt_x"/>
                                          </p:val>
                                        </p:tav>
                                        <p:tav tm="100000">
                                          <p:val>
                                            <p:strVal val="ppt_x"/>
                                          </p:val>
                                        </p:tav>
                                      </p:tavLst>
                                    </p:anim>
                                    <p:anim calcmode="lin" valueType="num">
                                      <p:cBhvr additive="base">
                                        <p:cTn id="97" dur="500"/>
                                        <p:tgtEl>
                                          <p:spTgt spid="646158"/>
                                        </p:tgtEl>
                                        <p:attrNameLst>
                                          <p:attrName>ppt_y</p:attrName>
                                        </p:attrNameLst>
                                      </p:cBhvr>
                                      <p:tavLst>
                                        <p:tav tm="0">
                                          <p:val>
                                            <p:strVal val="ppt_y"/>
                                          </p:val>
                                        </p:tav>
                                        <p:tav tm="100000">
                                          <p:val>
                                            <p:strVal val="1+ppt_h/2"/>
                                          </p:val>
                                        </p:tav>
                                      </p:tavLst>
                                    </p:anim>
                                    <p:set>
                                      <p:cBhvr>
                                        <p:cTn id="98" dur="1" fill="hold">
                                          <p:stCondLst>
                                            <p:cond delay="499"/>
                                          </p:stCondLst>
                                        </p:cTn>
                                        <p:tgtEl>
                                          <p:spTgt spid="64615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646160"/>
                                        </p:tgtEl>
                                        <p:attrNameLst>
                                          <p:attrName>style.visibility</p:attrName>
                                        </p:attrNameLst>
                                      </p:cBhvr>
                                      <p:to>
                                        <p:strVal val="visible"/>
                                      </p:to>
                                    </p:set>
                                    <p:anim calcmode="lin" valueType="num">
                                      <p:cBhvr>
                                        <p:cTn id="103" dur="500" fill="hold"/>
                                        <p:tgtEl>
                                          <p:spTgt spid="646160"/>
                                        </p:tgtEl>
                                        <p:attrNameLst>
                                          <p:attrName>ppt_w</p:attrName>
                                        </p:attrNameLst>
                                      </p:cBhvr>
                                      <p:tavLst>
                                        <p:tav tm="0">
                                          <p:val>
                                            <p:fltVal val="0"/>
                                          </p:val>
                                        </p:tav>
                                        <p:tav tm="100000">
                                          <p:val>
                                            <p:strVal val="#ppt_w"/>
                                          </p:val>
                                        </p:tav>
                                      </p:tavLst>
                                    </p:anim>
                                    <p:anim calcmode="lin" valueType="num">
                                      <p:cBhvr>
                                        <p:cTn id="104" dur="500" fill="hold"/>
                                        <p:tgtEl>
                                          <p:spTgt spid="646160"/>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646161"/>
                                        </p:tgtEl>
                                        <p:attrNameLst>
                                          <p:attrName>style.visibility</p:attrName>
                                        </p:attrNameLst>
                                      </p:cBhvr>
                                      <p:to>
                                        <p:strVal val="visible"/>
                                      </p:to>
                                    </p:set>
                                    <p:anim calcmode="lin" valueType="num">
                                      <p:cBhvr>
                                        <p:cTn id="109" dur="500" fill="hold"/>
                                        <p:tgtEl>
                                          <p:spTgt spid="646161"/>
                                        </p:tgtEl>
                                        <p:attrNameLst>
                                          <p:attrName>ppt_w</p:attrName>
                                        </p:attrNameLst>
                                      </p:cBhvr>
                                      <p:tavLst>
                                        <p:tav tm="0">
                                          <p:val>
                                            <p:fltVal val="0"/>
                                          </p:val>
                                        </p:tav>
                                        <p:tav tm="100000">
                                          <p:val>
                                            <p:strVal val="#ppt_w"/>
                                          </p:val>
                                        </p:tav>
                                      </p:tavLst>
                                    </p:anim>
                                    <p:anim calcmode="lin" valueType="num">
                                      <p:cBhvr>
                                        <p:cTn id="110" dur="500" fill="hold"/>
                                        <p:tgtEl>
                                          <p:spTgt spid="64616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646162"/>
                                        </p:tgtEl>
                                        <p:attrNameLst>
                                          <p:attrName>style.visibility</p:attrName>
                                        </p:attrNameLst>
                                      </p:cBhvr>
                                      <p:to>
                                        <p:strVal val="visible"/>
                                      </p:to>
                                    </p:set>
                                    <p:anim calcmode="lin" valueType="num">
                                      <p:cBhvr>
                                        <p:cTn id="115" dur="500" fill="hold"/>
                                        <p:tgtEl>
                                          <p:spTgt spid="646162"/>
                                        </p:tgtEl>
                                        <p:attrNameLst>
                                          <p:attrName>ppt_w</p:attrName>
                                        </p:attrNameLst>
                                      </p:cBhvr>
                                      <p:tavLst>
                                        <p:tav tm="0">
                                          <p:val>
                                            <p:fltVal val="0"/>
                                          </p:val>
                                        </p:tav>
                                        <p:tav tm="100000">
                                          <p:val>
                                            <p:strVal val="#ppt_w"/>
                                          </p:val>
                                        </p:tav>
                                      </p:tavLst>
                                    </p:anim>
                                    <p:anim calcmode="lin" valueType="num">
                                      <p:cBhvr>
                                        <p:cTn id="116" dur="500" fill="hold"/>
                                        <p:tgtEl>
                                          <p:spTgt spid="646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6" grpId="0" animBg="1"/>
      <p:bldP spid="646146" grpId="1" animBg="1"/>
      <p:bldP spid="646150" grpId="0"/>
      <p:bldP spid="646150" grpId="1"/>
      <p:bldP spid="646151" grpId="0" animBg="1"/>
      <p:bldP spid="646151" grpId="1" animBg="1"/>
      <p:bldP spid="646152" grpId="0" animBg="1"/>
      <p:bldP spid="646152" grpId="1" animBg="1"/>
      <p:bldP spid="646153" grpId="0" animBg="1"/>
      <p:bldP spid="646153" grpId="1" animBg="1"/>
      <p:bldP spid="646154" grpId="0" animBg="1"/>
      <p:bldP spid="646154" grpId="1" animBg="1"/>
      <p:bldP spid="646155" grpId="0" animBg="1"/>
      <p:bldP spid="646155" grpId="1" animBg="1"/>
      <p:bldP spid="646156" grpId="0" animBg="1"/>
      <p:bldP spid="646156" grpId="1" animBg="1"/>
      <p:bldP spid="646157" grpId="0" animBg="1"/>
      <p:bldP spid="646157" grpId="1" animBg="1"/>
      <p:bldP spid="646158" grpId="0" animBg="1"/>
      <p:bldP spid="646158" grpId="1" animBg="1"/>
      <p:bldP spid="646159" grpId="0"/>
      <p:bldP spid="646159" grpId="1"/>
      <p:bldP spid="646160" grpId="0"/>
      <p:bldP spid="646161" grpId="0"/>
      <p:bldP spid="6461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Oval 2"/>
          <p:cNvSpPr>
            <a:spLocks noChangeArrowheads="1"/>
          </p:cNvSpPr>
          <p:nvPr/>
        </p:nvSpPr>
        <p:spPr bwMode="auto">
          <a:xfrm>
            <a:off x="609600" y="2171700"/>
            <a:ext cx="2895600" cy="2343150"/>
          </a:xfrm>
          <a:prstGeom prst="ellipse">
            <a:avLst/>
          </a:prstGeom>
          <a:noFill/>
          <a:ln w="9525">
            <a:solidFill>
              <a:schemeClr val="tx1"/>
            </a:solidFill>
            <a:round/>
            <a:headEnd/>
            <a:tailEnd/>
          </a:ln>
        </p:spPr>
        <p:txBody>
          <a:bodyPr wrap="none" anchor="ctr"/>
          <a:lstStyle/>
          <a:p>
            <a:endParaRPr lang="en-US"/>
          </a:p>
        </p:txBody>
      </p:sp>
      <p:sp>
        <p:nvSpPr>
          <p:cNvPr id="5125" name="Rectangle 3"/>
          <p:cNvSpPr>
            <a:spLocks noGrp="1" noChangeArrowheads="1"/>
          </p:cNvSpPr>
          <p:nvPr>
            <p:ph type="title"/>
          </p:nvPr>
        </p:nvSpPr>
        <p:spPr>
          <a:xfrm>
            <a:off x="228600" y="57150"/>
            <a:ext cx="8763000" cy="857250"/>
          </a:xfrm>
        </p:spPr>
        <p:txBody>
          <a:bodyPr/>
          <a:lstStyle/>
          <a:p>
            <a:pPr eaLnBrk="1" hangingPunct="1"/>
            <a:r>
              <a:rPr lang="en-US" sz="4000" smtClean="0"/>
              <a:t>Case Study – Focus on Systems Administration</a:t>
            </a:r>
          </a:p>
        </p:txBody>
      </p:sp>
      <p:sp>
        <p:nvSpPr>
          <p:cNvPr id="5126" name="Rectangle 4"/>
          <p:cNvSpPr>
            <a:spLocks noChangeArrowheads="1"/>
          </p:cNvSpPr>
          <p:nvPr/>
        </p:nvSpPr>
        <p:spPr bwMode="auto">
          <a:xfrm>
            <a:off x="0" y="668338"/>
            <a:ext cx="184150" cy="522287"/>
          </a:xfrm>
          <a:prstGeom prst="rect">
            <a:avLst/>
          </a:prstGeom>
          <a:noFill/>
          <a:ln w="9525">
            <a:noFill/>
            <a:miter lim="800000"/>
            <a:headEnd/>
            <a:tailEnd/>
          </a:ln>
        </p:spPr>
        <p:txBody>
          <a:bodyPr wrap="none" anchor="ctr">
            <a:spAutoFit/>
          </a:bodyPr>
          <a:lstStyle/>
          <a:p>
            <a:endParaRPr lang="en-US"/>
          </a:p>
        </p:txBody>
      </p:sp>
      <p:graphicFrame>
        <p:nvGraphicFramePr>
          <p:cNvPr id="5122" name="Object 5"/>
          <p:cNvGraphicFramePr>
            <a:graphicFrameLocks noChangeAspect="1"/>
          </p:cNvGraphicFramePr>
          <p:nvPr/>
        </p:nvGraphicFramePr>
        <p:xfrm>
          <a:off x="914400" y="1117600"/>
          <a:ext cx="5791200" cy="4025900"/>
        </p:xfrm>
        <a:graphic>
          <a:graphicData uri="http://schemas.openxmlformats.org/presentationml/2006/ole">
            <mc:AlternateContent xmlns:mc="http://schemas.openxmlformats.org/markup-compatibility/2006">
              <mc:Choice xmlns:v="urn:schemas-microsoft-com:vml" Requires="v">
                <p:oleObj spid="_x0000_s5131" name="Visio" r:id="rId4" imgW="10433914" imgH="9673133" progId="Visio.Drawing.11">
                  <p:embed/>
                </p:oleObj>
              </mc:Choice>
              <mc:Fallback>
                <p:oleObj name="Visio" r:id="rId4" imgW="10433914" imgH="967313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17600"/>
                        <a:ext cx="579120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7174" name="Text Box 6"/>
          <p:cNvSpPr txBox="1">
            <a:spLocks noChangeArrowheads="1"/>
          </p:cNvSpPr>
          <p:nvPr/>
        </p:nvSpPr>
        <p:spPr bwMode="auto">
          <a:xfrm>
            <a:off x="6934200" y="1771650"/>
            <a:ext cx="2590800" cy="954088"/>
          </a:xfrm>
          <a:prstGeom prst="rect">
            <a:avLst/>
          </a:prstGeom>
          <a:noFill/>
          <a:ln w="9525">
            <a:noFill/>
            <a:miter lim="800000"/>
            <a:headEnd/>
            <a:tailEnd/>
          </a:ln>
        </p:spPr>
        <p:txBody>
          <a:bodyPr>
            <a:spAutoFit/>
          </a:bodyPr>
          <a:lstStyle/>
          <a:p>
            <a:pPr>
              <a:spcBef>
                <a:spcPct val="50000"/>
              </a:spcBef>
            </a:pPr>
            <a:r>
              <a:rPr lang="en-US"/>
              <a:t>Physical Security</a:t>
            </a:r>
          </a:p>
        </p:txBody>
      </p:sp>
      <p:sp>
        <p:nvSpPr>
          <p:cNvPr id="647175" name="Oval 7"/>
          <p:cNvSpPr>
            <a:spLocks noChangeArrowheads="1"/>
          </p:cNvSpPr>
          <p:nvPr/>
        </p:nvSpPr>
        <p:spPr bwMode="auto">
          <a:xfrm>
            <a:off x="3048000" y="2114550"/>
            <a:ext cx="3581400" cy="2343150"/>
          </a:xfrm>
          <a:prstGeom prst="ellipse">
            <a:avLst/>
          </a:prstGeom>
          <a:noFill/>
          <a:ln w="9525">
            <a:solidFill>
              <a:schemeClr val="tx1"/>
            </a:solidFill>
            <a:round/>
            <a:headEnd/>
            <a:tailEnd/>
          </a:ln>
        </p:spPr>
        <p:txBody>
          <a:bodyPr wrap="none" anchor="ctr"/>
          <a:lstStyle/>
          <a:p>
            <a:endParaRPr lang="en-US"/>
          </a:p>
        </p:txBody>
      </p:sp>
      <p:sp>
        <p:nvSpPr>
          <p:cNvPr id="647176" name="Line 8"/>
          <p:cNvSpPr>
            <a:spLocks noChangeShapeType="1"/>
          </p:cNvSpPr>
          <p:nvPr/>
        </p:nvSpPr>
        <p:spPr bwMode="auto">
          <a:xfrm flipH="1">
            <a:off x="3124200" y="2114550"/>
            <a:ext cx="3810000" cy="457200"/>
          </a:xfrm>
          <a:prstGeom prst="line">
            <a:avLst/>
          </a:prstGeom>
          <a:noFill/>
          <a:ln w="9525">
            <a:solidFill>
              <a:schemeClr val="tx1"/>
            </a:solidFill>
            <a:round/>
            <a:headEnd/>
            <a:tailEnd type="triangle" w="med" len="med"/>
          </a:ln>
        </p:spPr>
        <p:txBody>
          <a:bodyPr/>
          <a:lstStyle/>
          <a:p>
            <a:endParaRPr lang="en-US"/>
          </a:p>
        </p:txBody>
      </p:sp>
      <p:sp>
        <p:nvSpPr>
          <p:cNvPr id="647177" name="Line 9"/>
          <p:cNvSpPr>
            <a:spLocks noChangeShapeType="1"/>
          </p:cNvSpPr>
          <p:nvPr/>
        </p:nvSpPr>
        <p:spPr bwMode="auto">
          <a:xfrm flipH="1">
            <a:off x="6400800" y="2114550"/>
            <a:ext cx="533400" cy="514350"/>
          </a:xfrm>
          <a:prstGeom prst="line">
            <a:avLst/>
          </a:prstGeom>
          <a:noFill/>
          <a:ln w="9525">
            <a:solidFill>
              <a:schemeClr val="tx1"/>
            </a:solidFill>
            <a:round/>
            <a:headEnd/>
            <a:tailEnd type="triangle" w="med" len="med"/>
          </a:ln>
        </p:spPr>
        <p:txBody>
          <a:bodyPr/>
          <a:lstStyle/>
          <a:p>
            <a:endParaRPr lang="en-US"/>
          </a:p>
        </p:txBody>
      </p:sp>
      <p:sp>
        <p:nvSpPr>
          <p:cNvPr id="647178" name="Oval 10"/>
          <p:cNvSpPr>
            <a:spLocks noChangeArrowheads="1"/>
          </p:cNvSpPr>
          <p:nvPr/>
        </p:nvSpPr>
        <p:spPr bwMode="auto">
          <a:xfrm>
            <a:off x="1447800" y="2457450"/>
            <a:ext cx="762000" cy="914400"/>
          </a:xfrm>
          <a:prstGeom prst="ellipse">
            <a:avLst/>
          </a:prstGeom>
          <a:noFill/>
          <a:ln w="9525">
            <a:solidFill>
              <a:schemeClr val="tx1"/>
            </a:solidFill>
            <a:round/>
            <a:headEnd/>
            <a:tailEnd/>
          </a:ln>
        </p:spPr>
        <p:txBody>
          <a:bodyPr wrap="none" anchor="ctr"/>
          <a:lstStyle/>
          <a:p>
            <a:endParaRPr lang="en-US"/>
          </a:p>
        </p:txBody>
      </p:sp>
      <p:sp>
        <p:nvSpPr>
          <p:cNvPr id="647179" name="Text Box 11"/>
          <p:cNvSpPr txBox="1">
            <a:spLocks noChangeArrowheads="1"/>
          </p:cNvSpPr>
          <p:nvPr/>
        </p:nvSpPr>
        <p:spPr bwMode="auto">
          <a:xfrm>
            <a:off x="6934200" y="1543050"/>
            <a:ext cx="2590800" cy="1384300"/>
          </a:xfrm>
          <a:prstGeom prst="rect">
            <a:avLst/>
          </a:prstGeom>
          <a:noFill/>
          <a:ln w="9525">
            <a:noFill/>
            <a:miter lim="800000"/>
            <a:headEnd/>
            <a:tailEnd/>
          </a:ln>
        </p:spPr>
        <p:txBody>
          <a:bodyPr>
            <a:spAutoFit/>
          </a:bodyPr>
          <a:lstStyle/>
          <a:p>
            <a:pPr>
              <a:spcBef>
                <a:spcPct val="50000"/>
              </a:spcBef>
            </a:pPr>
            <a:r>
              <a:rPr lang="en-US"/>
              <a:t>Password Controls &amp; Auditing</a:t>
            </a:r>
          </a:p>
        </p:txBody>
      </p:sp>
      <p:sp>
        <p:nvSpPr>
          <p:cNvPr id="647180" name="Oval 12"/>
          <p:cNvSpPr>
            <a:spLocks noChangeArrowheads="1"/>
          </p:cNvSpPr>
          <p:nvPr/>
        </p:nvSpPr>
        <p:spPr bwMode="auto">
          <a:xfrm>
            <a:off x="5257800" y="2400300"/>
            <a:ext cx="1066800" cy="971550"/>
          </a:xfrm>
          <a:prstGeom prst="ellipse">
            <a:avLst/>
          </a:prstGeom>
          <a:noFill/>
          <a:ln w="9525">
            <a:solidFill>
              <a:schemeClr val="tx1"/>
            </a:solidFill>
            <a:round/>
            <a:headEnd/>
            <a:tailEnd/>
          </a:ln>
        </p:spPr>
        <p:txBody>
          <a:bodyPr wrap="none" anchor="ctr"/>
          <a:lstStyle/>
          <a:p>
            <a:endParaRPr lang="en-US"/>
          </a:p>
        </p:txBody>
      </p:sp>
      <p:sp>
        <p:nvSpPr>
          <p:cNvPr id="647181" name="Line 13"/>
          <p:cNvSpPr>
            <a:spLocks noChangeShapeType="1"/>
          </p:cNvSpPr>
          <p:nvPr/>
        </p:nvSpPr>
        <p:spPr bwMode="auto">
          <a:xfrm flipH="1">
            <a:off x="2209800" y="2114550"/>
            <a:ext cx="4724400" cy="571500"/>
          </a:xfrm>
          <a:prstGeom prst="line">
            <a:avLst/>
          </a:prstGeom>
          <a:noFill/>
          <a:ln w="9525">
            <a:solidFill>
              <a:schemeClr val="tx1"/>
            </a:solidFill>
            <a:round/>
            <a:headEnd/>
            <a:tailEnd type="triangle" w="med" len="med"/>
          </a:ln>
        </p:spPr>
        <p:txBody>
          <a:bodyPr/>
          <a:lstStyle/>
          <a:p>
            <a:endParaRPr lang="en-US"/>
          </a:p>
        </p:txBody>
      </p:sp>
      <p:sp>
        <p:nvSpPr>
          <p:cNvPr id="647182" name="Line 14"/>
          <p:cNvSpPr>
            <a:spLocks noChangeShapeType="1"/>
          </p:cNvSpPr>
          <p:nvPr/>
        </p:nvSpPr>
        <p:spPr bwMode="auto">
          <a:xfrm flipH="1">
            <a:off x="6324600" y="2114550"/>
            <a:ext cx="609600" cy="514350"/>
          </a:xfrm>
          <a:prstGeom prst="line">
            <a:avLst/>
          </a:prstGeom>
          <a:noFill/>
          <a:ln w="9525">
            <a:solidFill>
              <a:schemeClr val="tx1"/>
            </a:solidFill>
            <a:round/>
            <a:headEnd/>
            <a:tailEnd type="triangle" w="med" len="med"/>
          </a:ln>
        </p:spPr>
        <p:txBody>
          <a:bodyPr/>
          <a:lstStyle/>
          <a:p>
            <a:endParaRPr lang="en-US"/>
          </a:p>
        </p:txBody>
      </p:sp>
      <p:sp>
        <p:nvSpPr>
          <p:cNvPr id="647183" name="Text Box 15"/>
          <p:cNvSpPr txBox="1">
            <a:spLocks noChangeArrowheads="1"/>
          </p:cNvSpPr>
          <p:nvPr/>
        </p:nvSpPr>
        <p:spPr bwMode="auto">
          <a:xfrm>
            <a:off x="6553200" y="4033838"/>
            <a:ext cx="2590800" cy="954087"/>
          </a:xfrm>
          <a:prstGeom prst="rect">
            <a:avLst/>
          </a:prstGeom>
          <a:noFill/>
          <a:ln w="9525">
            <a:noFill/>
            <a:miter lim="800000"/>
            <a:headEnd/>
            <a:tailEnd/>
          </a:ln>
        </p:spPr>
        <p:txBody>
          <a:bodyPr>
            <a:spAutoFit/>
          </a:bodyPr>
          <a:lstStyle/>
          <a:p>
            <a:pPr>
              <a:spcBef>
                <a:spcPct val="50000"/>
              </a:spcBef>
            </a:pPr>
            <a:r>
              <a:rPr lang="en-US" dirty="0"/>
              <a:t>Virus Protection  &amp; Updates</a:t>
            </a:r>
          </a:p>
        </p:txBody>
      </p:sp>
      <p:sp>
        <p:nvSpPr>
          <p:cNvPr id="647184" name="Oval 16"/>
          <p:cNvSpPr>
            <a:spLocks noChangeArrowheads="1"/>
          </p:cNvSpPr>
          <p:nvPr/>
        </p:nvSpPr>
        <p:spPr bwMode="auto">
          <a:xfrm>
            <a:off x="5334000" y="3543300"/>
            <a:ext cx="1066800" cy="971550"/>
          </a:xfrm>
          <a:prstGeom prst="ellipse">
            <a:avLst/>
          </a:prstGeom>
          <a:noFill/>
          <a:ln w="9525">
            <a:solidFill>
              <a:schemeClr val="tx1"/>
            </a:solidFill>
            <a:round/>
            <a:headEnd/>
            <a:tailEnd/>
          </a:ln>
        </p:spPr>
        <p:txBody>
          <a:bodyPr wrap="none" anchor="ctr"/>
          <a:lstStyle/>
          <a:p>
            <a:endParaRPr lang="en-US"/>
          </a:p>
        </p:txBody>
      </p:sp>
      <p:sp>
        <p:nvSpPr>
          <p:cNvPr id="647185" name="Line 17"/>
          <p:cNvSpPr>
            <a:spLocks noChangeShapeType="1"/>
          </p:cNvSpPr>
          <p:nvPr/>
        </p:nvSpPr>
        <p:spPr bwMode="auto">
          <a:xfrm flipH="1" flipV="1">
            <a:off x="6477000" y="3943350"/>
            <a:ext cx="990600" cy="171450"/>
          </a:xfrm>
          <a:prstGeom prst="line">
            <a:avLst/>
          </a:prstGeom>
          <a:noFill/>
          <a:ln w="9525">
            <a:solidFill>
              <a:schemeClr val="tx1"/>
            </a:solidFill>
            <a:round/>
            <a:headEnd/>
            <a:tailEnd type="triangle" w="med" len="med"/>
          </a:ln>
        </p:spPr>
        <p:txBody>
          <a:bodyPr/>
          <a:lstStyle/>
          <a:p>
            <a:endParaRPr lang="en-US"/>
          </a:p>
        </p:txBody>
      </p:sp>
      <p:sp>
        <p:nvSpPr>
          <p:cNvPr id="647186" name="Text Box 18"/>
          <p:cNvSpPr txBox="1">
            <a:spLocks noChangeArrowheads="1"/>
          </p:cNvSpPr>
          <p:nvPr/>
        </p:nvSpPr>
        <p:spPr bwMode="auto">
          <a:xfrm>
            <a:off x="1828800" y="4205288"/>
            <a:ext cx="2590800" cy="523875"/>
          </a:xfrm>
          <a:prstGeom prst="rect">
            <a:avLst/>
          </a:prstGeom>
          <a:noFill/>
          <a:ln w="9525">
            <a:noFill/>
            <a:miter lim="800000"/>
            <a:headEnd/>
            <a:tailEnd/>
          </a:ln>
        </p:spPr>
        <p:txBody>
          <a:bodyPr>
            <a:spAutoFit/>
          </a:bodyPr>
          <a:lstStyle/>
          <a:p>
            <a:pPr>
              <a:spcBef>
                <a:spcPct val="50000"/>
              </a:spcBef>
            </a:pPr>
            <a:r>
              <a:rPr lang="en-US"/>
              <a:t>Firewalls</a:t>
            </a:r>
          </a:p>
        </p:txBody>
      </p:sp>
      <p:sp>
        <p:nvSpPr>
          <p:cNvPr id="647187" name="Oval 19"/>
          <p:cNvSpPr>
            <a:spLocks noChangeArrowheads="1"/>
          </p:cNvSpPr>
          <p:nvPr/>
        </p:nvSpPr>
        <p:spPr bwMode="auto">
          <a:xfrm>
            <a:off x="2590800" y="2743200"/>
            <a:ext cx="1981200" cy="1314450"/>
          </a:xfrm>
          <a:prstGeom prst="ellipse">
            <a:avLst/>
          </a:prstGeom>
          <a:noFill/>
          <a:ln w="9525">
            <a:solidFill>
              <a:schemeClr val="tx1"/>
            </a:solidFill>
            <a:round/>
            <a:headEnd/>
            <a:tailEnd/>
          </a:ln>
        </p:spPr>
        <p:txBody>
          <a:bodyPr wrap="none" anchor="ctr"/>
          <a:lstStyle/>
          <a:p>
            <a:endParaRPr lang="en-US"/>
          </a:p>
        </p:txBody>
      </p:sp>
      <p:sp>
        <p:nvSpPr>
          <p:cNvPr id="647188" name="Line 20"/>
          <p:cNvSpPr>
            <a:spLocks noChangeShapeType="1"/>
          </p:cNvSpPr>
          <p:nvPr/>
        </p:nvSpPr>
        <p:spPr bwMode="auto">
          <a:xfrm flipV="1">
            <a:off x="2590800" y="3943350"/>
            <a:ext cx="228600" cy="400050"/>
          </a:xfrm>
          <a:prstGeom prst="line">
            <a:avLst/>
          </a:prstGeom>
          <a:noFill/>
          <a:ln w="9525">
            <a:solidFill>
              <a:schemeClr val="tx1"/>
            </a:solidFill>
            <a:round/>
            <a:headEnd/>
            <a:tailEnd type="triangle" w="med" len="med"/>
          </a:ln>
        </p:spPr>
        <p:txBody>
          <a:bodyPr/>
          <a:lstStyle/>
          <a:p>
            <a:endParaRPr lang="en-US"/>
          </a:p>
        </p:txBody>
      </p:sp>
      <p:sp>
        <p:nvSpPr>
          <p:cNvPr id="647189" name="Oval 21"/>
          <p:cNvSpPr>
            <a:spLocks noChangeArrowheads="1"/>
          </p:cNvSpPr>
          <p:nvPr/>
        </p:nvSpPr>
        <p:spPr bwMode="auto">
          <a:xfrm>
            <a:off x="762000" y="2286000"/>
            <a:ext cx="2895600" cy="2343150"/>
          </a:xfrm>
          <a:prstGeom prst="ellipse">
            <a:avLst/>
          </a:prstGeom>
          <a:noFill/>
          <a:ln w="9525">
            <a:solidFill>
              <a:schemeClr val="tx1"/>
            </a:solidFill>
            <a:round/>
            <a:headEnd/>
            <a:tailEnd/>
          </a:ln>
        </p:spPr>
        <p:txBody>
          <a:bodyPr wrap="none" anchor="ctr"/>
          <a:lstStyle/>
          <a:p>
            <a:endParaRPr lang="en-US"/>
          </a:p>
        </p:txBody>
      </p:sp>
      <p:sp>
        <p:nvSpPr>
          <p:cNvPr id="647190" name="Text Box 22"/>
          <p:cNvSpPr txBox="1">
            <a:spLocks noChangeArrowheads="1"/>
          </p:cNvSpPr>
          <p:nvPr/>
        </p:nvSpPr>
        <p:spPr bwMode="auto">
          <a:xfrm>
            <a:off x="6629400" y="1085850"/>
            <a:ext cx="2819400" cy="3324225"/>
          </a:xfrm>
          <a:prstGeom prst="rect">
            <a:avLst/>
          </a:prstGeom>
          <a:noFill/>
          <a:ln w="9525">
            <a:noFill/>
            <a:miter lim="800000"/>
            <a:headEnd/>
            <a:tailEnd/>
          </a:ln>
        </p:spPr>
        <p:txBody>
          <a:bodyPr>
            <a:spAutoFit/>
          </a:bodyPr>
          <a:lstStyle/>
          <a:p>
            <a:pPr>
              <a:spcBef>
                <a:spcPct val="50000"/>
              </a:spcBef>
            </a:pPr>
            <a:r>
              <a:rPr lang="en-US"/>
              <a:t>Business Continuity?</a:t>
            </a:r>
          </a:p>
          <a:p>
            <a:pPr>
              <a:spcBef>
                <a:spcPct val="50000"/>
              </a:spcBef>
            </a:pPr>
            <a:r>
              <a:rPr lang="en-US"/>
              <a:t>Disaster Recovery?</a:t>
            </a:r>
          </a:p>
          <a:p>
            <a:pPr>
              <a:spcBef>
                <a:spcPct val="50000"/>
              </a:spcBef>
            </a:pPr>
            <a:r>
              <a:rPr lang="en-US"/>
              <a:t>High-Availability</a:t>
            </a:r>
          </a:p>
          <a:p>
            <a:pPr>
              <a:spcBef>
                <a:spcPct val="50000"/>
              </a:spcBef>
            </a:pPr>
            <a:r>
              <a:rPr lang="en-US"/>
              <a:t>Backup/Recovery</a:t>
            </a:r>
          </a:p>
        </p:txBody>
      </p:sp>
      <p:sp>
        <p:nvSpPr>
          <p:cNvPr id="647191" name="Oval 23"/>
          <p:cNvSpPr>
            <a:spLocks noChangeArrowheads="1"/>
          </p:cNvSpPr>
          <p:nvPr/>
        </p:nvSpPr>
        <p:spPr bwMode="auto">
          <a:xfrm>
            <a:off x="3200400" y="2228850"/>
            <a:ext cx="3581400" cy="2343150"/>
          </a:xfrm>
          <a:prstGeom prst="ellipse">
            <a:avLst/>
          </a:prstGeom>
          <a:noFill/>
          <a:ln w="9525">
            <a:solidFill>
              <a:schemeClr val="tx1"/>
            </a:solidFill>
            <a:round/>
            <a:headEnd/>
            <a:tailEnd/>
          </a:ln>
        </p:spPr>
        <p:txBody>
          <a:bodyPr wrap="none" anchor="ctr"/>
          <a:lstStyle/>
          <a:p>
            <a:endParaRPr lang="en-US"/>
          </a:p>
        </p:txBody>
      </p:sp>
      <p:sp>
        <p:nvSpPr>
          <p:cNvPr id="647192" name="Text Box 24"/>
          <p:cNvSpPr txBox="1">
            <a:spLocks noChangeArrowheads="1"/>
          </p:cNvSpPr>
          <p:nvPr/>
        </p:nvSpPr>
        <p:spPr bwMode="auto">
          <a:xfrm>
            <a:off x="6705600" y="4148138"/>
            <a:ext cx="2590800" cy="954087"/>
          </a:xfrm>
          <a:prstGeom prst="rect">
            <a:avLst/>
          </a:prstGeom>
          <a:noFill/>
          <a:ln w="9525">
            <a:noFill/>
            <a:miter lim="800000"/>
            <a:headEnd/>
            <a:tailEnd/>
          </a:ln>
        </p:spPr>
        <p:txBody>
          <a:bodyPr>
            <a:spAutoFit/>
          </a:bodyPr>
          <a:lstStyle/>
          <a:p>
            <a:pPr>
              <a:spcBef>
                <a:spcPct val="50000"/>
              </a:spcBef>
            </a:pPr>
            <a:r>
              <a:rPr lang="en-US" dirty="0"/>
              <a:t>Monitoring &amp; Metrics</a:t>
            </a:r>
          </a:p>
        </p:txBody>
      </p:sp>
      <p:sp>
        <p:nvSpPr>
          <p:cNvPr id="647193" name="Oval 25"/>
          <p:cNvSpPr>
            <a:spLocks noChangeArrowheads="1"/>
          </p:cNvSpPr>
          <p:nvPr/>
        </p:nvSpPr>
        <p:spPr bwMode="auto">
          <a:xfrm>
            <a:off x="5486400" y="3657600"/>
            <a:ext cx="1066800" cy="971550"/>
          </a:xfrm>
          <a:prstGeom prst="ellipse">
            <a:avLst/>
          </a:prstGeom>
          <a:noFill/>
          <a:ln w="9525">
            <a:solidFill>
              <a:schemeClr val="tx1"/>
            </a:solidFill>
            <a:round/>
            <a:headEnd/>
            <a:tailEnd/>
          </a:ln>
        </p:spPr>
        <p:txBody>
          <a:bodyPr wrap="none" anchor="ctr"/>
          <a:lstStyle/>
          <a:p>
            <a:endParaRPr lang="en-US"/>
          </a:p>
        </p:txBody>
      </p:sp>
      <p:sp>
        <p:nvSpPr>
          <p:cNvPr id="647194" name="Line 26"/>
          <p:cNvSpPr>
            <a:spLocks noChangeShapeType="1"/>
          </p:cNvSpPr>
          <p:nvPr/>
        </p:nvSpPr>
        <p:spPr bwMode="auto">
          <a:xfrm flipH="1" flipV="1">
            <a:off x="6629400" y="4057650"/>
            <a:ext cx="990600" cy="171450"/>
          </a:xfrm>
          <a:prstGeom prst="line">
            <a:avLst/>
          </a:prstGeom>
          <a:noFill/>
          <a:ln w="9525">
            <a:solidFill>
              <a:schemeClr val="tx1"/>
            </a:solidFill>
            <a:round/>
            <a:headEnd/>
            <a:tailEnd type="triangle" w="med" len="med"/>
          </a:ln>
        </p:spPr>
        <p:txBody>
          <a:bodyPr/>
          <a:lstStyle/>
          <a:p>
            <a:endParaRPr lang="en-US"/>
          </a:p>
        </p:txBody>
      </p:sp>
      <p:sp>
        <p:nvSpPr>
          <p:cNvPr id="647195" name="Oval 27"/>
          <p:cNvSpPr>
            <a:spLocks noChangeArrowheads="1"/>
          </p:cNvSpPr>
          <p:nvPr/>
        </p:nvSpPr>
        <p:spPr bwMode="auto">
          <a:xfrm>
            <a:off x="914400" y="2400300"/>
            <a:ext cx="2895600" cy="2343150"/>
          </a:xfrm>
          <a:prstGeom prst="ellipse">
            <a:avLst/>
          </a:prstGeom>
          <a:noFill/>
          <a:ln w="9525">
            <a:solidFill>
              <a:schemeClr val="tx1"/>
            </a:solidFill>
            <a:round/>
            <a:headEnd/>
            <a:tailEnd/>
          </a:ln>
        </p:spPr>
        <p:txBody>
          <a:bodyPr wrap="none" anchor="ctr"/>
          <a:lstStyle/>
          <a:p>
            <a:endParaRPr lang="en-US"/>
          </a:p>
        </p:txBody>
      </p:sp>
      <p:sp>
        <p:nvSpPr>
          <p:cNvPr id="647196" name="Text Box 28"/>
          <p:cNvSpPr txBox="1">
            <a:spLocks noChangeArrowheads="1"/>
          </p:cNvSpPr>
          <p:nvPr/>
        </p:nvSpPr>
        <p:spPr bwMode="auto">
          <a:xfrm>
            <a:off x="6096000" y="1187450"/>
            <a:ext cx="3276600" cy="2246313"/>
          </a:xfrm>
          <a:prstGeom prst="rect">
            <a:avLst/>
          </a:prstGeom>
          <a:noFill/>
          <a:ln w="9525">
            <a:noFill/>
            <a:miter lim="800000"/>
            <a:headEnd/>
            <a:tailEnd/>
          </a:ln>
        </p:spPr>
        <p:txBody>
          <a:bodyPr>
            <a:spAutoFit/>
          </a:bodyPr>
          <a:lstStyle/>
          <a:p>
            <a:pPr lvl="1"/>
            <a:r>
              <a:rPr lang="en-US"/>
              <a:t>Electrical power</a:t>
            </a:r>
          </a:p>
          <a:p>
            <a:pPr lvl="1"/>
            <a:r>
              <a:rPr lang="en-US"/>
              <a:t>Heat dissipation</a:t>
            </a:r>
          </a:p>
          <a:p>
            <a:pPr lvl="1"/>
            <a:r>
              <a:rPr lang="en-US"/>
              <a:t>Moisture</a:t>
            </a:r>
          </a:p>
          <a:p>
            <a:pPr lvl="1"/>
            <a:r>
              <a:rPr lang="en-US"/>
              <a:t>Cable routing</a:t>
            </a:r>
          </a:p>
          <a:p>
            <a:pPr lvl="1"/>
            <a:r>
              <a:rPr lang="en-US"/>
              <a:t>Fire protection</a:t>
            </a:r>
          </a:p>
        </p:txBody>
      </p:sp>
      <p:sp>
        <p:nvSpPr>
          <p:cNvPr id="647197" name="Oval 29"/>
          <p:cNvSpPr>
            <a:spLocks noChangeArrowheads="1"/>
          </p:cNvSpPr>
          <p:nvPr/>
        </p:nvSpPr>
        <p:spPr bwMode="auto">
          <a:xfrm>
            <a:off x="3352800" y="2343150"/>
            <a:ext cx="3581400" cy="234315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7170"/>
                                        </p:tgtEl>
                                        <p:attrNameLst>
                                          <p:attrName>style.visibility</p:attrName>
                                        </p:attrNameLst>
                                      </p:cBhvr>
                                      <p:to>
                                        <p:strVal val="visible"/>
                                      </p:to>
                                    </p:set>
                                    <p:anim calcmode="lin" valueType="num">
                                      <p:cBhvr additive="base">
                                        <p:cTn id="7" dur="500" fill="hold"/>
                                        <p:tgtEl>
                                          <p:spTgt spid="647170"/>
                                        </p:tgtEl>
                                        <p:attrNameLst>
                                          <p:attrName>ppt_x</p:attrName>
                                        </p:attrNameLst>
                                      </p:cBhvr>
                                      <p:tavLst>
                                        <p:tav tm="0">
                                          <p:val>
                                            <p:strVal val="#ppt_x"/>
                                          </p:val>
                                        </p:tav>
                                        <p:tav tm="100000">
                                          <p:val>
                                            <p:strVal val="#ppt_x"/>
                                          </p:val>
                                        </p:tav>
                                      </p:tavLst>
                                    </p:anim>
                                    <p:anim calcmode="lin" valueType="num">
                                      <p:cBhvr additive="base">
                                        <p:cTn id="8" dur="500" fill="hold"/>
                                        <p:tgtEl>
                                          <p:spTgt spid="64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7175"/>
                                        </p:tgtEl>
                                        <p:attrNameLst>
                                          <p:attrName>style.visibility</p:attrName>
                                        </p:attrNameLst>
                                      </p:cBhvr>
                                      <p:to>
                                        <p:strVal val="visible"/>
                                      </p:to>
                                    </p:set>
                                    <p:anim calcmode="lin" valueType="num">
                                      <p:cBhvr additive="base">
                                        <p:cTn id="11" dur="500" fill="hold"/>
                                        <p:tgtEl>
                                          <p:spTgt spid="647175"/>
                                        </p:tgtEl>
                                        <p:attrNameLst>
                                          <p:attrName>ppt_x</p:attrName>
                                        </p:attrNameLst>
                                      </p:cBhvr>
                                      <p:tavLst>
                                        <p:tav tm="0">
                                          <p:val>
                                            <p:strVal val="#ppt_x"/>
                                          </p:val>
                                        </p:tav>
                                        <p:tav tm="100000">
                                          <p:val>
                                            <p:strVal val="#ppt_x"/>
                                          </p:val>
                                        </p:tav>
                                      </p:tavLst>
                                    </p:anim>
                                    <p:anim calcmode="lin" valueType="num">
                                      <p:cBhvr additive="base">
                                        <p:cTn id="12" dur="500" fill="hold"/>
                                        <p:tgtEl>
                                          <p:spTgt spid="64717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7177"/>
                                        </p:tgtEl>
                                        <p:attrNameLst>
                                          <p:attrName>style.visibility</p:attrName>
                                        </p:attrNameLst>
                                      </p:cBhvr>
                                      <p:to>
                                        <p:strVal val="visible"/>
                                      </p:to>
                                    </p:set>
                                    <p:anim calcmode="lin" valueType="num">
                                      <p:cBhvr additive="base">
                                        <p:cTn id="15" dur="500" fill="hold"/>
                                        <p:tgtEl>
                                          <p:spTgt spid="647177"/>
                                        </p:tgtEl>
                                        <p:attrNameLst>
                                          <p:attrName>ppt_x</p:attrName>
                                        </p:attrNameLst>
                                      </p:cBhvr>
                                      <p:tavLst>
                                        <p:tav tm="0">
                                          <p:val>
                                            <p:strVal val="#ppt_x"/>
                                          </p:val>
                                        </p:tav>
                                        <p:tav tm="100000">
                                          <p:val>
                                            <p:strVal val="#ppt_x"/>
                                          </p:val>
                                        </p:tav>
                                      </p:tavLst>
                                    </p:anim>
                                    <p:anim calcmode="lin" valueType="num">
                                      <p:cBhvr additive="base">
                                        <p:cTn id="16" dur="500" fill="hold"/>
                                        <p:tgtEl>
                                          <p:spTgt spid="6471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7176"/>
                                        </p:tgtEl>
                                        <p:attrNameLst>
                                          <p:attrName>style.visibility</p:attrName>
                                        </p:attrNameLst>
                                      </p:cBhvr>
                                      <p:to>
                                        <p:strVal val="visible"/>
                                      </p:to>
                                    </p:set>
                                    <p:anim calcmode="lin" valueType="num">
                                      <p:cBhvr additive="base">
                                        <p:cTn id="19" dur="500" fill="hold"/>
                                        <p:tgtEl>
                                          <p:spTgt spid="647176"/>
                                        </p:tgtEl>
                                        <p:attrNameLst>
                                          <p:attrName>ppt_x</p:attrName>
                                        </p:attrNameLst>
                                      </p:cBhvr>
                                      <p:tavLst>
                                        <p:tav tm="0">
                                          <p:val>
                                            <p:strVal val="#ppt_x"/>
                                          </p:val>
                                        </p:tav>
                                        <p:tav tm="100000">
                                          <p:val>
                                            <p:strVal val="#ppt_x"/>
                                          </p:val>
                                        </p:tav>
                                      </p:tavLst>
                                    </p:anim>
                                    <p:anim calcmode="lin" valueType="num">
                                      <p:cBhvr additive="base">
                                        <p:cTn id="20" dur="500" fill="hold"/>
                                        <p:tgtEl>
                                          <p:spTgt spid="64717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7174"/>
                                        </p:tgtEl>
                                        <p:attrNameLst>
                                          <p:attrName>style.visibility</p:attrName>
                                        </p:attrNameLst>
                                      </p:cBhvr>
                                      <p:to>
                                        <p:strVal val="visible"/>
                                      </p:to>
                                    </p:set>
                                    <p:anim calcmode="lin" valueType="num">
                                      <p:cBhvr additive="base">
                                        <p:cTn id="23" dur="500" fill="hold"/>
                                        <p:tgtEl>
                                          <p:spTgt spid="647174"/>
                                        </p:tgtEl>
                                        <p:attrNameLst>
                                          <p:attrName>ppt_x</p:attrName>
                                        </p:attrNameLst>
                                      </p:cBhvr>
                                      <p:tavLst>
                                        <p:tav tm="0">
                                          <p:val>
                                            <p:strVal val="#ppt_x"/>
                                          </p:val>
                                        </p:tav>
                                        <p:tav tm="100000">
                                          <p:val>
                                            <p:strVal val="#ppt_x"/>
                                          </p:val>
                                        </p:tav>
                                      </p:tavLst>
                                    </p:anim>
                                    <p:anim calcmode="lin" valueType="num">
                                      <p:cBhvr additive="base">
                                        <p:cTn id="24" dur="500" fill="hold"/>
                                        <p:tgtEl>
                                          <p:spTgt spid="64717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47170"/>
                                        </p:tgtEl>
                                        <p:attrNameLst>
                                          <p:attrName>ppt_x</p:attrName>
                                        </p:attrNameLst>
                                      </p:cBhvr>
                                      <p:tavLst>
                                        <p:tav tm="0">
                                          <p:val>
                                            <p:strVal val="ppt_x"/>
                                          </p:val>
                                        </p:tav>
                                        <p:tav tm="100000">
                                          <p:val>
                                            <p:strVal val="ppt_x"/>
                                          </p:val>
                                        </p:tav>
                                      </p:tavLst>
                                    </p:anim>
                                    <p:anim calcmode="lin" valueType="num">
                                      <p:cBhvr additive="base">
                                        <p:cTn id="29" dur="500"/>
                                        <p:tgtEl>
                                          <p:spTgt spid="647170"/>
                                        </p:tgtEl>
                                        <p:attrNameLst>
                                          <p:attrName>ppt_y</p:attrName>
                                        </p:attrNameLst>
                                      </p:cBhvr>
                                      <p:tavLst>
                                        <p:tav tm="0">
                                          <p:val>
                                            <p:strVal val="ppt_y"/>
                                          </p:val>
                                        </p:tav>
                                        <p:tav tm="100000">
                                          <p:val>
                                            <p:strVal val="1+ppt_h/2"/>
                                          </p:val>
                                        </p:tav>
                                      </p:tavLst>
                                    </p:anim>
                                    <p:set>
                                      <p:cBhvr>
                                        <p:cTn id="30" dur="1" fill="hold">
                                          <p:stCondLst>
                                            <p:cond delay="499"/>
                                          </p:stCondLst>
                                        </p:cTn>
                                        <p:tgtEl>
                                          <p:spTgt spid="64717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47175"/>
                                        </p:tgtEl>
                                        <p:attrNameLst>
                                          <p:attrName>ppt_x</p:attrName>
                                        </p:attrNameLst>
                                      </p:cBhvr>
                                      <p:tavLst>
                                        <p:tav tm="0">
                                          <p:val>
                                            <p:strVal val="ppt_x"/>
                                          </p:val>
                                        </p:tav>
                                        <p:tav tm="100000">
                                          <p:val>
                                            <p:strVal val="ppt_x"/>
                                          </p:val>
                                        </p:tav>
                                      </p:tavLst>
                                    </p:anim>
                                    <p:anim calcmode="lin" valueType="num">
                                      <p:cBhvr additive="base">
                                        <p:cTn id="33" dur="500"/>
                                        <p:tgtEl>
                                          <p:spTgt spid="647175"/>
                                        </p:tgtEl>
                                        <p:attrNameLst>
                                          <p:attrName>ppt_y</p:attrName>
                                        </p:attrNameLst>
                                      </p:cBhvr>
                                      <p:tavLst>
                                        <p:tav tm="0">
                                          <p:val>
                                            <p:strVal val="ppt_y"/>
                                          </p:val>
                                        </p:tav>
                                        <p:tav tm="100000">
                                          <p:val>
                                            <p:strVal val="1+ppt_h/2"/>
                                          </p:val>
                                        </p:tav>
                                      </p:tavLst>
                                    </p:anim>
                                    <p:set>
                                      <p:cBhvr>
                                        <p:cTn id="34" dur="1" fill="hold">
                                          <p:stCondLst>
                                            <p:cond delay="499"/>
                                          </p:stCondLst>
                                        </p:cTn>
                                        <p:tgtEl>
                                          <p:spTgt spid="64717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47177"/>
                                        </p:tgtEl>
                                        <p:attrNameLst>
                                          <p:attrName>ppt_x</p:attrName>
                                        </p:attrNameLst>
                                      </p:cBhvr>
                                      <p:tavLst>
                                        <p:tav tm="0">
                                          <p:val>
                                            <p:strVal val="ppt_x"/>
                                          </p:val>
                                        </p:tav>
                                        <p:tav tm="100000">
                                          <p:val>
                                            <p:strVal val="ppt_x"/>
                                          </p:val>
                                        </p:tav>
                                      </p:tavLst>
                                    </p:anim>
                                    <p:anim calcmode="lin" valueType="num">
                                      <p:cBhvr additive="base">
                                        <p:cTn id="37" dur="500"/>
                                        <p:tgtEl>
                                          <p:spTgt spid="647177"/>
                                        </p:tgtEl>
                                        <p:attrNameLst>
                                          <p:attrName>ppt_y</p:attrName>
                                        </p:attrNameLst>
                                      </p:cBhvr>
                                      <p:tavLst>
                                        <p:tav tm="0">
                                          <p:val>
                                            <p:strVal val="ppt_y"/>
                                          </p:val>
                                        </p:tav>
                                        <p:tav tm="100000">
                                          <p:val>
                                            <p:strVal val="1+ppt_h/2"/>
                                          </p:val>
                                        </p:tav>
                                      </p:tavLst>
                                    </p:anim>
                                    <p:set>
                                      <p:cBhvr>
                                        <p:cTn id="38" dur="1" fill="hold">
                                          <p:stCondLst>
                                            <p:cond delay="499"/>
                                          </p:stCondLst>
                                        </p:cTn>
                                        <p:tgtEl>
                                          <p:spTgt spid="647177"/>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47176"/>
                                        </p:tgtEl>
                                        <p:attrNameLst>
                                          <p:attrName>ppt_x</p:attrName>
                                        </p:attrNameLst>
                                      </p:cBhvr>
                                      <p:tavLst>
                                        <p:tav tm="0">
                                          <p:val>
                                            <p:strVal val="ppt_x"/>
                                          </p:val>
                                        </p:tav>
                                        <p:tav tm="100000">
                                          <p:val>
                                            <p:strVal val="ppt_x"/>
                                          </p:val>
                                        </p:tav>
                                      </p:tavLst>
                                    </p:anim>
                                    <p:anim calcmode="lin" valueType="num">
                                      <p:cBhvr additive="base">
                                        <p:cTn id="41" dur="500"/>
                                        <p:tgtEl>
                                          <p:spTgt spid="647176"/>
                                        </p:tgtEl>
                                        <p:attrNameLst>
                                          <p:attrName>ppt_y</p:attrName>
                                        </p:attrNameLst>
                                      </p:cBhvr>
                                      <p:tavLst>
                                        <p:tav tm="0">
                                          <p:val>
                                            <p:strVal val="ppt_y"/>
                                          </p:val>
                                        </p:tav>
                                        <p:tav tm="100000">
                                          <p:val>
                                            <p:strVal val="1+ppt_h/2"/>
                                          </p:val>
                                        </p:tav>
                                      </p:tavLst>
                                    </p:anim>
                                    <p:set>
                                      <p:cBhvr>
                                        <p:cTn id="42" dur="1" fill="hold">
                                          <p:stCondLst>
                                            <p:cond delay="499"/>
                                          </p:stCondLst>
                                        </p:cTn>
                                        <p:tgtEl>
                                          <p:spTgt spid="647176"/>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647174"/>
                                        </p:tgtEl>
                                        <p:attrNameLst>
                                          <p:attrName>ppt_x</p:attrName>
                                        </p:attrNameLst>
                                      </p:cBhvr>
                                      <p:tavLst>
                                        <p:tav tm="0">
                                          <p:val>
                                            <p:strVal val="ppt_x"/>
                                          </p:val>
                                        </p:tav>
                                        <p:tav tm="100000">
                                          <p:val>
                                            <p:strVal val="ppt_x"/>
                                          </p:val>
                                        </p:tav>
                                      </p:tavLst>
                                    </p:anim>
                                    <p:anim calcmode="lin" valueType="num">
                                      <p:cBhvr additive="base">
                                        <p:cTn id="45" dur="500"/>
                                        <p:tgtEl>
                                          <p:spTgt spid="647174"/>
                                        </p:tgtEl>
                                        <p:attrNameLst>
                                          <p:attrName>ppt_y</p:attrName>
                                        </p:attrNameLst>
                                      </p:cBhvr>
                                      <p:tavLst>
                                        <p:tav tm="0">
                                          <p:val>
                                            <p:strVal val="ppt_y"/>
                                          </p:val>
                                        </p:tav>
                                        <p:tav tm="100000">
                                          <p:val>
                                            <p:strVal val="1+ppt_h/2"/>
                                          </p:val>
                                        </p:tav>
                                      </p:tavLst>
                                    </p:anim>
                                    <p:set>
                                      <p:cBhvr>
                                        <p:cTn id="46" dur="1" fill="hold">
                                          <p:stCondLst>
                                            <p:cond delay="499"/>
                                          </p:stCondLst>
                                        </p:cTn>
                                        <p:tgtEl>
                                          <p:spTgt spid="64717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47178"/>
                                        </p:tgtEl>
                                        <p:attrNameLst>
                                          <p:attrName>style.visibility</p:attrName>
                                        </p:attrNameLst>
                                      </p:cBhvr>
                                      <p:to>
                                        <p:strVal val="visible"/>
                                      </p:to>
                                    </p:set>
                                    <p:anim calcmode="lin" valueType="num">
                                      <p:cBhvr additive="base">
                                        <p:cTn id="51" dur="500" fill="hold"/>
                                        <p:tgtEl>
                                          <p:spTgt spid="647178"/>
                                        </p:tgtEl>
                                        <p:attrNameLst>
                                          <p:attrName>ppt_x</p:attrName>
                                        </p:attrNameLst>
                                      </p:cBhvr>
                                      <p:tavLst>
                                        <p:tav tm="0">
                                          <p:val>
                                            <p:strVal val="#ppt_x"/>
                                          </p:val>
                                        </p:tav>
                                        <p:tav tm="100000">
                                          <p:val>
                                            <p:strVal val="#ppt_x"/>
                                          </p:val>
                                        </p:tav>
                                      </p:tavLst>
                                    </p:anim>
                                    <p:anim calcmode="lin" valueType="num">
                                      <p:cBhvr additive="base">
                                        <p:cTn id="52" dur="500" fill="hold"/>
                                        <p:tgtEl>
                                          <p:spTgt spid="6471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7180"/>
                                        </p:tgtEl>
                                        <p:attrNameLst>
                                          <p:attrName>style.visibility</p:attrName>
                                        </p:attrNameLst>
                                      </p:cBhvr>
                                      <p:to>
                                        <p:strVal val="visible"/>
                                      </p:to>
                                    </p:set>
                                    <p:anim calcmode="lin" valueType="num">
                                      <p:cBhvr additive="base">
                                        <p:cTn id="55" dur="500" fill="hold"/>
                                        <p:tgtEl>
                                          <p:spTgt spid="647180"/>
                                        </p:tgtEl>
                                        <p:attrNameLst>
                                          <p:attrName>ppt_x</p:attrName>
                                        </p:attrNameLst>
                                      </p:cBhvr>
                                      <p:tavLst>
                                        <p:tav tm="0">
                                          <p:val>
                                            <p:strVal val="#ppt_x"/>
                                          </p:val>
                                        </p:tav>
                                        <p:tav tm="100000">
                                          <p:val>
                                            <p:strVal val="#ppt_x"/>
                                          </p:val>
                                        </p:tav>
                                      </p:tavLst>
                                    </p:anim>
                                    <p:anim calcmode="lin" valueType="num">
                                      <p:cBhvr additive="base">
                                        <p:cTn id="56" dur="500" fill="hold"/>
                                        <p:tgtEl>
                                          <p:spTgt spid="64718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47182"/>
                                        </p:tgtEl>
                                        <p:attrNameLst>
                                          <p:attrName>style.visibility</p:attrName>
                                        </p:attrNameLst>
                                      </p:cBhvr>
                                      <p:to>
                                        <p:strVal val="visible"/>
                                      </p:to>
                                    </p:set>
                                    <p:anim calcmode="lin" valueType="num">
                                      <p:cBhvr additive="base">
                                        <p:cTn id="59" dur="500" fill="hold"/>
                                        <p:tgtEl>
                                          <p:spTgt spid="647182"/>
                                        </p:tgtEl>
                                        <p:attrNameLst>
                                          <p:attrName>ppt_x</p:attrName>
                                        </p:attrNameLst>
                                      </p:cBhvr>
                                      <p:tavLst>
                                        <p:tav tm="0">
                                          <p:val>
                                            <p:strVal val="#ppt_x"/>
                                          </p:val>
                                        </p:tav>
                                        <p:tav tm="100000">
                                          <p:val>
                                            <p:strVal val="#ppt_x"/>
                                          </p:val>
                                        </p:tav>
                                      </p:tavLst>
                                    </p:anim>
                                    <p:anim calcmode="lin" valueType="num">
                                      <p:cBhvr additive="base">
                                        <p:cTn id="60" dur="500" fill="hold"/>
                                        <p:tgtEl>
                                          <p:spTgt spid="64718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7181"/>
                                        </p:tgtEl>
                                        <p:attrNameLst>
                                          <p:attrName>style.visibility</p:attrName>
                                        </p:attrNameLst>
                                      </p:cBhvr>
                                      <p:to>
                                        <p:strVal val="visible"/>
                                      </p:to>
                                    </p:set>
                                    <p:anim calcmode="lin" valueType="num">
                                      <p:cBhvr additive="base">
                                        <p:cTn id="63" dur="500" fill="hold"/>
                                        <p:tgtEl>
                                          <p:spTgt spid="647181"/>
                                        </p:tgtEl>
                                        <p:attrNameLst>
                                          <p:attrName>ppt_x</p:attrName>
                                        </p:attrNameLst>
                                      </p:cBhvr>
                                      <p:tavLst>
                                        <p:tav tm="0">
                                          <p:val>
                                            <p:strVal val="#ppt_x"/>
                                          </p:val>
                                        </p:tav>
                                        <p:tav tm="100000">
                                          <p:val>
                                            <p:strVal val="#ppt_x"/>
                                          </p:val>
                                        </p:tav>
                                      </p:tavLst>
                                    </p:anim>
                                    <p:anim calcmode="lin" valueType="num">
                                      <p:cBhvr additive="base">
                                        <p:cTn id="64" dur="500" fill="hold"/>
                                        <p:tgtEl>
                                          <p:spTgt spid="64718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47179"/>
                                        </p:tgtEl>
                                        <p:attrNameLst>
                                          <p:attrName>style.visibility</p:attrName>
                                        </p:attrNameLst>
                                      </p:cBhvr>
                                      <p:to>
                                        <p:strVal val="visible"/>
                                      </p:to>
                                    </p:set>
                                    <p:anim calcmode="lin" valueType="num">
                                      <p:cBhvr additive="base">
                                        <p:cTn id="67" dur="500" fill="hold"/>
                                        <p:tgtEl>
                                          <p:spTgt spid="647179"/>
                                        </p:tgtEl>
                                        <p:attrNameLst>
                                          <p:attrName>ppt_x</p:attrName>
                                        </p:attrNameLst>
                                      </p:cBhvr>
                                      <p:tavLst>
                                        <p:tav tm="0">
                                          <p:val>
                                            <p:strVal val="#ppt_x"/>
                                          </p:val>
                                        </p:tav>
                                        <p:tav tm="100000">
                                          <p:val>
                                            <p:strVal val="#ppt_x"/>
                                          </p:val>
                                        </p:tav>
                                      </p:tavLst>
                                    </p:anim>
                                    <p:anim calcmode="lin" valueType="num">
                                      <p:cBhvr additive="base">
                                        <p:cTn id="68" dur="500" fill="hold"/>
                                        <p:tgtEl>
                                          <p:spTgt spid="64717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647178"/>
                                        </p:tgtEl>
                                        <p:attrNameLst>
                                          <p:attrName>ppt_x</p:attrName>
                                        </p:attrNameLst>
                                      </p:cBhvr>
                                      <p:tavLst>
                                        <p:tav tm="0">
                                          <p:val>
                                            <p:strVal val="ppt_x"/>
                                          </p:val>
                                        </p:tav>
                                        <p:tav tm="100000">
                                          <p:val>
                                            <p:strVal val="ppt_x"/>
                                          </p:val>
                                        </p:tav>
                                      </p:tavLst>
                                    </p:anim>
                                    <p:anim calcmode="lin" valueType="num">
                                      <p:cBhvr additive="base">
                                        <p:cTn id="73" dur="500"/>
                                        <p:tgtEl>
                                          <p:spTgt spid="647178"/>
                                        </p:tgtEl>
                                        <p:attrNameLst>
                                          <p:attrName>ppt_y</p:attrName>
                                        </p:attrNameLst>
                                      </p:cBhvr>
                                      <p:tavLst>
                                        <p:tav tm="0">
                                          <p:val>
                                            <p:strVal val="ppt_y"/>
                                          </p:val>
                                        </p:tav>
                                        <p:tav tm="100000">
                                          <p:val>
                                            <p:strVal val="1+ppt_h/2"/>
                                          </p:val>
                                        </p:tav>
                                      </p:tavLst>
                                    </p:anim>
                                    <p:set>
                                      <p:cBhvr>
                                        <p:cTn id="74" dur="1" fill="hold">
                                          <p:stCondLst>
                                            <p:cond delay="499"/>
                                          </p:stCondLst>
                                        </p:cTn>
                                        <p:tgtEl>
                                          <p:spTgt spid="647178"/>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647180"/>
                                        </p:tgtEl>
                                        <p:attrNameLst>
                                          <p:attrName>ppt_x</p:attrName>
                                        </p:attrNameLst>
                                      </p:cBhvr>
                                      <p:tavLst>
                                        <p:tav tm="0">
                                          <p:val>
                                            <p:strVal val="ppt_x"/>
                                          </p:val>
                                        </p:tav>
                                        <p:tav tm="100000">
                                          <p:val>
                                            <p:strVal val="ppt_x"/>
                                          </p:val>
                                        </p:tav>
                                      </p:tavLst>
                                    </p:anim>
                                    <p:anim calcmode="lin" valueType="num">
                                      <p:cBhvr additive="base">
                                        <p:cTn id="77" dur="500"/>
                                        <p:tgtEl>
                                          <p:spTgt spid="647180"/>
                                        </p:tgtEl>
                                        <p:attrNameLst>
                                          <p:attrName>ppt_y</p:attrName>
                                        </p:attrNameLst>
                                      </p:cBhvr>
                                      <p:tavLst>
                                        <p:tav tm="0">
                                          <p:val>
                                            <p:strVal val="ppt_y"/>
                                          </p:val>
                                        </p:tav>
                                        <p:tav tm="100000">
                                          <p:val>
                                            <p:strVal val="1+ppt_h/2"/>
                                          </p:val>
                                        </p:tav>
                                      </p:tavLst>
                                    </p:anim>
                                    <p:set>
                                      <p:cBhvr>
                                        <p:cTn id="78" dur="1" fill="hold">
                                          <p:stCondLst>
                                            <p:cond delay="499"/>
                                          </p:stCondLst>
                                        </p:cTn>
                                        <p:tgtEl>
                                          <p:spTgt spid="647180"/>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47181"/>
                                        </p:tgtEl>
                                        <p:attrNameLst>
                                          <p:attrName>ppt_x</p:attrName>
                                        </p:attrNameLst>
                                      </p:cBhvr>
                                      <p:tavLst>
                                        <p:tav tm="0">
                                          <p:val>
                                            <p:strVal val="ppt_x"/>
                                          </p:val>
                                        </p:tav>
                                        <p:tav tm="100000">
                                          <p:val>
                                            <p:strVal val="ppt_x"/>
                                          </p:val>
                                        </p:tav>
                                      </p:tavLst>
                                    </p:anim>
                                    <p:anim calcmode="lin" valueType="num">
                                      <p:cBhvr additive="base">
                                        <p:cTn id="81" dur="500"/>
                                        <p:tgtEl>
                                          <p:spTgt spid="647181"/>
                                        </p:tgtEl>
                                        <p:attrNameLst>
                                          <p:attrName>ppt_y</p:attrName>
                                        </p:attrNameLst>
                                      </p:cBhvr>
                                      <p:tavLst>
                                        <p:tav tm="0">
                                          <p:val>
                                            <p:strVal val="ppt_y"/>
                                          </p:val>
                                        </p:tav>
                                        <p:tav tm="100000">
                                          <p:val>
                                            <p:strVal val="1+ppt_h/2"/>
                                          </p:val>
                                        </p:tav>
                                      </p:tavLst>
                                    </p:anim>
                                    <p:set>
                                      <p:cBhvr>
                                        <p:cTn id="82" dur="1" fill="hold">
                                          <p:stCondLst>
                                            <p:cond delay="499"/>
                                          </p:stCondLst>
                                        </p:cTn>
                                        <p:tgtEl>
                                          <p:spTgt spid="647181"/>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647182"/>
                                        </p:tgtEl>
                                        <p:attrNameLst>
                                          <p:attrName>ppt_x</p:attrName>
                                        </p:attrNameLst>
                                      </p:cBhvr>
                                      <p:tavLst>
                                        <p:tav tm="0">
                                          <p:val>
                                            <p:strVal val="ppt_x"/>
                                          </p:val>
                                        </p:tav>
                                        <p:tav tm="100000">
                                          <p:val>
                                            <p:strVal val="ppt_x"/>
                                          </p:val>
                                        </p:tav>
                                      </p:tavLst>
                                    </p:anim>
                                    <p:anim calcmode="lin" valueType="num">
                                      <p:cBhvr additive="base">
                                        <p:cTn id="85" dur="500"/>
                                        <p:tgtEl>
                                          <p:spTgt spid="647182"/>
                                        </p:tgtEl>
                                        <p:attrNameLst>
                                          <p:attrName>ppt_y</p:attrName>
                                        </p:attrNameLst>
                                      </p:cBhvr>
                                      <p:tavLst>
                                        <p:tav tm="0">
                                          <p:val>
                                            <p:strVal val="ppt_y"/>
                                          </p:val>
                                        </p:tav>
                                        <p:tav tm="100000">
                                          <p:val>
                                            <p:strVal val="1+ppt_h/2"/>
                                          </p:val>
                                        </p:tav>
                                      </p:tavLst>
                                    </p:anim>
                                    <p:set>
                                      <p:cBhvr>
                                        <p:cTn id="86" dur="1" fill="hold">
                                          <p:stCondLst>
                                            <p:cond delay="499"/>
                                          </p:stCondLst>
                                        </p:cTn>
                                        <p:tgtEl>
                                          <p:spTgt spid="64718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47179"/>
                                        </p:tgtEl>
                                        <p:attrNameLst>
                                          <p:attrName>ppt_x</p:attrName>
                                        </p:attrNameLst>
                                      </p:cBhvr>
                                      <p:tavLst>
                                        <p:tav tm="0">
                                          <p:val>
                                            <p:strVal val="ppt_x"/>
                                          </p:val>
                                        </p:tav>
                                        <p:tav tm="100000">
                                          <p:val>
                                            <p:strVal val="ppt_x"/>
                                          </p:val>
                                        </p:tav>
                                      </p:tavLst>
                                    </p:anim>
                                    <p:anim calcmode="lin" valueType="num">
                                      <p:cBhvr additive="base">
                                        <p:cTn id="89" dur="500"/>
                                        <p:tgtEl>
                                          <p:spTgt spid="647179"/>
                                        </p:tgtEl>
                                        <p:attrNameLst>
                                          <p:attrName>ppt_y</p:attrName>
                                        </p:attrNameLst>
                                      </p:cBhvr>
                                      <p:tavLst>
                                        <p:tav tm="0">
                                          <p:val>
                                            <p:strVal val="ppt_y"/>
                                          </p:val>
                                        </p:tav>
                                        <p:tav tm="100000">
                                          <p:val>
                                            <p:strVal val="1+ppt_h/2"/>
                                          </p:val>
                                        </p:tav>
                                      </p:tavLst>
                                    </p:anim>
                                    <p:set>
                                      <p:cBhvr>
                                        <p:cTn id="90" dur="1" fill="hold">
                                          <p:stCondLst>
                                            <p:cond delay="499"/>
                                          </p:stCondLst>
                                        </p:cTn>
                                        <p:tgtEl>
                                          <p:spTgt spid="64717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47184"/>
                                        </p:tgtEl>
                                        <p:attrNameLst>
                                          <p:attrName>style.visibility</p:attrName>
                                        </p:attrNameLst>
                                      </p:cBhvr>
                                      <p:to>
                                        <p:strVal val="visible"/>
                                      </p:to>
                                    </p:set>
                                    <p:anim calcmode="lin" valueType="num">
                                      <p:cBhvr additive="base">
                                        <p:cTn id="95" dur="500" fill="hold"/>
                                        <p:tgtEl>
                                          <p:spTgt spid="647184"/>
                                        </p:tgtEl>
                                        <p:attrNameLst>
                                          <p:attrName>ppt_x</p:attrName>
                                        </p:attrNameLst>
                                      </p:cBhvr>
                                      <p:tavLst>
                                        <p:tav tm="0">
                                          <p:val>
                                            <p:strVal val="#ppt_x"/>
                                          </p:val>
                                        </p:tav>
                                        <p:tav tm="100000">
                                          <p:val>
                                            <p:strVal val="#ppt_x"/>
                                          </p:val>
                                        </p:tav>
                                      </p:tavLst>
                                    </p:anim>
                                    <p:anim calcmode="lin" valueType="num">
                                      <p:cBhvr additive="base">
                                        <p:cTn id="96" dur="500" fill="hold"/>
                                        <p:tgtEl>
                                          <p:spTgt spid="64718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47185"/>
                                        </p:tgtEl>
                                        <p:attrNameLst>
                                          <p:attrName>style.visibility</p:attrName>
                                        </p:attrNameLst>
                                      </p:cBhvr>
                                      <p:to>
                                        <p:strVal val="visible"/>
                                      </p:to>
                                    </p:set>
                                    <p:anim calcmode="lin" valueType="num">
                                      <p:cBhvr additive="base">
                                        <p:cTn id="99" dur="500" fill="hold"/>
                                        <p:tgtEl>
                                          <p:spTgt spid="647185"/>
                                        </p:tgtEl>
                                        <p:attrNameLst>
                                          <p:attrName>ppt_x</p:attrName>
                                        </p:attrNameLst>
                                      </p:cBhvr>
                                      <p:tavLst>
                                        <p:tav tm="0">
                                          <p:val>
                                            <p:strVal val="#ppt_x"/>
                                          </p:val>
                                        </p:tav>
                                        <p:tav tm="100000">
                                          <p:val>
                                            <p:strVal val="#ppt_x"/>
                                          </p:val>
                                        </p:tav>
                                      </p:tavLst>
                                    </p:anim>
                                    <p:anim calcmode="lin" valueType="num">
                                      <p:cBhvr additive="base">
                                        <p:cTn id="100" dur="500" fill="hold"/>
                                        <p:tgtEl>
                                          <p:spTgt spid="64718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47183"/>
                                        </p:tgtEl>
                                        <p:attrNameLst>
                                          <p:attrName>style.visibility</p:attrName>
                                        </p:attrNameLst>
                                      </p:cBhvr>
                                      <p:to>
                                        <p:strVal val="visible"/>
                                      </p:to>
                                    </p:set>
                                    <p:anim calcmode="lin" valueType="num">
                                      <p:cBhvr additive="base">
                                        <p:cTn id="103" dur="500" fill="hold"/>
                                        <p:tgtEl>
                                          <p:spTgt spid="647183"/>
                                        </p:tgtEl>
                                        <p:attrNameLst>
                                          <p:attrName>ppt_x</p:attrName>
                                        </p:attrNameLst>
                                      </p:cBhvr>
                                      <p:tavLst>
                                        <p:tav tm="0">
                                          <p:val>
                                            <p:strVal val="#ppt_x"/>
                                          </p:val>
                                        </p:tav>
                                        <p:tav tm="100000">
                                          <p:val>
                                            <p:strVal val="#ppt_x"/>
                                          </p:val>
                                        </p:tav>
                                      </p:tavLst>
                                    </p:anim>
                                    <p:anim calcmode="lin" valueType="num">
                                      <p:cBhvr additive="base">
                                        <p:cTn id="104" dur="500" fill="hold"/>
                                        <p:tgtEl>
                                          <p:spTgt spid="64718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647183"/>
                                        </p:tgtEl>
                                        <p:attrNameLst>
                                          <p:attrName>ppt_x</p:attrName>
                                        </p:attrNameLst>
                                      </p:cBhvr>
                                      <p:tavLst>
                                        <p:tav tm="0">
                                          <p:val>
                                            <p:strVal val="ppt_x"/>
                                          </p:val>
                                        </p:tav>
                                        <p:tav tm="100000">
                                          <p:val>
                                            <p:strVal val="ppt_x"/>
                                          </p:val>
                                        </p:tav>
                                      </p:tavLst>
                                    </p:anim>
                                    <p:anim calcmode="lin" valueType="num">
                                      <p:cBhvr additive="base">
                                        <p:cTn id="109" dur="500"/>
                                        <p:tgtEl>
                                          <p:spTgt spid="647183"/>
                                        </p:tgtEl>
                                        <p:attrNameLst>
                                          <p:attrName>ppt_y</p:attrName>
                                        </p:attrNameLst>
                                      </p:cBhvr>
                                      <p:tavLst>
                                        <p:tav tm="0">
                                          <p:val>
                                            <p:strVal val="ppt_y"/>
                                          </p:val>
                                        </p:tav>
                                        <p:tav tm="100000">
                                          <p:val>
                                            <p:strVal val="1+ppt_h/2"/>
                                          </p:val>
                                        </p:tav>
                                      </p:tavLst>
                                    </p:anim>
                                    <p:set>
                                      <p:cBhvr>
                                        <p:cTn id="110" dur="1" fill="hold">
                                          <p:stCondLst>
                                            <p:cond delay="499"/>
                                          </p:stCondLst>
                                        </p:cTn>
                                        <p:tgtEl>
                                          <p:spTgt spid="647183"/>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647184"/>
                                        </p:tgtEl>
                                        <p:attrNameLst>
                                          <p:attrName>ppt_x</p:attrName>
                                        </p:attrNameLst>
                                      </p:cBhvr>
                                      <p:tavLst>
                                        <p:tav tm="0">
                                          <p:val>
                                            <p:strVal val="ppt_x"/>
                                          </p:val>
                                        </p:tav>
                                        <p:tav tm="100000">
                                          <p:val>
                                            <p:strVal val="ppt_x"/>
                                          </p:val>
                                        </p:tav>
                                      </p:tavLst>
                                    </p:anim>
                                    <p:anim calcmode="lin" valueType="num">
                                      <p:cBhvr additive="base">
                                        <p:cTn id="113" dur="500"/>
                                        <p:tgtEl>
                                          <p:spTgt spid="647184"/>
                                        </p:tgtEl>
                                        <p:attrNameLst>
                                          <p:attrName>ppt_y</p:attrName>
                                        </p:attrNameLst>
                                      </p:cBhvr>
                                      <p:tavLst>
                                        <p:tav tm="0">
                                          <p:val>
                                            <p:strVal val="ppt_y"/>
                                          </p:val>
                                        </p:tav>
                                        <p:tav tm="100000">
                                          <p:val>
                                            <p:strVal val="1+ppt_h/2"/>
                                          </p:val>
                                        </p:tav>
                                      </p:tavLst>
                                    </p:anim>
                                    <p:set>
                                      <p:cBhvr>
                                        <p:cTn id="114" dur="1" fill="hold">
                                          <p:stCondLst>
                                            <p:cond delay="499"/>
                                          </p:stCondLst>
                                        </p:cTn>
                                        <p:tgtEl>
                                          <p:spTgt spid="647184"/>
                                        </p:tgtEl>
                                        <p:attrNameLst>
                                          <p:attrName>style.visibility</p:attrName>
                                        </p:attrNameLst>
                                      </p:cBhvr>
                                      <p:to>
                                        <p:strVal val="hidden"/>
                                      </p:to>
                                    </p:set>
                                  </p:childTnLst>
                                </p:cTn>
                              </p:par>
                              <p:par>
                                <p:cTn id="115" presetID="2" presetClass="exit" presetSubtype="4" fill="hold" grpId="1" nodeType="withEffect">
                                  <p:stCondLst>
                                    <p:cond delay="0"/>
                                  </p:stCondLst>
                                  <p:childTnLst>
                                    <p:anim calcmode="lin" valueType="num">
                                      <p:cBhvr additive="base">
                                        <p:cTn id="116" dur="500"/>
                                        <p:tgtEl>
                                          <p:spTgt spid="647185"/>
                                        </p:tgtEl>
                                        <p:attrNameLst>
                                          <p:attrName>ppt_x</p:attrName>
                                        </p:attrNameLst>
                                      </p:cBhvr>
                                      <p:tavLst>
                                        <p:tav tm="0">
                                          <p:val>
                                            <p:strVal val="ppt_x"/>
                                          </p:val>
                                        </p:tav>
                                        <p:tav tm="100000">
                                          <p:val>
                                            <p:strVal val="ppt_x"/>
                                          </p:val>
                                        </p:tav>
                                      </p:tavLst>
                                    </p:anim>
                                    <p:anim calcmode="lin" valueType="num">
                                      <p:cBhvr additive="base">
                                        <p:cTn id="117" dur="500"/>
                                        <p:tgtEl>
                                          <p:spTgt spid="647185"/>
                                        </p:tgtEl>
                                        <p:attrNameLst>
                                          <p:attrName>ppt_y</p:attrName>
                                        </p:attrNameLst>
                                      </p:cBhvr>
                                      <p:tavLst>
                                        <p:tav tm="0">
                                          <p:val>
                                            <p:strVal val="ppt_y"/>
                                          </p:val>
                                        </p:tav>
                                        <p:tav tm="100000">
                                          <p:val>
                                            <p:strVal val="1+ppt_h/2"/>
                                          </p:val>
                                        </p:tav>
                                      </p:tavLst>
                                    </p:anim>
                                    <p:set>
                                      <p:cBhvr>
                                        <p:cTn id="118" dur="1" fill="hold">
                                          <p:stCondLst>
                                            <p:cond delay="499"/>
                                          </p:stCondLst>
                                        </p:cTn>
                                        <p:tgtEl>
                                          <p:spTgt spid="64718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47187"/>
                                        </p:tgtEl>
                                        <p:attrNameLst>
                                          <p:attrName>style.visibility</p:attrName>
                                        </p:attrNameLst>
                                      </p:cBhvr>
                                      <p:to>
                                        <p:strVal val="visible"/>
                                      </p:to>
                                    </p:set>
                                    <p:anim calcmode="lin" valueType="num">
                                      <p:cBhvr additive="base">
                                        <p:cTn id="123" dur="500" fill="hold"/>
                                        <p:tgtEl>
                                          <p:spTgt spid="647187"/>
                                        </p:tgtEl>
                                        <p:attrNameLst>
                                          <p:attrName>ppt_x</p:attrName>
                                        </p:attrNameLst>
                                      </p:cBhvr>
                                      <p:tavLst>
                                        <p:tav tm="0">
                                          <p:val>
                                            <p:strVal val="#ppt_x"/>
                                          </p:val>
                                        </p:tav>
                                        <p:tav tm="100000">
                                          <p:val>
                                            <p:strVal val="#ppt_x"/>
                                          </p:val>
                                        </p:tav>
                                      </p:tavLst>
                                    </p:anim>
                                    <p:anim calcmode="lin" valueType="num">
                                      <p:cBhvr additive="base">
                                        <p:cTn id="124" dur="500" fill="hold"/>
                                        <p:tgtEl>
                                          <p:spTgt spid="64718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47188"/>
                                        </p:tgtEl>
                                        <p:attrNameLst>
                                          <p:attrName>style.visibility</p:attrName>
                                        </p:attrNameLst>
                                      </p:cBhvr>
                                      <p:to>
                                        <p:strVal val="visible"/>
                                      </p:to>
                                    </p:set>
                                    <p:anim calcmode="lin" valueType="num">
                                      <p:cBhvr additive="base">
                                        <p:cTn id="127" dur="500" fill="hold"/>
                                        <p:tgtEl>
                                          <p:spTgt spid="647188"/>
                                        </p:tgtEl>
                                        <p:attrNameLst>
                                          <p:attrName>ppt_x</p:attrName>
                                        </p:attrNameLst>
                                      </p:cBhvr>
                                      <p:tavLst>
                                        <p:tav tm="0">
                                          <p:val>
                                            <p:strVal val="#ppt_x"/>
                                          </p:val>
                                        </p:tav>
                                        <p:tav tm="100000">
                                          <p:val>
                                            <p:strVal val="#ppt_x"/>
                                          </p:val>
                                        </p:tav>
                                      </p:tavLst>
                                    </p:anim>
                                    <p:anim calcmode="lin" valueType="num">
                                      <p:cBhvr additive="base">
                                        <p:cTn id="128" dur="500" fill="hold"/>
                                        <p:tgtEl>
                                          <p:spTgt spid="64718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47186"/>
                                        </p:tgtEl>
                                        <p:attrNameLst>
                                          <p:attrName>style.visibility</p:attrName>
                                        </p:attrNameLst>
                                      </p:cBhvr>
                                      <p:to>
                                        <p:strVal val="visible"/>
                                      </p:to>
                                    </p:set>
                                    <p:anim calcmode="lin" valueType="num">
                                      <p:cBhvr additive="base">
                                        <p:cTn id="131" dur="500" fill="hold"/>
                                        <p:tgtEl>
                                          <p:spTgt spid="647186"/>
                                        </p:tgtEl>
                                        <p:attrNameLst>
                                          <p:attrName>ppt_x</p:attrName>
                                        </p:attrNameLst>
                                      </p:cBhvr>
                                      <p:tavLst>
                                        <p:tav tm="0">
                                          <p:val>
                                            <p:strVal val="#ppt_x"/>
                                          </p:val>
                                        </p:tav>
                                        <p:tav tm="100000">
                                          <p:val>
                                            <p:strVal val="#ppt_x"/>
                                          </p:val>
                                        </p:tav>
                                      </p:tavLst>
                                    </p:anim>
                                    <p:anim calcmode="lin" valueType="num">
                                      <p:cBhvr additive="base">
                                        <p:cTn id="132" dur="500" fill="hold"/>
                                        <p:tgtEl>
                                          <p:spTgt spid="647186"/>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grpId="1" nodeType="clickEffect">
                                  <p:stCondLst>
                                    <p:cond delay="0"/>
                                  </p:stCondLst>
                                  <p:childTnLst>
                                    <p:anim calcmode="lin" valueType="num">
                                      <p:cBhvr additive="base">
                                        <p:cTn id="136" dur="500"/>
                                        <p:tgtEl>
                                          <p:spTgt spid="647186"/>
                                        </p:tgtEl>
                                        <p:attrNameLst>
                                          <p:attrName>ppt_x</p:attrName>
                                        </p:attrNameLst>
                                      </p:cBhvr>
                                      <p:tavLst>
                                        <p:tav tm="0">
                                          <p:val>
                                            <p:strVal val="ppt_x"/>
                                          </p:val>
                                        </p:tav>
                                        <p:tav tm="100000">
                                          <p:val>
                                            <p:strVal val="ppt_x"/>
                                          </p:val>
                                        </p:tav>
                                      </p:tavLst>
                                    </p:anim>
                                    <p:anim calcmode="lin" valueType="num">
                                      <p:cBhvr additive="base">
                                        <p:cTn id="137" dur="500"/>
                                        <p:tgtEl>
                                          <p:spTgt spid="647186"/>
                                        </p:tgtEl>
                                        <p:attrNameLst>
                                          <p:attrName>ppt_y</p:attrName>
                                        </p:attrNameLst>
                                      </p:cBhvr>
                                      <p:tavLst>
                                        <p:tav tm="0">
                                          <p:val>
                                            <p:strVal val="ppt_y"/>
                                          </p:val>
                                        </p:tav>
                                        <p:tav tm="100000">
                                          <p:val>
                                            <p:strVal val="1+ppt_h/2"/>
                                          </p:val>
                                        </p:tav>
                                      </p:tavLst>
                                    </p:anim>
                                    <p:set>
                                      <p:cBhvr>
                                        <p:cTn id="138" dur="1" fill="hold">
                                          <p:stCondLst>
                                            <p:cond delay="499"/>
                                          </p:stCondLst>
                                        </p:cTn>
                                        <p:tgtEl>
                                          <p:spTgt spid="647186"/>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647187"/>
                                        </p:tgtEl>
                                        <p:attrNameLst>
                                          <p:attrName>ppt_x</p:attrName>
                                        </p:attrNameLst>
                                      </p:cBhvr>
                                      <p:tavLst>
                                        <p:tav tm="0">
                                          <p:val>
                                            <p:strVal val="ppt_x"/>
                                          </p:val>
                                        </p:tav>
                                        <p:tav tm="100000">
                                          <p:val>
                                            <p:strVal val="ppt_x"/>
                                          </p:val>
                                        </p:tav>
                                      </p:tavLst>
                                    </p:anim>
                                    <p:anim calcmode="lin" valueType="num">
                                      <p:cBhvr additive="base">
                                        <p:cTn id="141" dur="500"/>
                                        <p:tgtEl>
                                          <p:spTgt spid="647187"/>
                                        </p:tgtEl>
                                        <p:attrNameLst>
                                          <p:attrName>ppt_y</p:attrName>
                                        </p:attrNameLst>
                                      </p:cBhvr>
                                      <p:tavLst>
                                        <p:tav tm="0">
                                          <p:val>
                                            <p:strVal val="ppt_y"/>
                                          </p:val>
                                        </p:tav>
                                        <p:tav tm="100000">
                                          <p:val>
                                            <p:strVal val="1+ppt_h/2"/>
                                          </p:val>
                                        </p:tav>
                                      </p:tavLst>
                                    </p:anim>
                                    <p:set>
                                      <p:cBhvr>
                                        <p:cTn id="142" dur="1" fill="hold">
                                          <p:stCondLst>
                                            <p:cond delay="499"/>
                                          </p:stCondLst>
                                        </p:cTn>
                                        <p:tgtEl>
                                          <p:spTgt spid="647187"/>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647188"/>
                                        </p:tgtEl>
                                        <p:attrNameLst>
                                          <p:attrName>ppt_x</p:attrName>
                                        </p:attrNameLst>
                                      </p:cBhvr>
                                      <p:tavLst>
                                        <p:tav tm="0">
                                          <p:val>
                                            <p:strVal val="ppt_x"/>
                                          </p:val>
                                        </p:tav>
                                        <p:tav tm="100000">
                                          <p:val>
                                            <p:strVal val="ppt_x"/>
                                          </p:val>
                                        </p:tav>
                                      </p:tavLst>
                                    </p:anim>
                                    <p:anim calcmode="lin" valueType="num">
                                      <p:cBhvr additive="base">
                                        <p:cTn id="145" dur="500"/>
                                        <p:tgtEl>
                                          <p:spTgt spid="647188"/>
                                        </p:tgtEl>
                                        <p:attrNameLst>
                                          <p:attrName>ppt_y</p:attrName>
                                        </p:attrNameLst>
                                      </p:cBhvr>
                                      <p:tavLst>
                                        <p:tav tm="0">
                                          <p:val>
                                            <p:strVal val="ppt_y"/>
                                          </p:val>
                                        </p:tav>
                                        <p:tav tm="100000">
                                          <p:val>
                                            <p:strVal val="1+ppt_h/2"/>
                                          </p:val>
                                        </p:tav>
                                      </p:tavLst>
                                    </p:anim>
                                    <p:set>
                                      <p:cBhvr>
                                        <p:cTn id="146" dur="1" fill="hold">
                                          <p:stCondLst>
                                            <p:cond delay="499"/>
                                          </p:stCondLst>
                                        </p:cTn>
                                        <p:tgtEl>
                                          <p:spTgt spid="647188"/>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47189"/>
                                        </p:tgtEl>
                                        <p:attrNameLst>
                                          <p:attrName>style.visibility</p:attrName>
                                        </p:attrNameLst>
                                      </p:cBhvr>
                                      <p:to>
                                        <p:strVal val="visible"/>
                                      </p:to>
                                    </p:set>
                                    <p:anim calcmode="lin" valueType="num">
                                      <p:cBhvr additive="base">
                                        <p:cTn id="151" dur="500" fill="hold"/>
                                        <p:tgtEl>
                                          <p:spTgt spid="647189"/>
                                        </p:tgtEl>
                                        <p:attrNameLst>
                                          <p:attrName>ppt_x</p:attrName>
                                        </p:attrNameLst>
                                      </p:cBhvr>
                                      <p:tavLst>
                                        <p:tav tm="0">
                                          <p:val>
                                            <p:strVal val="#ppt_x"/>
                                          </p:val>
                                        </p:tav>
                                        <p:tav tm="100000">
                                          <p:val>
                                            <p:strVal val="#ppt_x"/>
                                          </p:val>
                                        </p:tav>
                                      </p:tavLst>
                                    </p:anim>
                                    <p:anim calcmode="lin" valueType="num">
                                      <p:cBhvr additive="base">
                                        <p:cTn id="152" dur="500" fill="hold"/>
                                        <p:tgtEl>
                                          <p:spTgt spid="64718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47191"/>
                                        </p:tgtEl>
                                        <p:attrNameLst>
                                          <p:attrName>style.visibility</p:attrName>
                                        </p:attrNameLst>
                                      </p:cBhvr>
                                      <p:to>
                                        <p:strVal val="visible"/>
                                      </p:to>
                                    </p:set>
                                    <p:anim calcmode="lin" valueType="num">
                                      <p:cBhvr additive="base">
                                        <p:cTn id="155" dur="500" fill="hold"/>
                                        <p:tgtEl>
                                          <p:spTgt spid="647191"/>
                                        </p:tgtEl>
                                        <p:attrNameLst>
                                          <p:attrName>ppt_x</p:attrName>
                                        </p:attrNameLst>
                                      </p:cBhvr>
                                      <p:tavLst>
                                        <p:tav tm="0">
                                          <p:val>
                                            <p:strVal val="#ppt_x"/>
                                          </p:val>
                                        </p:tav>
                                        <p:tav tm="100000">
                                          <p:val>
                                            <p:strVal val="#ppt_x"/>
                                          </p:val>
                                        </p:tav>
                                      </p:tavLst>
                                    </p:anim>
                                    <p:anim calcmode="lin" valueType="num">
                                      <p:cBhvr additive="base">
                                        <p:cTn id="156" dur="500" fill="hold"/>
                                        <p:tgtEl>
                                          <p:spTgt spid="64719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647190"/>
                                        </p:tgtEl>
                                        <p:attrNameLst>
                                          <p:attrName>style.visibility</p:attrName>
                                        </p:attrNameLst>
                                      </p:cBhvr>
                                      <p:to>
                                        <p:strVal val="visible"/>
                                      </p:to>
                                    </p:set>
                                    <p:anim calcmode="lin" valueType="num">
                                      <p:cBhvr additive="base">
                                        <p:cTn id="159" dur="500" fill="hold"/>
                                        <p:tgtEl>
                                          <p:spTgt spid="647190"/>
                                        </p:tgtEl>
                                        <p:attrNameLst>
                                          <p:attrName>ppt_x</p:attrName>
                                        </p:attrNameLst>
                                      </p:cBhvr>
                                      <p:tavLst>
                                        <p:tav tm="0">
                                          <p:val>
                                            <p:strVal val="#ppt_x"/>
                                          </p:val>
                                        </p:tav>
                                        <p:tav tm="100000">
                                          <p:val>
                                            <p:strVal val="#ppt_x"/>
                                          </p:val>
                                        </p:tav>
                                      </p:tavLst>
                                    </p:anim>
                                    <p:anim calcmode="lin" valueType="num">
                                      <p:cBhvr additive="base">
                                        <p:cTn id="160" dur="500" fill="hold"/>
                                        <p:tgtEl>
                                          <p:spTgt spid="647190"/>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xit" presetSubtype="4" fill="hold" grpId="1" nodeType="clickEffect">
                                  <p:stCondLst>
                                    <p:cond delay="0"/>
                                  </p:stCondLst>
                                  <p:childTnLst>
                                    <p:anim calcmode="lin" valueType="num">
                                      <p:cBhvr additive="base">
                                        <p:cTn id="164" dur="500"/>
                                        <p:tgtEl>
                                          <p:spTgt spid="647189"/>
                                        </p:tgtEl>
                                        <p:attrNameLst>
                                          <p:attrName>ppt_x</p:attrName>
                                        </p:attrNameLst>
                                      </p:cBhvr>
                                      <p:tavLst>
                                        <p:tav tm="0">
                                          <p:val>
                                            <p:strVal val="ppt_x"/>
                                          </p:val>
                                        </p:tav>
                                        <p:tav tm="100000">
                                          <p:val>
                                            <p:strVal val="ppt_x"/>
                                          </p:val>
                                        </p:tav>
                                      </p:tavLst>
                                    </p:anim>
                                    <p:anim calcmode="lin" valueType="num">
                                      <p:cBhvr additive="base">
                                        <p:cTn id="165" dur="500"/>
                                        <p:tgtEl>
                                          <p:spTgt spid="647189"/>
                                        </p:tgtEl>
                                        <p:attrNameLst>
                                          <p:attrName>ppt_y</p:attrName>
                                        </p:attrNameLst>
                                      </p:cBhvr>
                                      <p:tavLst>
                                        <p:tav tm="0">
                                          <p:val>
                                            <p:strVal val="ppt_y"/>
                                          </p:val>
                                        </p:tav>
                                        <p:tav tm="100000">
                                          <p:val>
                                            <p:strVal val="1+ppt_h/2"/>
                                          </p:val>
                                        </p:tav>
                                      </p:tavLst>
                                    </p:anim>
                                    <p:set>
                                      <p:cBhvr>
                                        <p:cTn id="166" dur="1" fill="hold">
                                          <p:stCondLst>
                                            <p:cond delay="499"/>
                                          </p:stCondLst>
                                        </p:cTn>
                                        <p:tgtEl>
                                          <p:spTgt spid="647189"/>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647190"/>
                                        </p:tgtEl>
                                        <p:attrNameLst>
                                          <p:attrName>ppt_x</p:attrName>
                                        </p:attrNameLst>
                                      </p:cBhvr>
                                      <p:tavLst>
                                        <p:tav tm="0">
                                          <p:val>
                                            <p:strVal val="ppt_x"/>
                                          </p:val>
                                        </p:tav>
                                        <p:tav tm="100000">
                                          <p:val>
                                            <p:strVal val="ppt_x"/>
                                          </p:val>
                                        </p:tav>
                                      </p:tavLst>
                                    </p:anim>
                                    <p:anim calcmode="lin" valueType="num">
                                      <p:cBhvr additive="base">
                                        <p:cTn id="169" dur="500"/>
                                        <p:tgtEl>
                                          <p:spTgt spid="647190"/>
                                        </p:tgtEl>
                                        <p:attrNameLst>
                                          <p:attrName>ppt_y</p:attrName>
                                        </p:attrNameLst>
                                      </p:cBhvr>
                                      <p:tavLst>
                                        <p:tav tm="0">
                                          <p:val>
                                            <p:strVal val="ppt_y"/>
                                          </p:val>
                                        </p:tav>
                                        <p:tav tm="100000">
                                          <p:val>
                                            <p:strVal val="1+ppt_h/2"/>
                                          </p:val>
                                        </p:tav>
                                      </p:tavLst>
                                    </p:anim>
                                    <p:set>
                                      <p:cBhvr>
                                        <p:cTn id="170" dur="1" fill="hold">
                                          <p:stCondLst>
                                            <p:cond delay="499"/>
                                          </p:stCondLst>
                                        </p:cTn>
                                        <p:tgtEl>
                                          <p:spTgt spid="647190"/>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647191"/>
                                        </p:tgtEl>
                                        <p:attrNameLst>
                                          <p:attrName>ppt_x</p:attrName>
                                        </p:attrNameLst>
                                      </p:cBhvr>
                                      <p:tavLst>
                                        <p:tav tm="0">
                                          <p:val>
                                            <p:strVal val="ppt_x"/>
                                          </p:val>
                                        </p:tav>
                                        <p:tav tm="100000">
                                          <p:val>
                                            <p:strVal val="ppt_x"/>
                                          </p:val>
                                        </p:tav>
                                      </p:tavLst>
                                    </p:anim>
                                    <p:anim calcmode="lin" valueType="num">
                                      <p:cBhvr additive="base">
                                        <p:cTn id="173" dur="500"/>
                                        <p:tgtEl>
                                          <p:spTgt spid="647191"/>
                                        </p:tgtEl>
                                        <p:attrNameLst>
                                          <p:attrName>ppt_y</p:attrName>
                                        </p:attrNameLst>
                                      </p:cBhvr>
                                      <p:tavLst>
                                        <p:tav tm="0">
                                          <p:val>
                                            <p:strVal val="ppt_y"/>
                                          </p:val>
                                        </p:tav>
                                        <p:tav tm="100000">
                                          <p:val>
                                            <p:strVal val="1+ppt_h/2"/>
                                          </p:val>
                                        </p:tav>
                                      </p:tavLst>
                                    </p:anim>
                                    <p:set>
                                      <p:cBhvr>
                                        <p:cTn id="174" dur="1" fill="hold">
                                          <p:stCondLst>
                                            <p:cond delay="499"/>
                                          </p:stCondLst>
                                        </p:cTn>
                                        <p:tgtEl>
                                          <p:spTgt spid="647191"/>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647193"/>
                                        </p:tgtEl>
                                        <p:attrNameLst>
                                          <p:attrName>style.visibility</p:attrName>
                                        </p:attrNameLst>
                                      </p:cBhvr>
                                      <p:to>
                                        <p:strVal val="visible"/>
                                      </p:to>
                                    </p:set>
                                    <p:anim calcmode="lin" valueType="num">
                                      <p:cBhvr additive="base">
                                        <p:cTn id="179" dur="500" fill="hold"/>
                                        <p:tgtEl>
                                          <p:spTgt spid="647193"/>
                                        </p:tgtEl>
                                        <p:attrNameLst>
                                          <p:attrName>ppt_x</p:attrName>
                                        </p:attrNameLst>
                                      </p:cBhvr>
                                      <p:tavLst>
                                        <p:tav tm="0">
                                          <p:val>
                                            <p:strVal val="#ppt_x"/>
                                          </p:val>
                                        </p:tav>
                                        <p:tav tm="100000">
                                          <p:val>
                                            <p:strVal val="#ppt_x"/>
                                          </p:val>
                                        </p:tav>
                                      </p:tavLst>
                                    </p:anim>
                                    <p:anim calcmode="lin" valueType="num">
                                      <p:cBhvr additive="base">
                                        <p:cTn id="180" dur="500" fill="hold"/>
                                        <p:tgtEl>
                                          <p:spTgt spid="64719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7194"/>
                                        </p:tgtEl>
                                        <p:attrNameLst>
                                          <p:attrName>style.visibility</p:attrName>
                                        </p:attrNameLst>
                                      </p:cBhvr>
                                      <p:to>
                                        <p:strVal val="visible"/>
                                      </p:to>
                                    </p:set>
                                    <p:anim calcmode="lin" valueType="num">
                                      <p:cBhvr additive="base">
                                        <p:cTn id="183" dur="500" fill="hold"/>
                                        <p:tgtEl>
                                          <p:spTgt spid="647194"/>
                                        </p:tgtEl>
                                        <p:attrNameLst>
                                          <p:attrName>ppt_x</p:attrName>
                                        </p:attrNameLst>
                                      </p:cBhvr>
                                      <p:tavLst>
                                        <p:tav tm="0">
                                          <p:val>
                                            <p:strVal val="#ppt_x"/>
                                          </p:val>
                                        </p:tav>
                                        <p:tav tm="100000">
                                          <p:val>
                                            <p:strVal val="#ppt_x"/>
                                          </p:val>
                                        </p:tav>
                                      </p:tavLst>
                                    </p:anim>
                                    <p:anim calcmode="lin" valueType="num">
                                      <p:cBhvr additive="base">
                                        <p:cTn id="184" dur="500" fill="hold"/>
                                        <p:tgtEl>
                                          <p:spTgt spid="64719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47192"/>
                                        </p:tgtEl>
                                        <p:attrNameLst>
                                          <p:attrName>style.visibility</p:attrName>
                                        </p:attrNameLst>
                                      </p:cBhvr>
                                      <p:to>
                                        <p:strVal val="visible"/>
                                      </p:to>
                                    </p:set>
                                    <p:anim calcmode="lin" valueType="num">
                                      <p:cBhvr additive="base">
                                        <p:cTn id="187" dur="500" fill="hold"/>
                                        <p:tgtEl>
                                          <p:spTgt spid="647192"/>
                                        </p:tgtEl>
                                        <p:attrNameLst>
                                          <p:attrName>ppt_x</p:attrName>
                                        </p:attrNameLst>
                                      </p:cBhvr>
                                      <p:tavLst>
                                        <p:tav tm="0">
                                          <p:val>
                                            <p:strVal val="#ppt_x"/>
                                          </p:val>
                                        </p:tav>
                                        <p:tav tm="100000">
                                          <p:val>
                                            <p:strVal val="#ppt_x"/>
                                          </p:val>
                                        </p:tav>
                                      </p:tavLst>
                                    </p:anim>
                                    <p:anim calcmode="lin" valueType="num">
                                      <p:cBhvr additive="base">
                                        <p:cTn id="188" dur="500" fill="hold"/>
                                        <p:tgtEl>
                                          <p:spTgt spid="64719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xit" presetSubtype="4" fill="hold" grpId="1" nodeType="clickEffect">
                                  <p:stCondLst>
                                    <p:cond delay="0"/>
                                  </p:stCondLst>
                                  <p:childTnLst>
                                    <p:anim calcmode="lin" valueType="num">
                                      <p:cBhvr additive="base">
                                        <p:cTn id="192" dur="500"/>
                                        <p:tgtEl>
                                          <p:spTgt spid="647192"/>
                                        </p:tgtEl>
                                        <p:attrNameLst>
                                          <p:attrName>ppt_x</p:attrName>
                                        </p:attrNameLst>
                                      </p:cBhvr>
                                      <p:tavLst>
                                        <p:tav tm="0">
                                          <p:val>
                                            <p:strVal val="ppt_x"/>
                                          </p:val>
                                        </p:tav>
                                        <p:tav tm="100000">
                                          <p:val>
                                            <p:strVal val="ppt_x"/>
                                          </p:val>
                                        </p:tav>
                                      </p:tavLst>
                                    </p:anim>
                                    <p:anim calcmode="lin" valueType="num">
                                      <p:cBhvr additive="base">
                                        <p:cTn id="193" dur="500"/>
                                        <p:tgtEl>
                                          <p:spTgt spid="647192"/>
                                        </p:tgtEl>
                                        <p:attrNameLst>
                                          <p:attrName>ppt_y</p:attrName>
                                        </p:attrNameLst>
                                      </p:cBhvr>
                                      <p:tavLst>
                                        <p:tav tm="0">
                                          <p:val>
                                            <p:strVal val="ppt_y"/>
                                          </p:val>
                                        </p:tav>
                                        <p:tav tm="100000">
                                          <p:val>
                                            <p:strVal val="1+ppt_h/2"/>
                                          </p:val>
                                        </p:tav>
                                      </p:tavLst>
                                    </p:anim>
                                    <p:set>
                                      <p:cBhvr>
                                        <p:cTn id="194" dur="1" fill="hold">
                                          <p:stCondLst>
                                            <p:cond delay="499"/>
                                          </p:stCondLst>
                                        </p:cTn>
                                        <p:tgtEl>
                                          <p:spTgt spid="647192"/>
                                        </p:tgtEl>
                                        <p:attrNameLst>
                                          <p:attrName>style.visibility</p:attrName>
                                        </p:attrNameLst>
                                      </p:cBhvr>
                                      <p:to>
                                        <p:strVal val="hidden"/>
                                      </p:to>
                                    </p:set>
                                  </p:childTnLst>
                                </p:cTn>
                              </p:par>
                              <p:par>
                                <p:cTn id="195" presetID="2" presetClass="exit" presetSubtype="4" fill="hold" grpId="1" nodeType="withEffect">
                                  <p:stCondLst>
                                    <p:cond delay="0"/>
                                  </p:stCondLst>
                                  <p:childTnLst>
                                    <p:anim calcmode="lin" valueType="num">
                                      <p:cBhvr additive="base">
                                        <p:cTn id="196" dur="500"/>
                                        <p:tgtEl>
                                          <p:spTgt spid="647193"/>
                                        </p:tgtEl>
                                        <p:attrNameLst>
                                          <p:attrName>ppt_x</p:attrName>
                                        </p:attrNameLst>
                                      </p:cBhvr>
                                      <p:tavLst>
                                        <p:tav tm="0">
                                          <p:val>
                                            <p:strVal val="ppt_x"/>
                                          </p:val>
                                        </p:tav>
                                        <p:tav tm="100000">
                                          <p:val>
                                            <p:strVal val="ppt_x"/>
                                          </p:val>
                                        </p:tav>
                                      </p:tavLst>
                                    </p:anim>
                                    <p:anim calcmode="lin" valueType="num">
                                      <p:cBhvr additive="base">
                                        <p:cTn id="197" dur="500"/>
                                        <p:tgtEl>
                                          <p:spTgt spid="647193"/>
                                        </p:tgtEl>
                                        <p:attrNameLst>
                                          <p:attrName>ppt_y</p:attrName>
                                        </p:attrNameLst>
                                      </p:cBhvr>
                                      <p:tavLst>
                                        <p:tav tm="0">
                                          <p:val>
                                            <p:strVal val="ppt_y"/>
                                          </p:val>
                                        </p:tav>
                                        <p:tav tm="100000">
                                          <p:val>
                                            <p:strVal val="1+ppt_h/2"/>
                                          </p:val>
                                        </p:tav>
                                      </p:tavLst>
                                    </p:anim>
                                    <p:set>
                                      <p:cBhvr>
                                        <p:cTn id="198" dur="1" fill="hold">
                                          <p:stCondLst>
                                            <p:cond delay="499"/>
                                          </p:stCondLst>
                                        </p:cTn>
                                        <p:tgtEl>
                                          <p:spTgt spid="647193"/>
                                        </p:tgtEl>
                                        <p:attrNameLst>
                                          <p:attrName>style.visibility</p:attrName>
                                        </p:attrNameLst>
                                      </p:cBhvr>
                                      <p:to>
                                        <p:strVal val="hidden"/>
                                      </p:to>
                                    </p:set>
                                  </p:childTnLst>
                                </p:cTn>
                              </p:par>
                              <p:par>
                                <p:cTn id="199" presetID="2" presetClass="exit" presetSubtype="4" fill="hold" grpId="1" nodeType="withEffect">
                                  <p:stCondLst>
                                    <p:cond delay="0"/>
                                  </p:stCondLst>
                                  <p:childTnLst>
                                    <p:anim calcmode="lin" valueType="num">
                                      <p:cBhvr additive="base">
                                        <p:cTn id="200" dur="500"/>
                                        <p:tgtEl>
                                          <p:spTgt spid="647194"/>
                                        </p:tgtEl>
                                        <p:attrNameLst>
                                          <p:attrName>ppt_x</p:attrName>
                                        </p:attrNameLst>
                                      </p:cBhvr>
                                      <p:tavLst>
                                        <p:tav tm="0">
                                          <p:val>
                                            <p:strVal val="ppt_x"/>
                                          </p:val>
                                        </p:tav>
                                        <p:tav tm="100000">
                                          <p:val>
                                            <p:strVal val="ppt_x"/>
                                          </p:val>
                                        </p:tav>
                                      </p:tavLst>
                                    </p:anim>
                                    <p:anim calcmode="lin" valueType="num">
                                      <p:cBhvr additive="base">
                                        <p:cTn id="201" dur="500"/>
                                        <p:tgtEl>
                                          <p:spTgt spid="647194"/>
                                        </p:tgtEl>
                                        <p:attrNameLst>
                                          <p:attrName>ppt_y</p:attrName>
                                        </p:attrNameLst>
                                      </p:cBhvr>
                                      <p:tavLst>
                                        <p:tav tm="0">
                                          <p:val>
                                            <p:strVal val="ppt_y"/>
                                          </p:val>
                                        </p:tav>
                                        <p:tav tm="100000">
                                          <p:val>
                                            <p:strVal val="1+ppt_h/2"/>
                                          </p:val>
                                        </p:tav>
                                      </p:tavLst>
                                    </p:anim>
                                    <p:set>
                                      <p:cBhvr>
                                        <p:cTn id="202" dur="1" fill="hold">
                                          <p:stCondLst>
                                            <p:cond delay="499"/>
                                          </p:stCondLst>
                                        </p:cTn>
                                        <p:tgtEl>
                                          <p:spTgt spid="647194"/>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647195"/>
                                        </p:tgtEl>
                                        <p:attrNameLst>
                                          <p:attrName>style.visibility</p:attrName>
                                        </p:attrNameLst>
                                      </p:cBhvr>
                                      <p:to>
                                        <p:strVal val="visible"/>
                                      </p:to>
                                    </p:set>
                                    <p:anim calcmode="lin" valueType="num">
                                      <p:cBhvr additive="base">
                                        <p:cTn id="207" dur="500" fill="hold"/>
                                        <p:tgtEl>
                                          <p:spTgt spid="647195"/>
                                        </p:tgtEl>
                                        <p:attrNameLst>
                                          <p:attrName>ppt_x</p:attrName>
                                        </p:attrNameLst>
                                      </p:cBhvr>
                                      <p:tavLst>
                                        <p:tav tm="0">
                                          <p:val>
                                            <p:strVal val="#ppt_x"/>
                                          </p:val>
                                        </p:tav>
                                        <p:tav tm="100000">
                                          <p:val>
                                            <p:strVal val="#ppt_x"/>
                                          </p:val>
                                        </p:tav>
                                      </p:tavLst>
                                    </p:anim>
                                    <p:anim calcmode="lin" valueType="num">
                                      <p:cBhvr additive="base">
                                        <p:cTn id="208" dur="500" fill="hold"/>
                                        <p:tgtEl>
                                          <p:spTgt spid="64719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47197"/>
                                        </p:tgtEl>
                                        <p:attrNameLst>
                                          <p:attrName>style.visibility</p:attrName>
                                        </p:attrNameLst>
                                      </p:cBhvr>
                                      <p:to>
                                        <p:strVal val="visible"/>
                                      </p:to>
                                    </p:set>
                                    <p:anim calcmode="lin" valueType="num">
                                      <p:cBhvr additive="base">
                                        <p:cTn id="211" dur="500" fill="hold"/>
                                        <p:tgtEl>
                                          <p:spTgt spid="647197"/>
                                        </p:tgtEl>
                                        <p:attrNameLst>
                                          <p:attrName>ppt_x</p:attrName>
                                        </p:attrNameLst>
                                      </p:cBhvr>
                                      <p:tavLst>
                                        <p:tav tm="0">
                                          <p:val>
                                            <p:strVal val="#ppt_x"/>
                                          </p:val>
                                        </p:tav>
                                        <p:tav tm="100000">
                                          <p:val>
                                            <p:strVal val="#ppt_x"/>
                                          </p:val>
                                        </p:tav>
                                      </p:tavLst>
                                    </p:anim>
                                    <p:anim calcmode="lin" valueType="num">
                                      <p:cBhvr additive="base">
                                        <p:cTn id="212" dur="500" fill="hold"/>
                                        <p:tgtEl>
                                          <p:spTgt spid="647197"/>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47196"/>
                                        </p:tgtEl>
                                        <p:attrNameLst>
                                          <p:attrName>style.visibility</p:attrName>
                                        </p:attrNameLst>
                                      </p:cBhvr>
                                      <p:to>
                                        <p:strVal val="visible"/>
                                      </p:to>
                                    </p:set>
                                    <p:anim calcmode="lin" valueType="num">
                                      <p:cBhvr additive="base">
                                        <p:cTn id="215" dur="500" fill="hold"/>
                                        <p:tgtEl>
                                          <p:spTgt spid="647196"/>
                                        </p:tgtEl>
                                        <p:attrNameLst>
                                          <p:attrName>ppt_x</p:attrName>
                                        </p:attrNameLst>
                                      </p:cBhvr>
                                      <p:tavLst>
                                        <p:tav tm="0">
                                          <p:val>
                                            <p:strVal val="#ppt_x"/>
                                          </p:val>
                                        </p:tav>
                                        <p:tav tm="100000">
                                          <p:val>
                                            <p:strVal val="#ppt_x"/>
                                          </p:val>
                                        </p:tav>
                                      </p:tavLst>
                                    </p:anim>
                                    <p:anim calcmode="lin" valueType="num">
                                      <p:cBhvr additive="base">
                                        <p:cTn id="216" dur="500" fill="hold"/>
                                        <p:tgtEl>
                                          <p:spTgt spid="647196"/>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xit" presetSubtype="4" fill="hold" grpId="1" nodeType="clickEffect">
                                  <p:stCondLst>
                                    <p:cond delay="0"/>
                                  </p:stCondLst>
                                  <p:childTnLst>
                                    <p:anim calcmode="lin" valueType="num">
                                      <p:cBhvr additive="base">
                                        <p:cTn id="220" dur="500"/>
                                        <p:tgtEl>
                                          <p:spTgt spid="647195"/>
                                        </p:tgtEl>
                                        <p:attrNameLst>
                                          <p:attrName>ppt_x</p:attrName>
                                        </p:attrNameLst>
                                      </p:cBhvr>
                                      <p:tavLst>
                                        <p:tav tm="0">
                                          <p:val>
                                            <p:strVal val="ppt_x"/>
                                          </p:val>
                                        </p:tav>
                                        <p:tav tm="100000">
                                          <p:val>
                                            <p:strVal val="ppt_x"/>
                                          </p:val>
                                        </p:tav>
                                      </p:tavLst>
                                    </p:anim>
                                    <p:anim calcmode="lin" valueType="num">
                                      <p:cBhvr additive="base">
                                        <p:cTn id="221" dur="500"/>
                                        <p:tgtEl>
                                          <p:spTgt spid="647195"/>
                                        </p:tgtEl>
                                        <p:attrNameLst>
                                          <p:attrName>ppt_y</p:attrName>
                                        </p:attrNameLst>
                                      </p:cBhvr>
                                      <p:tavLst>
                                        <p:tav tm="0">
                                          <p:val>
                                            <p:strVal val="ppt_y"/>
                                          </p:val>
                                        </p:tav>
                                        <p:tav tm="100000">
                                          <p:val>
                                            <p:strVal val="1+ppt_h/2"/>
                                          </p:val>
                                        </p:tav>
                                      </p:tavLst>
                                    </p:anim>
                                    <p:set>
                                      <p:cBhvr>
                                        <p:cTn id="222" dur="1" fill="hold">
                                          <p:stCondLst>
                                            <p:cond delay="499"/>
                                          </p:stCondLst>
                                        </p:cTn>
                                        <p:tgtEl>
                                          <p:spTgt spid="647195"/>
                                        </p:tgtEl>
                                        <p:attrNameLst>
                                          <p:attrName>style.visibility</p:attrName>
                                        </p:attrNameLst>
                                      </p:cBhvr>
                                      <p:to>
                                        <p:strVal val="hidden"/>
                                      </p:to>
                                    </p:set>
                                  </p:childTnLst>
                                </p:cTn>
                              </p:par>
                              <p:par>
                                <p:cTn id="223" presetID="2" presetClass="exit" presetSubtype="4" fill="hold" grpId="1" nodeType="withEffect">
                                  <p:stCondLst>
                                    <p:cond delay="0"/>
                                  </p:stCondLst>
                                  <p:childTnLst>
                                    <p:anim calcmode="lin" valueType="num">
                                      <p:cBhvr additive="base">
                                        <p:cTn id="224" dur="500"/>
                                        <p:tgtEl>
                                          <p:spTgt spid="647196"/>
                                        </p:tgtEl>
                                        <p:attrNameLst>
                                          <p:attrName>ppt_x</p:attrName>
                                        </p:attrNameLst>
                                      </p:cBhvr>
                                      <p:tavLst>
                                        <p:tav tm="0">
                                          <p:val>
                                            <p:strVal val="ppt_x"/>
                                          </p:val>
                                        </p:tav>
                                        <p:tav tm="100000">
                                          <p:val>
                                            <p:strVal val="ppt_x"/>
                                          </p:val>
                                        </p:tav>
                                      </p:tavLst>
                                    </p:anim>
                                    <p:anim calcmode="lin" valueType="num">
                                      <p:cBhvr additive="base">
                                        <p:cTn id="225" dur="500"/>
                                        <p:tgtEl>
                                          <p:spTgt spid="647196"/>
                                        </p:tgtEl>
                                        <p:attrNameLst>
                                          <p:attrName>ppt_y</p:attrName>
                                        </p:attrNameLst>
                                      </p:cBhvr>
                                      <p:tavLst>
                                        <p:tav tm="0">
                                          <p:val>
                                            <p:strVal val="ppt_y"/>
                                          </p:val>
                                        </p:tav>
                                        <p:tav tm="100000">
                                          <p:val>
                                            <p:strVal val="1+ppt_h/2"/>
                                          </p:val>
                                        </p:tav>
                                      </p:tavLst>
                                    </p:anim>
                                    <p:set>
                                      <p:cBhvr>
                                        <p:cTn id="226" dur="1" fill="hold">
                                          <p:stCondLst>
                                            <p:cond delay="499"/>
                                          </p:stCondLst>
                                        </p:cTn>
                                        <p:tgtEl>
                                          <p:spTgt spid="647196"/>
                                        </p:tgtEl>
                                        <p:attrNameLst>
                                          <p:attrName>style.visibility</p:attrName>
                                        </p:attrNameLst>
                                      </p:cBhvr>
                                      <p:to>
                                        <p:strVal val="hidden"/>
                                      </p:to>
                                    </p:set>
                                  </p:childTnLst>
                                </p:cTn>
                              </p:par>
                              <p:par>
                                <p:cTn id="227" presetID="2" presetClass="exit" presetSubtype="4" fill="hold" grpId="1" nodeType="withEffect">
                                  <p:stCondLst>
                                    <p:cond delay="0"/>
                                  </p:stCondLst>
                                  <p:childTnLst>
                                    <p:anim calcmode="lin" valueType="num">
                                      <p:cBhvr additive="base">
                                        <p:cTn id="228" dur="500"/>
                                        <p:tgtEl>
                                          <p:spTgt spid="647197"/>
                                        </p:tgtEl>
                                        <p:attrNameLst>
                                          <p:attrName>ppt_x</p:attrName>
                                        </p:attrNameLst>
                                      </p:cBhvr>
                                      <p:tavLst>
                                        <p:tav tm="0">
                                          <p:val>
                                            <p:strVal val="ppt_x"/>
                                          </p:val>
                                        </p:tav>
                                        <p:tav tm="100000">
                                          <p:val>
                                            <p:strVal val="ppt_x"/>
                                          </p:val>
                                        </p:tav>
                                      </p:tavLst>
                                    </p:anim>
                                    <p:anim calcmode="lin" valueType="num">
                                      <p:cBhvr additive="base">
                                        <p:cTn id="229" dur="500"/>
                                        <p:tgtEl>
                                          <p:spTgt spid="647197"/>
                                        </p:tgtEl>
                                        <p:attrNameLst>
                                          <p:attrName>ppt_y</p:attrName>
                                        </p:attrNameLst>
                                      </p:cBhvr>
                                      <p:tavLst>
                                        <p:tav tm="0">
                                          <p:val>
                                            <p:strVal val="ppt_y"/>
                                          </p:val>
                                        </p:tav>
                                        <p:tav tm="100000">
                                          <p:val>
                                            <p:strVal val="1+ppt_h/2"/>
                                          </p:val>
                                        </p:tav>
                                      </p:tavLst>
                                    </p:anim>
                                    <p:set>
                                      <p:cBhvr>
                                        <p:cTn id="230" dur="1" fill="hold">
                                          <p:stCondLst>
                                            <p:cond delay="499"/>
                                          </p:stCondLst>
                                        </p:cTn>
                                        <p:tgtEl>
                                          <p:spTgt spid="647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0" grpId="0" animBg="1"/>
      <p:bldP spid="647170" grpId="1" animBg="1"/>
      <p:bldP spid="647174" grpId="0"/>
      <p:bldP spid="647174" grpId="1"/>
      <p:bldP spid="647175" grpId="0" animBg="1"/>
      <p:bldP spid="647175" grpId="1" animBg="1"/>
      <p:bldP spid="647176" grpId="0" animBg="1"/>
      <p:bldP spid="647176" grpId="1" animBg="1"/>
      <p:bldP spid="647177" grpId="0" animBg="1"/>
      <p:bldP spid="647177" grpId="1" animBg="1"/>
      <p:bldP spid="647178" grpId="0" animBg="1"/>
      <p:bldP spid="647178" grpId="1" animBg="1"/>
      <p:bldP spid="647179" grpId="0"/>
      <p:bldP spid="647179" grpId="1"/>
      <p:bldP spid="647180" grpId="0" animBg="1"/>
      <p:bldP spid="647180" grpId="1" animBg="1"/>
      <p:bldP spid="647181" grpId="0" animBg="1"/>
      <p:bldP spid="647181" grpId="1" animBg="1"/>
      <p:bldP spid="647182" grpId="0" animBg="1"/>
      <p:bldP spid="647182" grpId="1" animBg="1"/>
      <p:bldP spid="647183" grpId="0"/>
      <p:bldP spid="647183" grpId="1"/>
      <p:bldP spid="647184" grpId="0" animBg="1"/>
      <p:bldP spid="647184" grpId="1" animBg="1"/>
      <p:bldP spid="647185" grpId="0" animBg="1"/>
      <p:bldP spid="647185" grpId="1" animBg="1"/>
      <p:bldP spid="647186" grpId="0"/>
      <p:bldP spid="647186" grpId="1"/>
      <p:bldP spid="647187" grpId="0" animBg="1"/>
      <p:bldP spid="647187" grpId="1" animBg="1"/>
      <p:bldP spid="647188" grpId="0" animBg="1"/>
      <p:bldP spid="647188" grpId="1" animBg="1"/>
      <p:bldP spid="647189" grpId="0" animBg="1"/>
      <p:bldP spid="647189" grpId="1" animBg="1"/>
      <p:bldP spid="647190" grpId="0"/>
      <p:bldP spid="647190" grpId="1"/>
      <p:bldP spid="647191" grpId="0" animBg="1"/>
      <p:bldP spid="647191" grpId="1" animBg="1"/>
      <p:bldP spid="647192" grpId="0"/>
      <p:bldP spid="647192" grpId="1"/>
      <p:bldP spid="647193" grpId="0" animBg="1"/>
      <p:bldP spid="647193" grpId="1" animBg="1"/>
      <p:bldP spid="647194" grpId="0" animBg="1"/>
      <p:bldP spid="647194" grpId="1" animBg="1"/>
      <p:bldP spid="647195" grpId="0" animBg="1"/>
      <p:bldP spid="647195" grpId="1" animBg="1"/>
      <p:bldP spid="647196" grpId="0"/>
      <p:bldP spid="647196" grpId="1"/>
      <p:bldP spid="647197" grpId="0" animBg="1"/>
      <p:bldP spid="647197"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28600" y="-19050"/>
            <a:ext cx="8686800" cy="857250"/>
          </a:xfrm>
        </p:spPr>
        <p:txBody>
          <a:bodyPr/>
          <a:lstStyle/>
          <a:p>
            <a:pPr eaLnBrk="1" hangingPunct="1"/>
            <a:r>
              <a:rPr lang="en-US" smtClean="0"/>
              <a:t>Question?</a:t>
            </a:r>
          </a:p>
        </p:txBody>
      </p:sp>
      <p:sp>
        <p:nvSpPr>
          <p:cNvPr id="11268" name="Rectangle 3"/>
          <p:cNvSpPr>
            <a:spLocks noGrp="1" noChangeArrowheads="1"/>
          </p:cNvSpPr>
          <p:nvPr>
            <p:ph type="body" idx="1"/>
          </p:nvPr>
        </p:nvSpPr>
        <p:spPr>
          <a:xfrm>
            <a:off x="685800" y="1085850"/>
            <a:ext cx="7772400" cy="3543300"/>
          </a:xfrm>
        </p:spPr>
        <p:txBody>
          <a:bodyPr/>
          <a:lstStyle/>
          <a:p>
            <a:pPr eaLnBrk="1" hangingPunct="1"/>
            <a:r>
              <a:rPr lang="en-US" dirty="0" smtClean="0"/>
              <a:t>How many of you will interact with…</a:t>
            </a:r>
          </a:p>
          <a:p>
            <a:pPr lvl="2" eaLnBrk="1" hangingPunct="1"/>
            <a:r>
              <a:rPr lang="en-US" dirty="0" smtClean="0"/>
              <a:t>Application developers</a:t>
            </a:r>
          </a:p>
          <a:p>
            <a:pPr lvl="2" eaLnBrk="1" hangingPunct="1"/>
            <a:r>
              <a:rPr lang="en-US" dirty="0" smtClean="0"/>
              <a:t>Systems programmers</a:t>
            </a:r>
          </a:p>
          <a:p>
            <a:pPr lvl="2" eaLnBrk="1" hangingPunct="1"/>
            <a:r>
              <a:rPr lang="en-US" dirty="0" smtClean="0"/>
              <a:t>Hardware personnel</a:t>
            </a:r>
          </a:p>
          <a:p>
            <a:pPr lvl="2" eaLnBrk="1" hangingPunct="1"/>
            <a:r>
              <a:rPr lang="en-US" dirty="0" smtClean="0"/>
              <a:t>Systems managers</a:t>
            </a:r>
          </a:p>
          <a:p>
            <a:pPr marL="0" indent="0" eaLnBrk="1" hangingPunct="1">
              <a:buNone/>
            </a:pPr>
            <a:endParaRPr lang="en-US" dirty="0" smtClean="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133350"/>
            <a:ext cx="8686800" cy="857250"/>
          </a:xfrm>
        </p:spPr>
        <p:txBody>
          <a:bodyPr/>
          <a:lstStyle/>
          <a:p>
            <a:pPr eaLnBrk="1" hangingPunct="1"/>
            <a:r>
              <a:rPr lang="en-US" smtClean="0"/>
              <a:t>Roles and Job Titles</a:t>
            </a:r>
          </a:p>
        </p:txBody>
      </p:sp>
      <p:sp>
        <p:nvSpPr>
          <p:cNvPr id="9220" name="Rectangle 3"/>
          <p:cNvSpPr>
            <a:spLocks noGrp="1" noChangeArrowheads="1"/>
          </p:cNvSpPr>
          <p:nvPr>
            <p:ph type="body" idx="1"/>
          </p:nvPr>
        </p:nvSpPr>
        <p:spPr>
          <a:xfrm>
            <a:off x="228600" y="1200150"/>
            <a:ext cx="8686800" cy="3086100"/>
          </a:xfrm>
        </p:spPr>
        <p:txBody>
          <a:bodyPr/>
          <a:lstStyle/>
          <a:p>
            <a:pPr eaLnBrk="1" hangingPunct="1"/>
            <a:r>
              <a:rPr lang="en-US" smtClean="0"/>
              <a:t>Classification of computer professionals</a:t>
            </a:r>
          </a:p>
          <a:p>
            <a:pPr lvl="1" eaLnBrk="1" hangingPunct="1"/>
            <a:r>
              <a:rPr lang="en-US" smtClean="0"/>
              <a:t>Application developers</a:t>
            </a:r>
          </a:p>
          <a:p>
            <a:pPr lvl="1" eaLnBrk="1" hangingPunct="1"/>
            <a:r>
              <a:rPr lang="en-US" smtClean="0"/>
              <a:t>Systems programmers</a:t>
            </a:r>
          </a:p>
          <a:p>
            <a:pPr lvl="1" eaLnBrk="1" hangingPunct="1"/>
            <a:r>
              <a:rPr lang="en-US" smtClean="0"/>
              <a:t>Hardware personnel</a:t>
            </a:r>
          </a:p>
          <a:p>
            <a:pPr lvl="1" eaLnBrk="1" hangingPunct="1"/>
            <a:r>
              <a:rPr lang="en-US" smtClean="0"/>
              <a:t>Systems managers</a:t>
            </a:r>
          </a:p>
          <a:p>
            <a:pPr lvl="1" eaLnBrk="1" hangingPunct="1"/>
            <a:endParaRPr lang="en-US" smtClean="0"/>
          </a:p>
          <a:p>
            <a:pPr eaLnBrk="1" hangingPunct="1"/>
            <a:r>
              <a:rPr lang="en-US" smtClean="0"/>
              <a:t>Computer hardware and software knowledge requirements of each group</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13116</TotalTime>
  <Words>1652</Words>
  <Application>Microsoft Office PowerPoint</Application>
  <PresentationFormat>On-screen Show (16:9)</PresentationFormat>
  <Paragraphs>302</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Visio</vt:lpstr>
      <vt:lpstr>Module 1 – MIS Careers &amp; Intro to Systems Architecture</vt:lpstr>
      <vt:lpstr>Agenda</vt:lpstr>
      <vt:lpstr>Case Study – Focus on Systems</vt:lpstr>
      <vt:lpstr>Case Study – Focus on Storage</vt:lpstr>
      <vt:lpstr>Case Study – Focus on Networks</vt:lpstr>
      <vt:lpstr>Case Study – Focus on Operating Systems</vt:lpstr>
      <vt:lpstr>Case Study – Focus on Systems Administration</vt:lpstr>
      <vt:lpstr>Question?</vt:lpstr>
      <vt:lpstr>Roles and Job Titles</vt:lpstr>
      <vt:lpstr>Application Developers</vt:lpstr>
      <vt:lpstr>Types of Applications</vt:lpstr>
      <vt:lpstr>Systems Programmers</vt:lpstr>
      <vt:lpstr>Hardware Personnel</vt:lpstr>
      <vt:lpstr>Systems Managers</vt:lpstr>
      <vt:lpstr>Computer Operations Manager</vt:lpstr>
      <vt:lpstr>Network Administrator Roles</vt:lpstr>
      <vt:lpstr>Database Administrator</vt:lpstr>
      <vt:lpstr>Chief Information Officer (CIO)</vt:lpstr>
      <vt:lpstr>Systems Architecture</vt:lpstr>
      <vt:lpstr>PowerPoint Presentation</vt:lpstr>
      <vt:lpstr>Question?</vt:lpstr>
      <vt:lpstr>PowerPoint Presentation</vt:lpstr>
      <vt:lpstr>What did you learn?</vt:lpstr>
      <vt:lpstr>Question?</vt:lpstr>
      <vt:lpstr>PowerPoint Presentation</vt:lpstr>
      <vt:lpstr>Question?</vt:lpstr>
      <vt:lpstr>PowerPoint Presentation</vt:lpstr>
      <vt:lpstr>What did you learn?</vt:lpstr>
      <vt:lpstr>PowerPoint Presentation</vt:lpstr>
      <vt:lpstr>Software Types</vt:lpstr>
      <vt:lpstr>Operating Systems</vt:lpstr>
      <vt:lpstr>Application Development Software</vt:lpstr>
      <vt:lpstr>Computer Networks</vt:lpstr>
      <vt:lpstr>Review</vt:lpstr>
    </vt:vector>
  </TitlesOfParts>
  <Manager>Mirella Misiaszek</Manager>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Architecture, Fifth Edition</dc:title>
  <dc:subject>Chapter 1: Computer Technology: Your Need to Know</dc:subject>
  <dc:creator/>
  <cp:keywords>Presenter - Anne Ketchen</cp:keywords>
  <cp:lastModifiedBy>Patrick Wasson</cp:lastModifiedBy>
  <cp:revision>328</cp:revision>
  <dcterms:created xsi:type="dcterms:W3CDTF">2004-08-05T16:05:47Z</dcterms:created>
  <dcterms:modified xsi:type="dcterms:W3CDTF">2016-05-02T15:46:47Z</dcterms:modified>
  <cp:category>ISBN: 0-619-216921</cp:category>
</cp:coreProperties>
</file>