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C# 2015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C# 2015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2016,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36670"/>
              </p:ext>
            </p:extLst>
          </p:nvPr>
        </p:nvGraphicFramePr>
        <p:xfrm>
          <a:off x="914400" y="1600200"/>
          <a:ext cx="7301323" cy="17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7301323" imgH="1783407" progId="Word.Document.12">
                  <p:embed/>
                </p:oleObj>
              </mc:Choice>
              <mc:Fallback>
                <p:oleObj name="Document" r:id="rId3" imgW="7301323" imgH="17834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17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a C# application is compiled and </a:t>
            </a:r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172200" cy="46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Visual Studio Start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203326"/>
            <a:ext cx="5886450" cy="4604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2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Open Project dialog box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95" y="1219200"/>
            <a:ext cx="5386705" cy="3743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Project and solution concepts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09867"/>
              </p:ext>
            </p:extLst>
          </p:nvPr>
        </p:nvGraphicFramePr>
        <p:xfrm>
          <a:off x="990600" y="1209302"/>
          <a:ext cx="7301323" cy="359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3" imgW="7301323" imgH="3591298" progId="Word.Document.12">
                  <p:embed/>
                </p:oleObj>
              </mc:Choice>
              <mc:Fallback>
                <p:oleObj name="Document" r:id="rId3" imgW="7301323" imgH="3591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09302"/>
                        <a:ext cx="7301323" cy="3591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3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Form Designer window of Visual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5" y="1143000"/>
            <a:ext cx="5946775" cy="464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7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Code Editor window of Visual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95" y="1162050"/>
            <a:ext cx="6326505" cy="453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6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Solution Explorer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143000"/>
            <a:ext cx="2305050" cy="4342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Project 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6729"/>
              </p:ext>
            </p:extLst>
          </p:nvPr>
        </p:nvGraphicFramePr>
        <p:xfrm>
          <a:off x="990600" y="1164026"/>
          <a:ext cx="7301323" cy="378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3" imgW="7301323" imgH="3788974" progId="Word.Document.12">
                  <p:embed/>
                </p:oleObj>
              </mc:Choice>
              <mc:Fallback>
                <p:oleObj name="Document" r:id="rId3" imgW="7301323" imgH="3788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64026"/>
                        <a:ext cx="7301323" cy="3788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3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Project files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20706"/>
              </p:ext>
            </p:extLst>
          </p:nvPr>
        </p:nvGraphicFramePr>
        <p:xfrm>
          <a:off x="990600" y="1169938"/>
          <a:ext cx="7301323" cy="16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3" imgW="7301323" imgH="1649462" progId="Word.Document.12">
                  <p:embed/>
                </p:oleObj>
              </mc:Choice>
              <mc:Fallback>
                <p:oleObj name="Document" r:id="rId3" imgW="7301323" imgH="164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69938"/>
                        <a:ext cx="7301323" cy="16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8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Two floating windows, a hidden window,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 pinned window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1581150"/>
            <a:ext cx="6080760" cy="421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6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60652"/>
              </p:ext>
            </p:extLst>
          </p:nvPr>
        </p:nvGraphicFramePr>
        <p:xfrm>
          <a:off x="995363" y="974725"/>
          <a:ext cx="7243762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7313400" imgH="5046684" progId="Word.Document.12">
                  <p:embed/>
                </p:oleObj>
              </mc:Choice>
              <mc:Fallback>
                <p:oleObj name="Document" r:id="rId3" imgW="7313400" imgH="50466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5363" y="974725"/>
                        <a:ext cx="7243762" cy="500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6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rearrange windows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491326"/>
              </p:ext>
            </p:extLst>
          </p:nvPr>
        </p:nvGraphicFramePr>
        <p:xfrm>
          <a:off x="990600" y="1143000"/>
          <a:ext cx="7301323" cy="456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3" imgW="7301323" imgH="4562035" progId="Word.Document.12">
                  <p:embed/>
                </p:oleObj>
              </mc:Choice>
              <mc:Fallback>
                <p:oleObj name="Document" r:id="rId3" imgW="7301323" imgH="4562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456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4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rearrange windows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28384"/>
              </p:ext>
            </p:extLst>
          </p:nvPr>
        </p:nvGraphicFramePr>
        <p:xfrm>
          <a:off x="990600" y="1182364"/>
          <a:ext cx="7301323" cy="194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3" imgW="7301323" imgH="1941836" progId="Word.Document.12">
                  <p:embed/>
                </p:oleObj>
              </mc:Choice>
              <mc:Fallback>
                <p:oleObj name="Document" r:id="rId3" imgW="7301323" imgH="1941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82364"/>
                        <a:ext cx="7301323" cy="194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7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form that’s displayed when </a:t>
            </a:r>
            <a:br>
              <a:rPr lang="en-US" dirty="0"/>
            </a:br>
            <a:r>
              <a:rPr lang="en-US" dirty="0"/>
              <a:t>the Financial Calculations project is run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95" y="1562100"/>
            <a:ext cx="5424805" cy="4229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build a project without running 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65236"/>
              </p:ext>
            </p:extLst>
          </p:nvPr>
        </p:nvGraphicFramePr>
        <p:xfrm>
          <a:off x="914400" y="1143000"/>
          <a:ext cx="7301323" cy="316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3" imgW="7301323" imgH="3161379" progId="Word.Document.12">
                  <p:embed/>
                </p:oleObj>
              </mc:Choice>
              <mc:Fallback>
                <p:oleObj name="Document" r:id="rId3" imgW="7301323" imgH="3161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161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1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dialog box for upgrading a project </a:t>
            </a:r>
            <a:br>
              <a:rPr lang="en-US" dirty="0"/>
            </a:br>
            <a:r>
              <a:rPr lang="en-US" dirty="0"/>
              <a:t>to Visual Studio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 descr="1-13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400800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2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application properties for a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71575"/>
            <a:ext cx="6477000" cy="4507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1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940579"/>
              </p:ext>
            </p:extLst>
          </p:nvPr>
        </p:nvGraphicFramePr>
        <p:xfrm>
          <a:off x="990600" y="1219200"/>
          <a:ext cx="7301323" cy="330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7301323" imgH="3302525" progId="Word.Document.12">
                  <p:embed/>
                </p:oleObj>
              </mc:Choice>
              <mc:Fallback>
                <p:oleObj name="Document" r:id="rId3" imgW="7301323" imgH="3302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1323" cy="330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1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381"/>
            <a:ext cx="7315200" cy="800219"/>
          </a:xfrm>
        </p:spPr>
        <p:txBody>
          <a:bodyPr/>
          <a:lstStyle/>
          <a:p>
            <a:r>
              <a:rPr lang="en-US" dirty="0"/>
              <a:t>A Windows Forms application running </a:t>
            </a:r>
            <a:br>
              <a:rPr lang="en-US" dirty="0"/>
            </a:br>
            <a:r>
              <a:rPr lang="en-US" dirty="0"/>
              <a:t>on the desktop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 descr="1-01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1524000"/>
            <a:ext cx="3108960" cy="2485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Common types of .NET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856862"/>
              </p:ext>
            </p:extLst>
          </p:nvPr>
        </p:nvGraphicFramePr>
        <p:xfrm>
          <a:off x="998538" y="1066800"/>
          <a:ext cx="7377498" cy="458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3" imgW="7377498" imgH="4585080" progId="Word.Document.12">
                  <p:embed/>
                </p:oleObj>
              </mc:Choice>
              <mc:Fallback>
                <p:oleObj name="Document" r:id="rId3" imgW="7377498" imgH="4585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8538" y="1066800"/>
                        <a:ext cx="7377498" cy="4585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0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Visual Studio 2015 Editions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95817"/>
              </p:ext>
            </p:extLst>
          </p:nvPr>
        </p:nvGraphicFramePr>
        <p:xfrm>
          <a:off x="990600" y="1202428"/>
          <a:ext cx="7301323" cy="115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7301323" imgH="1159772" progId="Word.Document.12">
                  <p:embed/>
                </p:oleObj>
              </mc:Choice>
              <mc:Fallback>
                <p:oleObj name="Document" r:id="rId3" imgW="7301323" imgH="1159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02428"/>
                        <a:ext cx="7301323" cy="1159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2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381"/>
            <a:ext cx="7315200" cy="800219"/>
          </a:xfrm>
        </p:spPr>
        <p:txBody>
          <a:bodyPr/>
          <a:lstStyle/>
          <a:p>
            <a:r>
              <a:rPr lang="en-US" dirty="0"/>
              <a:t>Programming languages supported </a:t>
            </a:r>
            <a:br>
              <a:rPr lang="en-US" dirty="0"/>
            </a:br>
            <a:r>
              <a:rPr lang="en-US" dirty="0"/>
              <a:t>by Visual Studio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53185"/>
              </p:ext>
            </p:extLst>
          </p:nvPr>
        </p:nvGraphicFramePr>
        <p:xfrm>
          <a:off x="990600" y="1577717"/>
          <a:ext cx="7301323" cy="154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3" imgW="7301323" imgH="1546483" progId="Word.Document.12">
                  <p:embed/>
                </p:oleObj>
              </mc:Choice>
              <mc:Fallback>
                <p:oleObj name="Document" r:id="rId3" imgW="7301323" imgH="1546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577717"/>
                        <a:ext cx="7301323" cy="1546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.NET Framework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143000"/>
            <a:ext cx="5724525" cy="468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Visual Studio 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143000"/>
            <a:ext cx="6038850" cy="4721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8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47</TotalTime>
  <Words>573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Times New Roman</vt:lpstr>
      <vt:lpstr>Master slides_with_titles_logo</vt:lpstr>
      <vt:lpstr>Document</vt:lpstr>
      <vt:lpstr>Microsoft Word Document</vt:lpstr>
      <vt:lpstr>Chapter 1</vt:lpstr>
      <vt:lpstr>Objectives</vt:lpstr>
      <vt:lpstr>Objectives (cont.)</vt:lpstr>
      <vt:lpstr>A Windows Forms application running  on the desktop</vt:lpstr>
      <vt:lpstr>Common types of .NET applications</vt:lpstr>
      <vt:lpstr>Visual Studio 2015 Editions</vt:lpstr>
      <vt:lpstr>Programming languages supported  by Visual Studio 2015</vt:lpstr>
      <vt:lpstr>The .NET Framework</vt:lpstr>
      <vt:lpstr>The Visual Studio IDE</vt:lpstr>
      <vt:lpstr>How a C# application is compiled and run</vt:lpstr>
      <vt:lpstr>The Visual Studio Start Page</vt:lpstr>
      <vt:lpstr>The Open Project dialog box</vt:lpstr>
      <vt:lpstr>Project and solution concepts</vt:lpstr>
      <vt:lpstr>The Form Designer window of Visual</vt:lpstr>
      <vt:lpstr>The Code Editor window of Visual</vt:lpstr>
      <vt:lpstr>The Solution Explorer</vt:lpstr>
      <vt:lpstr>Project files</vt:lpstr>
      <vt:lpstr>Project files (cont.)</vt:lpstr>
      <vt:lpstr>Two floating windows, a hidden window,  and a pinned window</vt:lpstr>
      <vt:lpstr>How to rearrange windows</vt:lpstr>
      <vt:lpstr>How to rearrange windows (cont.)</vt:lpstr>
      <vt:lpstr>The form that’s displayed when  the Financial Calculations project is run</vt:lpstr>
      <vt:lpstr>How to build a project without running it</vt:lpstr>
      <vt:lpstr>The dialog box for upgrading a project  to Visual Studio 2015</vt:lpstr>
      <vt:lpstr>The application properties for a project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David</dc:creator>
  <cp:lastModifiedBy>Anne Boehm</cp:lastModifiedBy>
  <cp:revision>6</cp:revision>
  <cp:lastPrinted>2016-01-14T23:03:16Z</cp:lastPrinted>
  <dcterms:created xsi:type="dcterms:W3CDTF">2016-01-14T23:34:30Z</dcterms:created>
  <dcterms:modified xsi:type="dcterms:W3CDTF">2016-02-01T23:26:51Z</dcterms:modified>
</cp:coreProperties>
</file>