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4" autoAdjust="0"/>
    <p:restoredTop sz="86474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2016,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0.docx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3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4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6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7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8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9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0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24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5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26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685744"/>
              </p:ext>
            </p:extLst>
          </p:nvPr>
        </p:nvGraphicFramePr>
        <p:xfrm>
          <a:off x="914400" y="1600200"/>
          <a:ext cx="7301323" cy="248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7301323" imgH="2484455" progId="Word.Document.12">
                  <p:embed/>
                </p:oleObj>
              </mc:Choice>
              <mc:Fallback>
                <p:oleObj name="Document" r:id="rId4" imgW="7301323" imgH="2484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48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Statements that refer to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33434"/>
              </p:ext>
            </p:extLst>
          </p:nvPr>
        </p:nvGraphicFramePr>
        <p:xfrm>
          <a:off x="914400" y="1066800"/>
          <a:ext cx="7301323" cy="415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4153721" progId="Word.Document.12">
                  <p:embed/>
                </p:oleObj>
              </mc:Choice>
              <mc:Fallback>
                <p:oleObj name="Document" r:id="rId4" imgW="7301323" imgH="4153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15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6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enter member names when working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Code Editor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93344"/>
              </p:ext>
            </p:extLst>
          </p:nvPr>
        </p:nvGraphicFramePr>
        <p:xfrm>
          <a:off x="914400" y="1524000"/>
          <a:ext cx="7301323" cy="407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7301323" imgH="4079187" progId="Word.Document.12">
                  <p:embed/>
                </p:oleObj>
              </mc:Choice>
              <mc:Fallback>
                <p:oleObj name="Document" r:id="rId4" imgW="7301323" imgH="4079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1323" cy="407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6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Event: The user clicks the Exit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3-0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81125" y="1089660"/>
            <a:ext cx="2200275" cy="1805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67781"/>
              </p:ext>
            </p:extLst>
          </p:nvPr>
        </p:nvGraphicFramePr>
        <p:xfrm>
          <a:off x="914400" y="2889250"/>
          <a:ext cx="7300912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5" imgW="7301323" imgH="3207467" progId="Word.Document.12">
                  <p:embed/>
                </p:oleObj>
              </mc:Choice>
              <mc:Fallback>
                <p:oleObj name="Document" r:id="rId5" imgW="7301323" imgH="3207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889250"/>
                        <a:ext cx="7300912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Common control events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68095"/>
              </p:ext>
            </p:extLst>
          </p:nvPr>
        </p:nvGraphicFramePr>
        <p:xfrm>
          <a:off x="928277" y="1077208"/>
          <a:ext cx="7301323" cy="410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7301323" imgH="4104392" progId="Word.Document.12">
                  <p:embed/>
                </p:oleObj>
              </mc:Choice>
              <mc:Fallback>
                <p:oleObj name="Document" r:id="rId4" imgW="7301323" imgH="4104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277" y="1077208"/>
                        <a:ext cx="7301323" cy="4104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3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an application responds to events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22305"/>
              </p:ext>
            </p:extLst>
          </p:nvPr>
        </p:nvGraphicFramePr>
        <p:xfrm>
          <a:off x="990600" y="1143000"/>
          <a:ext cx="7301323" cy="35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3591298" progId="Word.Document.12">
                  <p:embed/>
                </p:oleObj>
              </mc:Choice>
              <mc:Fallback>
                <p:oleObj name="Document" r:id="rId4" imgW="7301323" imgH="359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59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3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method that handles the Click event </a:t>
            </a:r>
            <a:br>
              <a:rPr lang="en-US" dirty="0"/>
            </a:br>
            <a:r>
              <a:rPr lang="en-US" dirty="0"/>
              <a:t>of the Calculate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1366"/>
            <a:ext cx="6954936" cy="4077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2781300" y="4724400"/>
            <a:ext cx="5715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61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Object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714750" y="4692650"/>
            <a:ext cx="5715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Event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3048000" y="4336682"/>
            <a:ext cx="11430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733800" y="4343400"/>
            <a:ext cx="26670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handle the Click event of a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24479"/>
              </p:ext>
            </p:extLst>
          </p:nvPr>
        </p:nvGraphicFramePr>
        <p:xfrm>
          <a:off x="914400" y="1066800"/>
          <a:ext cx="7301323" cy="320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7301323" imgH="3202426" progId="Word.Document.12">
                  <p:embed/>
                </p:oleObj>
              </mc:Choice>
              <mc:Fallback>
                <p:oleObj name="Document" r:id="rId4" imgW="7301323" imgH="3202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201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3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completion list that’s displayed when you enter a letter at the beginning of a line of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239000" cy="3182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completion list that’s displayed </a:t>
            </a:r>
            <a:br>
              <a:rPr lang="en-US" dirty="0"/>
            </a:br>
            <a:r>
              <a:rPr lang="en-US" dirty="0"/>
              <a:t>as you enter code within a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7162800" cy="314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8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event handlers for the Invoice Total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50595"/>
              </p:ext>
            </p:extLst>
          </p:nvPr>
        </p:nvGraphicFramePr>
        <p:xfrm>
          <a:off x="990600" y="1101725"/>
          <a:ext cx="7300912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7301323" imgH="4842887" progId="Word.Document.12">
                  <p:embed/>
                </p:oleObj>
              </mc:Choice>
              <mc:Fallback>
                <p:oleObj name="Document" r:id="rId4" imgW="7301323" imgH="4842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01725"/>
                        <a:ext cx="7300912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6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78663"/>
              </p:ext>
            </p:extLst>
          </p:nvPr>
        </p:nvGraphicFramePr>
        <p:xfrm>
          <a:off x="990600" y="1066800"/>
          <a:ext cx="7301323" cy="29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7301323" imgH="2908613" progId="Word.Document.12">
                  <p:embed/>
                </p:oleObj>
              </mc:Choice>
              <mc:Fallback>
                <p:oleObj name="Document" r:id="rId4" imgW="7301323" imgH="2908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290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event handlers for the Invoice Total form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67810"/>
              </p:ext>
            </p:extLst>
          </p:nvPr>
        </p:nvGraphicFramePr>
        <p:xfrm>
          <a:off x="995363" y="1597025"/>
          <a:ext cx="7243762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3069202" progId="Word.Document.12">
                  <p:embed/>
                </p:oleObj>
              </mc:Choice>
              <mc:Fallback>
                <p:oleObj name="Document" r:id="rId4" imgW="7301323" imgH="3069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363" y="1597025"/>
                        <a:ext cx="7243762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Coding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44680"/>
              </p:ext>
            </p:extLst>
          </p:nvPr>
        </p:nvGraphicFramePr>
        <p:xfrm>
          <a:off x="990600" y="1066800"/>
          <a:ext cx="7301323" cy="213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7301323" imgH="2130510" progId="Word.Document.12">
                  <p:embed/>
                </p:oleObj>
              </mc:Choice>
              <mc:Fallback>
                <p:oleObj name="Document" r:id="rId4" imgW="7301323" imgH="2130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2130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5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Code Editor and Error List windows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syntax errors displayed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523999"/>
            <a:ext cx="6546850" cy="4290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3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method written in a readable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94564"/>
              </p:ext>
            </p:extLst>
          </p:nvPr>
        </p:nvGraphicFramePr>
        <p:xfrm>
          <a:off x="990600" y="1143000"/>
          <a:ext cx="7300912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7301323" imgH="4612445" progId="Word.Document.12">
                  <p:embed/>
                </p:oleObj>
              </mc:Choice>
              <mc:Fallback>
                <p:oleObj name="Document" r:id="rId4" imgW="7301323" imgH="4612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461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method written in a readable style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59278"/>
              </p:ext>
            </p:extLst>
          </p:nvPr>
        </p:nvGraphicFramePr>
        <p:xfrm>
          <a:off x="990600" y="1143000"/>
          <a:ext cx="7301323" cy="260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7301323" imgH="2608678" progId="Word.Document.12">
                  <p:embed/>
                </p:oleObj>
              </mc:Choice>
              <mc:Fallback>
                <p:oleObj name="Document" r:id="rId4" imgW="7301323" imgH="2608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60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6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method written in a less readable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57385"/>
              </p:ext>
            </p:extLst>
          </p:nvPr>
        </p:nvGraphicFramePr>
        <p:xfrm>
          <a:off x="990600" y="1150937"/>
          <a:ext cx="7300912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4" imgW="7301323" imgH="2278497" progId="Word.Document.12">
                  <p:embed/>
                </p:oleObj>
              </mc:Choice>
              <mc:Fallback>
                <p:oleObj name="Document" r:id="rId4" imgW="7301323" imgH="227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50937"/>
                        <a:ext cx="7300912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4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Coding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0752"/>
              </p:ext>
            </p:extLst>
          </p:nvPr>
        </p:nvGraphicFramePr>
        <p:xfrm>
          <a:off x="914400" y="1066800"/>
          <a:ext cx="7301323" cy="296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7301323" imgH="2963703" progId="Word.Document.12">
                  <p:embed/>
                </p:oleObj>
              </mc:Choice>
              <mc:Fallback>
                <p:oleObj name="Document" r:id="rId4" imgW="7301323" imgH="2963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96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7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method with comments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331862"/>
              </p:ext>
            </p:extLst>
          </p:nvPr>
        </p:nvGraphicFramePr>
        <p:xfrm>
          <a:off x="990600" y="1066800"/>
          <a:ext cx="7300912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7301323" imgH="4669695" progId="Word.Document.12">
                  <p:embed/>
                </p:oleObj>
              </mc:Choice>
              <mc:Fallback>
                <p:oleObj name="Document" r:id="rId4" imgW="7301323" imgH="4669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0912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method with comments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41876"/>
              </p:ext>
            </p:extLst>
          </p:nvPr>
        </p:nvGraphicFramePr>
        <p:xfrm>
          <a:off x="990600" y="1144588"/>
          <a:ext cx="7300912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4" imgW="7301323" imgH="4266421" progId="Word.Document.12">
                  <p:embed/>
                </p:oleObj>
              </mc:Choice>
              <mc:Fallback>
                <p:oleObj name="Document" r:id="rId4" imgW="7301323" imgH="4266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4588"/>
                        <a:ext cx="7300912" cy="426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9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code comments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705535"/>
              </p:ext>
            </p:extLst>
          </p:nvPr>
        </p:nvGraphicFramePr>
        <p:xfrm>
          <a:off x="990600" y="1066800"/>
          <a:ext cx="7301323" cy="262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4" imgW="7301323" imgH="2620200" progId="Word.Document.12">
                  <p:embed/>
                </p:oleObj>
              </mc:Choice>
              <mc:Fallback>
                <p:oleObj name="Document" r:id="rId4" imgW="7301323" imgH="262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262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08089"/>
              </p:ext>
            </p:extLst>
          </p:nvPr>
        </p:nvGraphicFramePr>
        <p:xfrm>
          <a:off x="995363" y="1095375"/>
          <a:ext cx="7243762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7313400" imgH="4010867" progId="Word.Document.12">
                  <p:embed/>
                </p:oleObj>
              </mc:Choice>
              <mc:Fallback>
                <p:oleObj name="Document" r:id="rId3" imgW="7313400" imgH="4010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363" y="1095375"/>
                        <a:ext cx="7243762" cy="397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7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Code Editor and the Text Editor toolbar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858000" cy="46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use the buttons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Text Editor toolbar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37250"/>
              </p:ext>
            </p:extLst>
          </p:nvPr>
        </p:nvGraphicFramePr>
        <p:xfrm>
          <a:off x="990600" y="1524000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4" imgW="7301323" imgH="3006911" progId="Word.Document.12">
                  <p:embed/>
                </p:oleObj>
              </mc:Choice>
              <mc:Fallback>
                <p:oleObj name="Document" r:id="rId4" imgW="7301323" imgH="3006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collapse or expand regions of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04654"/>
              </p:ext>
            </p:extLst>
          </p:nvPr>
        </p:nvGraphicFramePr>
        <p:xfrm>
          <a:off x="990600" y="1066800"/>
          <a:ext cx="7301323" cy="196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7301323" imgH="1969201" progId="Word.Document.12">
                  <p:embed/>
                </p:oleObj>
              </mc:Choice>
              <mc:Fallback>
                <p:oleObj name="Document" r:id="rId4" imgW="7301323" imgH="1969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196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Code Editor with enlarged text </a:t>
            </a:r>
            <a:br>
              <a:rPr lang="en-US" dirty="0"/>
            </a:br>
            <a:r>
              <a:rPr lang="en-US" dirty="0"/>
              <a:t>and a highlighted variable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5943600" cy="4261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3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default list of Visual C# code snippets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7705"/>
            <a:ext cx="7239000" cy="287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7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code snippet after it has been inserted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7705"/>
            <a:ext cx="7239000" cy="287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6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options that are displayed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you rename a variable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70" y="1600200"/>
            <a:ext cx="674693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Preview Changes - Rename dialog box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96" y="1209675"/>
            <a:ext cx="4890304" cy="3590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scroll bar in map mode with annotations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1283"/>
            <a:ext cx="6324600" cy="4533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6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Online help for Visual Studio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858000" cy="4640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2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form object and its ten control 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3-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1" y="1219200"/>
            <a:ext cx="2742857" cy="2251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4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form that’s displayed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you run </a:t>
            </a:r>
            <a:r>
              <a:rPr lang="en-US" dirty="0" smtClean="0"/>
              <a:t>the </a:t>
            </a:r>
            <a:r>
              <a:rPr lang="en-US" dirty="0"/>
              <a:t>Invoice Total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5" y="1562100"/>
            <a:ext cx="5901055" cy="422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Exception Assistant that’s displayed when </a:t>
            </a:r>
            <a:r>
              <a:rPr lang="en-US" dirty="0" smtClean="0"/>
              <a:t>a </a:t>
            </a:r>
            <a:r>
              <a:rPr lang="en-US" dirty="0"/>
              <a:t>runtime error occurs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1524000"/>
            <a:ext cx="5887720" cy="421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1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test a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40153"/>
              </p:ext>
            </p:extLst>
          </p:nvPr>
        </p:nvGraphicFramePr>
        <p:xfrm>
          <a:off x="990600" y="1143000"/>
          <a:ext cx="7301323" cy="128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7301323" imgH="1282915" progId="Word.Document.12">
                  <p:embed/>
                </p:oleObj>
              </mc:Choice>
              <mc:Fallback>
                <p:oleObj name="Document" r:id="rId4" imgW="7301323" imgH="1282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128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a project looks in break mode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0" y="1143000"/>
            <a:ext cx="6620510" cy="474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1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Class and object concepts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265"/>
              </p:ext>
            </p:extLst>
          </p:nvPr>
        </p:nvGraphicFramePr>
        <p:xfrm>
          <a:off x="990600" y="1143000"/>
          <a:ext cx="7301323" cy="24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7301323" imgH="2422524" progId="Word.Document.12">
                  <p:embed/>
                </p:oleObj>
              </mc:Choice>
              <mc:Fallback>
                <p:oleObj name="Document" r:id="rId4" imgW="7301323" imgH="2422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42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5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Property, method, and event concepts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59440"/>
              </p:ext>
            </p:extLst>
          </p:nvPr>
        </p:nvGraphicFramePr>
        <p:xfrm>
          <a:off x="990600" y="1143000"/>
          <a:ext cx="7301323" cy="368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7301323" imgH="3685635" progId="Word.Document.12">
                  <p:embed/>
                </p:oleObj>
              </mc:Choice>
              <mc:Fallback>
                <p:oleObj name="Document" r:id="rId4" imgW="7301323" imgH="3685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68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6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Objects and forms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078804"/>
              </p:ext>
            </p:extLst>
          </p:nvPr>
        </p:nvGraphicFramePr>
        <p:xfrm>
          <a:off x="990600" y="1143000"/>
          <a:ext cx="7301323" cy="320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7301323" imgH="3204587" progId="Word.Document.12">
                  <p:embed/>
                </p:oleObj>
              </mc:Choice>
              <mc:Fallback>
                <p:oleObj name="Document" r:id="rId4" imgW="7301323" imgH="3204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20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0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 member list in the Code Editor window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080797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syntax for referring to a member </a:t>
            </a:r>
            <a:br>
              <a:rPr lang="en-US" dirty="0"/>
            </a:br>
            <a:r>
              <a:rPr lang="en-US" dirty="0"/>
              <a:t>of a class or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987"/>
              </p:ext>
            </p:extLst>
          </p:nvPr>
        </p:nvGraphicFramePr>
        <p:xfrm>
          <a:off x="914400" y="1550377"/>
          <a:ext cx="7301323" cy="340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7301323" imgH="3402623" progId="Word.Document.12">
                  <p:embed/>
                </p:oleObj>
              </mc:Choice>
              <mc:Fallback>
                <p:oleObj name="Document" r:id="rId4" imgW="7301323" imgH="3402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50377"/>
                        <a:ext cx="7301323" cy="3402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1053</Words>
  <Application>Microsoft Office PowerPoint</Application>
  <PresentationFormat>On-screen Show (4:3)</PresentationFormat>
  <Paragraphs>217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Narrow</vt:lpstr>
      <vt:lpstr>Times New Roman</vt:lpstr>
      <vt:lpstr>Master slides_with_titles</vt:lpstr>
      <vt:lpstr>Document</vt:lpstr>
      <vt:lpstr>Microsoft Word Document</vt:lpstr>
      <vt:lpstr>Chapter 3</vt:lpstr>
      <vt:lpstr>Objectives</vt:lpstr>
      <vt:lpstr>Objectives (cont.)</vt:lpstr>
      <vt:lpstr>A form object and its ten control objects</vt:lpstr>
      <vt:lpstr>Class and object concepts</vt:lpstr>
      <vt:lpstr>Property, method, and event concepts</vt:lpstr>
      <vt:lpstr>Objects and forms</vt:lpstr>
      <vt:lpstr>A member list in the Code Editor window</vt:lpstr>
      <vt:lpstr>The syntax for referring to a member  of a class or object</vt:lpstr>
      <vt:lpstr>Statements that refer to methods</vt:lpstr>
      <vt:lpstr>How to enter member names when working  in the Code Editor</vt:lpstr>
      <vt:lpstr>Event: The user clicks the Exit button</vt:lpstr>
      <vt:lpstr>Common control events</vt:lpstr>
      <vt:lpstr>How an application responds to events</vt:lpstr>
      <vt:lpstr>The method that handles the Click event  of the Calculate button</vt:lpstr>
      <vt:lpstr>How to handle the Click event of a button</vt:lpstr>
      <vt:lpstr>The completion list that’s displayed when you enter a letter at the beginning of a line of code</vt:lpstr>
      <vt:lpstr>The completion list that’s displayed  as you enter code within a statement</vt:lpstr>
      <vt:lpstr>The event handlers for the Invoice Total form</vt:lpstr>
      <vt:lpstr>The event handlers for the Invoice Total form (cont.)</vt:lpstr>
      <vt:lpstr>Coding rules</vt:lpstr>
      <vt:lpstr>The Code Editor and Error List windows  with syntax errors displayed</vt:lpstr>
      <vt:lpstr>A method written in a readable style</vt:lpstr>
      <vt:lpstr>A method written in a readable style (cont.)</vt:lpstr>
      <vt:lpstr>A method written in a less readable style</vt:lpstr>
      <vt:lpstr>Coding recommendations</vt:lpstr>
      <vt:lpstr>A method with comments</vt:lpstr>
      <vt:lpstr>A method with comments (cont.)</vt:lpstr>
      <vt:lpstr>How to code comments</vt:lpstr>
      <vt:lpstr>The Code Editor and the Text Editor toolbar</vt:lpstr>
      <vt:lpstr>How to use the buttons  of the Text Editor toolbar</vt:lpstr>
      <vt:lpstr>How to collapse or expand regions of code</vt:lpstr>
      <vt:lpstr>The Code Editor with enlarged text  and a highlighted variable</vt:lpstr>
      <vt:lpstr>The default list of Visual C# code snippets</vt:lpstr>
      <vt:lpstr>A code snippet after it has been inserted</vt:lpstr>
      <vt:lpstr>The options that are displayed  when you rename a variable</vt:lpstr>
      <vt:lpstr>The Preview Changes - Rename dialog box</vt:lpstr>
      <vt:lpstr>A scroll bar in map mode with annotations</vt:lpstr>
      <vt:lpstr>Online help for Visual Studio</vt:lpstr>
      <vt:lpstr>The form that’s displayed  when you run the Invoice Total project</vt:lpstr>
      <vt:lpstr>The Exception Assistant that’s displayed when a runtime error occurs</vt:lpstr>
      <vt:lpstr>How to test a project</vt:lpstr>
      <vt:lpstr>How a project looks in break mode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Anne Boehm</cp:lastModifiedBy>
  <cp:revision>13</cp:revision>
  <cp:lastPrinted>2016-01-14T23:03:16Z</cp:lastPrinted>
  <dcterms:created xsi:type="dcterms:W3CDTF">2016-01-14T22:50:19Z</dcterms:created>
  <dcterms:modified xsi:type="dcterms:W3CDTF">2016-02-01T23:29:45Z</dcterms:modified>
</cp:coreProperties>
</file>