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204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F42BF0E-2B4E-4904-A749-172CFB04272C}" type="datetimeFigureOut">
              <a:rPr lang="en-US"/>
              <a:pPr/>
              <a:t>1/12/2015</a:t>
            </a:fld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A3F77AD-AA03-4679-88DB-F98204891D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750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D6C5672-1063-4045-B778-67E7217BAC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2355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4593506-CB49-4538-B621-F0A03BDBCD5F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Murach's MySQL, C18</a:t>
            </a:r>
            <a:endParaRPr lang="en-US" sz="12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2015, Mike Murach &amp; Associates, Inc.</a:t>
            </a:r>
            <a:endParaRPr lang="en-US" sz="1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400" smtClean="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Slide </a:t>
            </a:r>
            <a:fld id="{7E3C2395-7C8E-4C99-9AAE-4C996C71CD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039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Murach's MySQL, C18</a:t>
            </a:r>
            <a:endParaRPr lang="en-US" sz="12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2015, Mike Murach &amp; Associates, Inc.</a:t>
            </a:r>
            <a:endParaRPr lang="en-US" sz="1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400" smtClean="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Slide </a:t>
            </a:r>
            <a:fld id="{29B2AD63-1C08-4EA2-8F15-C10ED7A19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066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Murach's MySQL, C18</a:t>
            </a:r>
            <a:endParaRPr lang="en-US" sz="12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2015, Mike Murach &amp; Associates, Inc.</a:t>
            </a:r>
            <a:endParaRPr lang="en-US" sz="1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400" smtClean="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Slide </a:t>
            </a:r>
            <a:fld id="{62B409D4-BC69-4913-A36B-EE83345BEF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148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Murach's MySQL, C18</a:t>
            </a:r>
            <a:endParaRPr lang="en-US" sz="12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2015, Mike Murach &amp; Associates, Inc.</a:t>
            </a:r>
            <a:endParaRPr lang="en-US" sz="1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400" smtClean="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Slide </a:t>
            </a:r>
            <a:fld id="{5EB92D73-3FEF-46FB-A7B3-43F3026D9D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047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Murach's MySQL, C18</a:t>
            </a:r>
            <a:endParaRPr lang="en-US" sz="12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2015, Mike Murach &amp; Associates, Inc.</a:t>
            </a:r>
            <a:endParaRPr lang="en-US" sz="1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400" smtClean="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Slide </a:t>
            </a:r>
            <a:fld id="{5393696C-426E-49CC-86F4-41B70E201E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75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Murach's MySQL, C18</a:t>
            </a:r>
            <a:endParaRPr lang="en-US" sz="12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2015, Mike Murach &amp; Associates, Inc.</a:t>
            </a:r>
            <a:endParaRPr lang="en-US" sz="14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400" smtClean="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Slide </a:t>
            </a:r>
            <a:fld id="{A7A2E7CC-855E-45F3-B81F-DB44FC14CE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905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Murach's MySQL, C18</a:t>
            </a:r>
            <a:endParaRPr lang="en-US" sz="120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2015, Mike Murach &amp; Associates, Inc.</a:t>
            </a:r>
            <a:endParaRPr lang="en-US" sz="14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400" smtClean="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Slide </a:t>
            </a:r>
            <a:fld id="{FCEB4C50-734B-46F1-9516-17DD6ECD14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72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Murach's MySQL, C18</a:t>
            </a:r>
            <a:endParaRPr lang="en-US" sz="12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2015, Mike Murach &amp; Associates, Inc.</a:t>
            </a:r>
            <a:endParaRPr lang="en-US" sz="14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400" smtClean="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Slide </a:t>
            </a:r>
            <a:fld id="{04422A9F-3DF0-4602-AD5E-4339E408DF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948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latin typeface="Arial Narrow" pitchFamily="34" charset="0"/>
              </a:defRPr>
            </a:lvl1pPr>
          </a:lstStyle>
          <a:p>
            <a:r>
              <a:rPr lang="en-US" smtClean="0"/>
              <a:t>Murach's MySQL, C18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latin typeface="Arial Narrow" pitchFamily="34" charset="0"/>
              </a:defRPr>
            </a:lvl1pPr>
          </a:lstStyle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900">
                <a:latin typeface="Arial Narrow" pitchFamily="34" charset="0"/>
              </a:defRPr>
            </a:lvl1pPr>
          </a:lstStyle>
          <a:p>
            <a:endParaRPr lang="en-US" sz="1400">
              <a:latin typeface="Times New Roman" pitchFamily="18" charset="0"/>
            </a:endParaRPr>
          </a:p>
          <a:p>
            <a:pPr algn="r"/>
            <a:r>
              <a:rPr lang="en-US"/>
              <a:t>Slide </a:t>
            </a:r>
            <a:fld id="{7812F207-EE83-46D5-9BCE-876E8F45055A}" type="slidenum">
              <a:rPr lang="en-US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439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Murach's MySQL, C18</a:t>
            </a:r>
            <a:endParaRPr lang="en-US" sz="12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2015, Mike Murach &amp; Associates, Inc.</a:t>
            </a:r>
            <a:endParaRPr lang="en-US" sz="14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400" smtClean="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Slide </a:t>
            </a:r>
            <a:fld id="{99269010-C836-4A59-875A-0739B04FE0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782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Murach's MySQL, C18</a:t>
            </a:r>
            <a:endParaRPr lang="en-US" sz="12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2015, Mike Murach &amp; Associates, Inc.</a:t>
            </a:r>
            <a:endParaRPr lang="en-US" sz="14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400" smtClean="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Slide </a:t>
            </a:r>
            <a:fld id="{3AB994BA-DE21-4F03-A4CD-DD79340DDA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02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248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en-US" smtClean="0"/>
              <a:t>Murach's MySQL, C18</a:t>
            </a:r>
            <a:endParaRPr lang="en-US" sz="120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2484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r>
              <a:rPr lang="en-US" smtClean="0"/>
              <a:t>© 2015, Mike Murach &amp; Associates, Inc.</a:t>
            </a:r>
            <a:endParaRPr lang="en-US" sz="140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 sz="1000"/>
              <a:t>Slide </a:t>
            </a:r>
            <a:fld id="{8036E32D-48E5-41D0-B0B6-84B0DBC6199D}" type="slidenum">
              <a:rPr lang="en-US" sz="1000"/>
              <a:pPr>
                <a:defRPr/>
              </a:pPr>
              <a:t>‹#›</a:t>
            </a:fld>
            <a:endParaRPr lang="en-US" sz="10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package" Target="../embeddings/Microsoft_Word_Document1.docx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Word_Document10.doc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1.emf"/><Relationship Id="rId4" Type="http://schemas.openxmlformats.org/officeDocument/2006/relationships/package" Target="../embeddings/Microsoft_Word_Document11.doc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2.emf"/><Relationship Id="rId4" Type="http://schemas.openxmlformats.org/officeDocument/2006/relationships/package" Target="../embeddings/Microsoft_Word_Document12.doc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3.emf"/><Relationship Id="rId4" Type="http://schemas.openxmlformats.org/officeDocument/2006/relationships/package" Target="../embeddings/Microsoft_Word_Document13.doc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4.emf"/><Relationship Id="rId4" Type="http://schemas.openxmlformats.org/officeDocument/2006/relationships/package" Target="../embeddings/Microsoft_Word_Document14.doc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5.emf"/><Relationship Id="rId4" Type="http://schemas.openxmlformats.org/officeDocument/2006/relationships/package" Target="../embeddings/Microsoft_Word_Document15.doc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6.emf"/><Relationship Id="rId4" Type="http://schemas.openxmlformats.org/officeDocument/2006/relationships/package" Target="../embeddings/Microsoft_Word_Document16.doc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8.png"/><Relationship Id="rId5" Type="http://schemas.openxmlformats.org/officeDocument/2006/relationships/image" Target="../media/image17.emf"/><Relationship Id="rId4" Type="http://schemas.openxmlformats.org/officeDocument/2006/relationships/package" Target="../embeddings/Microsoft_Word_Document17.docx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19.docx"/><Relationship Id="rId13" Type="http://schemas.openxmlformats.org/officeDocument/2006/relationships/image" Target="../media/image21.e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19.bin"/><Relationship Id="rId12" Type="http://schemas.openxmlformats.org/officeDocument/2006/relationships/package" Target="../embeddings/Microsoft_Word_Document20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2.png"/><Relationship Id="rId11" Type="http://schemas.openxmlformats.org/officeDocument/2006/relationships/oleObject" Target="../embeddings/oleObject20.bin"/><Relationship Id="rId5" Type="http://schemas.openxmlformats.org/officeDocument/2006/relationships/image" Target="../media/image19.emf"/><Relationship Id="rId10" Type="http://schemas.openxmlformats.org/officeDocument/2006/relationships/image" Target="../media/image23.png"/><Relationship Id="rId4" Type="http://schemas.openxmlformats.org/officeDocument/2006/relationships/package" Target="../embeddings/Microsoft_Word_Document18.docx"/><Relationship Id="rId9" Type="http://schemas.openxmlformats.org/officeDocument/2006/relationships/image" Target="../media/image20.emf"/><Relationship Id="rId1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25.emf"/><Relationship Id="rId4" Type="http://schemas.openxmlformats.org/officeDocument/2006/relationships/package" Target="../embeddings/Microsoft_Word_Document21.docx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package" Target="../embeddings/Microsoft_Word_Document2.docx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26.emf"/><Relationship Id="rId4" Type="http://schemas.openxmlformats.org/officeDocument/2006/relationships/package" Target="../embeddings/Microsoft_Word_Document22.docx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27.emf"/><Relationship Id="rId4" Type="http://schemas.openxmlformats.org/officeDocument/2006/relationships/package" Target="../embeddings/Microsoft_Word_Document23.docx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29.png"/><Relationship Id="rId5" Type="http://schemas.openxmlformats.org/officeDocument/2006/relationships/image" Target="../media/image28.emf"/><Relationship Id="rId4" Type="http://schemas.openxmlformats.org/officeDocument/2006/relationships/package" Target="../embeddings/Microsoft_Word_Document24.docx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30.emf"/><Relationship Id="rId4" Type="http://schemas.openxmlformats.org/officeDocument/2006/relationships/package" Target="../embeddings/Microsoft_Word_Document25.docx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31.emf"/><Relationship Id="rId4" Type="http://schemas.openxmlformats.org/officeDocument/2006/relationships/package" Target="../embeddings/Microsoft_Word_Document26.docx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7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33.png"/><Relationship Id="rId4" Type="http://schemas.openxmlformats.org/officeDocument/2006/relationships/image" Target="../media/image3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35.png"/><Relationship Id="rId5" Type="http://schemas.openxmlformats.org/officeDocument/2006/relationships/image" Target="../media/image34.emf"/><Relationship Id="rId4" Type="http://schemas.openxmlformats.org/officeDocument/2006/relationships/package" Target="../embeddings/Microsoft_Word_Document28.docx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37.png"/><Relationship Id="rId5" Type="http://schemas.openxmlformats.org/officeDocument/2006/relationships/image" Target="../media/image36.emf"/><Relationship Id="rId4" Type="http://schemas.openxmlformats.org/officeDocument/2006/relationships/package" Target="../embeddings/Microsoft_Word_Document29.docx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39.png"/><Relationship Id="rId5" Type="http://schemas.openxmlformats.org/officeDocument/2006/relationships/image" Target="../media/image38.emf"/><Relationship Id="rId4" Type="http://schemas.openxmlformats.org/officeDocument/2006/relationships/package" Target="../embeddings/Microsoft_Word_Document30.docx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41.png"/><Relationship Id="rId5" Type="http://schemas.openxmlformats.org/officeDocument/2006/relationships/image" Target="../media/image40.emf"/><Relationship Id="rId4" Type="http://schemas.openxmlformats.org/officeDocument/2006/relationships/package" Target="../embeddings/Microsoft_Word_Document31.docx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Word_Document3.doc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Word_Document4.doc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Word_Document5.doc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Word_Document6.doc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Word_Document7.doc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8.emf"/><Relationship Id="rId4" Type="http://schemas.openxmlformats.org/officeDocument/2006/relationships/package" Target="../embeddings/Microsoft_Word_Document8.doc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9.emf"/><Relationship Id="rId4" Type="http://schemas.openxmlformats.org/officeDocument/2006/relationships/package" Target="../embeddings/Microsoft_Word_Document9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>
              <a:latin typeface="Times New Roman" pitchFamily="18" charset="0"/>
            </a:endParaRPr>
          </a:p>
          <a:p>
            <a:pPr algn="r"/>
            <a:r>
              <a:rPr lang="en-US"/>
              <a:t>Slide </a:t>
            </a:r>
            <a:fld id="{33D2C4CF-1614-4AEE-820F-74F9C7125D5E}" type="slidenum">
              <a:rPr lang="en-US"/>
              <a:pPr algn="r"/>
              <a:t>1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4800978"/>
              </p:ext>
            </p:extLst>
          </p:nvPr>
        </p:nvGraphicFramePr>
        <p:xfrm>
          <a:off x="914400" y="1143000"/>
          <a:ext cx="7321727" cy="2303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Document" r:id="rId5" imgW="7321727" imgH="2303126" progId="Word.Document.12">
                  <p:embed/>
                </p:oleObj>
              </mc:Choice>
              <mc:Fallback>
                <p:oleObj name="Document" r:id="rId5" imgW="7321727" imgH="2303126" progId="Word.Document.12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321727" cy="23031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7812F207-EE83-46D5-9BCE-876E8F45055A}" type="slidenum">
              <a:rPr lang="en-US" smtClean="0"/>
              <a:pPr algn="r"/>
              <a:t>10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1206178"/>
              </p:ext>
            </p:extLst>
          </p:nvPr>
        </p:nvGraphicFramePr>
        <p:xfrm>
          <a:off x="914400" y="685800"/>
          <a:ext cx="7315200" cy="264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07" name="Document" r:id="rId4" imgW="7321727" imgH="2643226" progId="Word.Document.12">
                  <p:embed/>
                </p:oleObj>
              </mc:Choice>
              <mc:Fallback>
                <p:oleObj name="Document" r:id="rId4" imgW="7321727" imgH="2643226" progId="Word.Documen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15200" cy="2649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368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7812F207-EE83-46D5-9BCE-876E8F45055A}" type="slidenum">
              <a:rPr lang="en-US" smtClean="0"/>
              <a:pPr algn="r"/>
              <a:t>11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4515484"/>
              </p:ext>
            </p:extLst>
          </p:nvPr>
        </p:nvGraphicFramePr>
        <p:xfrm>
          <a:off x="914400" y="687388"/>
          <a:ext cx="7305675" cy="356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1" name="Document" r:id="rId4" imgW="7321727" imgH="3556862" progId="Word.Document.12">
                  <p:embed/>
                </p:oleObj>
              </mc:Choice>
              <mc:Fallback>
                <p:oleObj name="Document" r:id="rId4" imgW="7321727" imgH="3556862" progId="Word.Documen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7388"/>
                        <a:ext cx="7305675" cy="3563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514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7812F207-EE83-46D5-9BCE-876E8F45055A}" type="slidenum">
              <a:rPr lang="en-US" smtClean="0"/>
              <a:pPr algn="r"/>
              <a:t>12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7523620"/>
              </p:ext>
            </p:extLst>
          </p:nvPr>
        </p:nvGraphicFramePr>
        <p:xfrm>
          <a:off x="914400" y="685800"/>
          <a:ext cx="7315200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55" name="Document" r:id="rId4" imgW="7321727" imgH="3678250" progId="Word.Document.12">
                  <p:embed/>
                </p:oleObj>
              </mc:Choice>
              <mc:Fallback>
                <p:oleObj name="Document" r:id="rId4" imgW="7321727" imgH="3678250" progId="Word.Documen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15200" cy="3686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398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7812F207-EE83-46D5-9BCE-876E8F45055A}" type="slidenum">
              <a:rPr lang="en-US" smtClean="0"/>
              <a:pPr algn="r"/>
              <a:t>13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1734271"/>
              </p:ext>
            </p:extLst>
          </p:nvPr>
        </p:nvGraphicFramePr>
        <p:xfrm>
          <a:off x="914400" y="685800"/>
          <a:ext cx="7315200" cy="207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79" name="Document" r:id="rId4" imgW="7321727" imgH="2069330" progId="Word.Document.12">
                  <p:embed/>
                </p:oleObj>
              </mc:Choice>
              <mc:Fallback>
                <p:oleObj name="Document" r:id="rId4" imgW="7321727" imgH="2069330" progId="Word.Documen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15200" cy="2073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615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7812F207-EE83-46D5-9BCE-876E8F45055A}" type="slidenum">
              <a:rPr lang="en-US" smtClean="0"/>
              <a:pPr algn="r"/>
              <a:t>14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1466927"/>
              </p:ext>
            </p:extLst>
          </p:nvPr>
        </p:nvGraphicFramePr>
        <p:xfrm>
          <a:off x="914400" y="685800"/>
          <a:ext cx="7315200" cy="424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03" name="Document" r:id="rId4" imgW="7321727" imgH="4233471" progId="Word.Document.12">
                  <p:embed/>
                </p:oleObj>
              </mc:Choice>
              <mc:Fallback>
                <p:oleObj name="Document" r:id="rId4" imgW="7321727" imgH="4233471" progId="Word.Documen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15200" cy="424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718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7812F207-EE83-46D5-9BCE-876E8F45055A}" type="slidenum">
              <a:rPr lang="en-US" smtClean="0"/>
              <a:pPr algn="r"/>
              <a:t>15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0760163"/>
              </p:ext>
            </p:extLst>
          </p:nvPr>
        </p:nvGraphicFramePr>
        <p:xfrm>
          <a:off x="914400" y="685800"/>
          <a:ext cx="7315200" cy="335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26" name="Document" r:id="rId4" imgW="7321727" imgH="3348924" progId="Word.Document.12">
                  <p:embed/>
                </p:oleObj>
              </mc:Choice>
              <mc:Fallback>
                <p:oleObj name="Document" r:id="rId4" imgW="7321727" imgH="3348924" progId="Word.Documen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15200" cy="335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132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7812F207-EE83-46D5-9BCE-876E8F45055A}" type="slidenum">
              <a:rPr lang="en-US" smtClean="0"/>
              <a:pPr algn="r"/>
              <a:t>16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1868812"/>
              </p:ext>
            </p:extLst>
          </p:nvPr>
        </p:nvGraphicFramePr>
        <p:xfrm>
          <a:off x="914400" y="685800"/>
          <a:ext cx="7315200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50" name="Document" r:id="rId4" imgW="7321727" imgH="2737319" progId="Word.Document.12">
                  <p:embed/>
                </p:oleObj>
              </mc:Choice>
              <mc:Fallback>
                <p:oleObj name="Document" r:id="rId4" imgW="7321727" imgH="2737319" progId="Word.Documen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15200" cy="274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957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7812F207-EE83-46D5-9BCE-876E8F45055A}" type="slidenum">
              <a:rPr lang="en-US" smtClean="0"/>
              <a:pPr algn="r"/>
              <a:t>17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2178032"/>
              </p:ext>
            </p:extLst>
          </p:nvPr>
        </p:nvGraphicFramePr>
        <p:xfrm>
          <a:off x="914400" y="685800"/>
          <a:ext cx="7315200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74" name="Document" r:id="rId4" imgW="7321727" imgH="921538" progId="Word.Document.12">
                  <p:embed/>
                </p:oleObj>
              </mc:Choice>
              <mc:Fallback>
                <p:oleObj name="Document" r:id="rId4" imgW="7321727" imgH="921538" progId="Word.Documen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15200" cy="923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0480" y="1667401"/>
            <a:ext cx="2128520" cy="1848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42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7812F207-EE83-46D5-9BCE-876E8F45055A}" type="slidenum">
              <a:rPr lang="en-US" smtClean="0"/>
              <a:pPr algn="r"/>
              <a:t>18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6050191"/>
              </p:ext>
            </p:extLst>
          </p:nvPr>
        </p:nvGraphicFramePr>
        <p:xfrm>
          <a:off x="914400" y="685800"/>
          <a:ext cx="7315200" cy="168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06" name="Document" r:id="rId4" imgW="7321727" imgH="1683979" progId="Word.Document.12">
                  <p:embed/>
                </p:oleObj>
              </mc:Choice>
              <mc:Fallback>
                <p:oleObj name="Document" r:id="rId4" imgW="7321727" imgH="1683979" progId="Word.Document.12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15200" cy="168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7287" y="2219954"/>
            <a:ext cx="5780953" cy="54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7318239"/>
              </p:ext>
            </p:extLst>
          </p:nvPr>
        </p:nvGraphicFramePr>
        <p:xfrm>
          <a:off x="914400" y="2695575"/>
          <a:ext cx="731520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07" name="Document" r:id="rId8" imgW="7321727" imgH="959247" progId="Word.Document.12">
                  <p:embed/>
                </p:oleObj>
              </mc:Choice>
              <mc:Fallback>
                <p:oleObj name="Document" r:id="rId8" imgW="7321727" imgH="959247" progId="Word.Document.1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695575"/>
                        <a:ext cx="7315200" cy="962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7287" y="3610609"/>
            <a:ext cx="6304762" cy="723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8878273"/>
              </p:ext>
            </p:extLst>
          </p:nvPr>
        </p:nvGraphicFramePr>
        <p:xfrm>
          <a:off x="914400" y="4343400"/>
          <a:ext cx="7324725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08" name="Document" r:id="rId12" imgW="7321727" imgH="1100386" progId="Word.Document.12">
                  <p:embed/>
                </p:oleObj>
              </mc:Choice>
              <mc:Fallback>
                <p:oleObj name="Document" r:id="rId12" imgW="7321727" imgH="1100386" progId="Word.Document.12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343400"/>
                        <a:ext cx="7324725" cy="1101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7287" y="5210809"/>
            <a:ext cx="5876191" cy="723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509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7812F207-EE83-46D5-9BCE-876E8F45055A}" type="slidenum">
              <a:rPr lang="en-US" smtClean="0"/>
              <a:pPr algn="r"/>
              <a:t>19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0516969"/>
              </p:ext>
            </p:extLst>
          </p:nvPr>
        </p:nvGraphicFramePr>
        <p:xfrm>
          <a:off x="914400" y="685800"/>
          <a:ext cx="7315200" cy="322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22" name="Document" r:id="rId4" imgW="7321727" imgH="3217122" progId="Word.Document.12">
                  <p:embed/>
                </p:oleObj>
              </mc:Choice>
              <mc:Fallback>
                <p:oleObj name="Document" r:id="rId4" imgW="7321727" imgH="3217122" progId="Word.Documen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15200" cy="3224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925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7812F207-EE83-46D5-9BCE-876E8F45055A}" type="slidenum">
              <a:rPr lang="en-US" smtClean="0"/>
              <a:pPr algn="r"/>
              <a:t>2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17771"/>
              </p:ext>
            </p:extLst>
          </p:nvPr>
        </p:nvGraphicFramePr>
        <p:xfrm>
          <a:off x="914400" y="685800"/>
          <a:ext cx="7315200" cy="516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39" name="Document" r:id="rId4" imgW="7321727" imgH="5155367" progId="Word.Document.12">
                  <p:embed/>
                </p:oleObj>
              </mc:Choice>
              <mc:Fallback>
                <p:oleObj name="Document" r:id="rId4" imgW="7321727" imgH="515536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15200" cy="5165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533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7812F207-EE83-46D5-9BCE-876E8F45055A}" type="slidenum">
              <a:rPr lang="en-US" smtClean="0"/>
              <a:pPr algn="r"/>
              <a:t>20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3366098"/>
              </p:ext>
            </p:extLst>
          </p:nvPr>
        </p:nvGraphicFramePr>
        <p:xfrm>
          <a:off x="914400" y="685800"/>
          <a:ext cx="7315200" cy="239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46" name="Document" r:id="rId4" imgW="7321727" imgH="2389318" progId="Word.Document.12">
                  <p:embed/>
                </p:oleObj>
              </mc:Choice>
              <mc:Fallback>
                <p:oleObj name="Document" r:id="rId4" imgW="7321727" imgH="2389318" progId="Word.Documen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15200" cy="2393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659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7812F207-EE83-46D5-9BCE-876E8F45055A}" type="slidenum">
              <a:rPr lang="en-US" smtClean="0"/>
              <a:pPr algn="r"/>
              <a:t>21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4929832"/>
              </p:ext>
            </p:extLst>
          </p:nvPr>
        </p:nvGraphicFramePr>
        <p:xfrm>
          <a:off x="914400" y="685800"/>
          <a:ext cx="7315200" cy="364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70" name="Document" r:id="rId4" imgW="7321727" imgH="3640540" progId="Word.Document.12">
                  <p:embed/>
                </p:oleObj>
              </mc:Choice>
              <mc:Fallback>
                <p:oleObj name="Document" r:id="rId4" imgW="7321727" imgH="3640540" progId="Word.Documen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15200" cy="3648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25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7812F207-EE83-46D5-9BCE-876E8F45055A}" type="slidenum">
              <a:rPr lang="en-US" smtClean="0"/>
              <a:pPr algn="r"/>
              <a:t>22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2352704"/>
              </p:ext>
            </p:extLst>
          </p:nvPr>
        </p:nvGraphicFramePr>
        <p:xfrm>
          <a:off x="914400" y="685800"/>
          <a:ext cx="7315200" cy="1443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94" name="Document" r:id="rId4" imgW="7321727" imgH="1439050" progId="Word.Document.12">
                  <p:embed/>
                </p:oleObj>
              </mc:Choice>
              <mc:Fallback>
                <p:oleObj name="Document" r:id="rId4" imgW="7321727" imgH="1439050" progId="Word.Documen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15200" cy="1443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1120" y="2133600"/>
            <a:ext cx="1447221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270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7812F207-EE83-46D5-9BCE-876E8F45055A}" type="slidenum">
              <a:rPr lang="en-US" smtClean="0"/>
              <a:pPr algn="r"/>
              <a:t>23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0250049"/>
              </p:ext>
            </p:extLst>
          </p:nvPr>
        </p:nvGraphicFramePr>
        <p:xfrm>
          <a:off x="914400" y="685800"/>
          <a:ext cx="7315200" cy="505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18" name="Document" r:id="rId4" imgW="7321727" imgH="5042240" progId="Word.Document.12">
                  <p:embed/>
                </p:oleObj>
              </mc:Choice>
              <mc:Fallback>
                <p:oleObj name="Document" r:id="rId4" imgW="7321727" imgH="5042240" progId="Word.Documen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15200" cy="5051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245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7812F207-EE83-46D5-9BCE-876E8F45055A}" type="slidenum">
              <a:rPr lang="en-US" smtClean="0"/>
              <a:pPr algn="r"/>
              <a:t>24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512197"/>
              </p:ext>
            </p:extLst>
          </p:nvPr>
        </p:nvGraphicFramePr>
        <p:xfrm>
          <a:off x="914400" y="685800"/>
          <a:ext cx="7315200" cy="310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42" name="Document" r:id="rId4" imgW="7321727" imgH="3104354" progId="Word.Document.12">
                  <p:embed/>
                </p:oleObj>
              </mc:Choice>
              <mc:Fallback>
                <p:oleObj name="Document" r:id="rId4" imgW="7321727" imgH="3104354" progId="Word.Documen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15200" cy="3109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230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7812F207-EE83-46D5-9BCE-876E8F45055A}" type="slidenum">
              <a:rPr lang="en-US" smtClean="0"/>
              <a:pPr algn="r"/>
              <a:t>25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9098756"/>
              </p:ext>
            </p:extLst>
          </p:nvPr>
        </p:nvGraphicFramePr>
        <p:xfrm>
          <a:off x="914400" y="688975"/>
          <a:ext cx="7261225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66" name="Document" r:id="rId3" imgW="7301323" imgH="508053" progId="Word.Document.12">
                  <p:embed/>
                </p:oleObj>
              </mc:Choice>
              <mc:Fallback>
                <p:oleObj name="Document" r:id="rId3" imgW="7301323" imgH="508053" progId="Word.Documen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8975"/>
                        <a:ext cx="7261225" cy="493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1268419"/>
            <a:ext cx="7073708" cy="4778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465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7812F207-EE83-46D5-9BCE-876E8F45055A}" type="slidenum">
              <a:rPr lang="en-US" smtClean="0"/>
              <a:pPr algn="r"/>
              <a:t>26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208298"/>
              </p:ext>
            </p:extLst>
          </p:nvPr>
        </p:nvGraphicFramePr>
        <p:xfrm>
          <a:off x="914400" y="685800"/>
          <a:ext cx="7315200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90" name="Document" r:id="rId4" imgW="7321727" imgH="564199" progId="Word.Document.12">
                  <p:embed/>
                </p:oleObj>
              </mc:Choice>
              <mc:Fallback>
                <p:oleObj name="Document" r:id="rId4" imgW="7321727" imgH="564199" progId="Word.Documen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15200" cy="566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399" y="1175637"/>
            <a:ext cx="7074855" cy="496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453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7812F207-EE83-46D5-9BCE-876E8F45055A}" type="slidenum">
              <a:rPr lang="en-US" smtClean="0"/>
              <a:pPr algn="r"/>
              <a:t>27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4273136"/>
              </p:ext>
            </p:extLst>
          </p:nvPr>
        </p:nvGraphicFramePr>
        <p:xfrm>
          <a:off x="914400" y="685800"/>
          <a:ext cx="7315200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14" name="Document" r:id="rId4" imgW="7321727" imgH="498478" progId="Word.Document.12">
                  <p:embed/>
                </p:oleObj>
              </mc:Choice>
              <mc:Fallback>
                <p:oleObj name="Document" r:id="rId4" imgW="7321727" imgH="498478" progId="Word.Documen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15200" cy="500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1140890"/>
            <a:ext cx="7116840" cy="5003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868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7812F207-EE83-46D5-9BCE-876E8F45055A}" type="slidenum">
              <a:rPr lang="en-US" smtClean="0"/>
              <a:pPr algn="r"/>
              <a:t>28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5304725"/>
              </p:ext>
            </p:extLst>
          </p:nvPr>
        </p:nvGraphicFramePr>
        <p:xfrm>
          <a:off x="914400" y="685800"/>
          <a:ext cx="7315200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38" name="Document" r:id="rId4" imgW="7321727" imgH="460769" progId="Word.Document.12">
                  <p:embed/>
                </p:oleObj>
              </mc:Choice>
              <mc:Fallback>
                <p:oleObj name="Document" r:id="rId4" imgW="7321727" imgH="460769" progId="Word.Documen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15200" cy="461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399" y="1491184"/>
            <a:ext cx="7076959" cy="4332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499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7812F207-EE83-46D5-9BCE-876E8F45055A}" type="slidenum">
              <a:rPr lang="en-US" smtClean="0"/>
              <a:pPr algn="r"/>
              <a:t>29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3393936"/>
              </p:ext>
            </p:extLst>
          </p:nvPr>
        </p:nvGraphicFramePr>
        <p:xfrm>
          <a:off x="914400" y="685800"/>
          <a:ext cx="731520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62" name="Document" r:id="rId4" imgW="7321727" imgH="425574" progId="Word.Document.12">
                  <p:embed/>
                </p:oleObj>
              </mc:Choice>
              <mc:Fallback>
                <p:oleObj name="Document" r:id="rId4" imgW="7321727" imgH="425574" progId="Word.Documen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15200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399" y="1491046"/>
            <a:ext cx="7077409" cy="4333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098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7812F207-EE83-46D5-9BCE-876E8F45055A}" type="slidenum">
              <a:rPr lang="en-US" smtClean="0"/>
              <a:pPr algn="r"/>
              <a:t>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5804146"/>
              </p:ext>
            </p:extLst>
          </p:nvPr>
        </p:nvGraphicFramePr>
        <p:xfrm>
          <a:off x="914400" y="685800"/>
          <a:ext cx="7315200" cy="448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63" name="Document" r:id="rId4" imgW="7321727" imgH="4478041" progId="Word.Document.12">
                  <p:embed/>
                </p:oleObj>
              </mc:Choice>
              <mc:Fallback>
                <p:oleObj name="Document" r:id="rId4" imgW="7321727" imgH="4478041" progId="Word.Documen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15200" cy="4487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051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7812F207-EE83-46D5-9BCE-876E8F45055A}" type="slidenum">
              <a:rPr lang="en-US" smtClean="0"/>
              <a:pPr algn="r"/>
              <a:t>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7957574"/>
              </p:ext>
            </p:extLst>
          </p:nvPr>
        </p:nvGraphicFramePr>
        <p:xfrm>
          <a:off x="914400" y="685800"/>
          <a:ext cx="7315200" cy="243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87" name="Document" r:id="rId4" imgW="7321727" imgH="2427027" progId="Word.Document.12">
                  <p:embed/>
                </p:oleObj>
              </mc:Choice>
              <mc:Fallback>
                <p:oleObj name="Document" r:id="rId4" imgW="7321727" imgH="2427027" progId="Word.Documen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15200" cy="2432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023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7812F207-EE83-46D5-9BCE-876E8F45055A}" type="slidenum">
              <a:rPr lang="en-US" smtClean="0"/>
              <a:pPr algn="r"/>
              <a:t>5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032077"/>
              </p:ext>
            </p:extLst>
          </p:nvPr>
        </p:nvGraphicFramePr>
        <p:xfrm>
          <a:off x="914400" y="685800"/>
          <a:ext cx="7315200" cy="3856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11" name="Document" r:id="rId4" imgW="7321727" imgH="3847402" progId="Word.Document.12">
                  <p:embed/>
                </p:oleObj>
              </mc:Choice>
              <mc:Fallback>
                <p:oleObj name="Document" r:id="rId4" imgW="7321727" imgH="3847402" progId="Word.Documen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15200" cy="3856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736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7812F207-EE83-46D5-9BCE-876E8F45055A}" type="slidenum">
              <a:rPr lang="en-US" smtClean="0"/>
              <a:pPr algn="r"/>
              <a:t>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3388486"/>
              </p:ext>
            </p:extLst>
          </p:nvPr>
        </p:nvGraphicFramePr>
        <p:xfrm>
          <a:off x="914400" y="685800"/>
          <a:ext cx="7315200" cy="360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35" name="Document" r:id="rId4" imgW="7321727" imgH="3593494" progId="Word.Document.12">
                  <p:embed/>
                </p:oleObj>
              </mc:Choice>
              <mc:Fallback>
                <p:oleObj name="Document" r:id="rId4" imgW="7321727" imgH="3593494" progId="Word.Documen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15200" cy="3602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26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7812F207-EE83-46D5-9BCE-876E8F45055A}" type="slidenum">
              <a:rPr lang="en-US" smtClean="0"/>
              <a:pPr algn="r"/>
              <a:t>7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0078863"/>
              </p:ext>
            </p:extLst>
          </p:nvPr>
        </p:nvGraphicFramePr>
        <p:xfrm>
          <a:off x="914400" y="685800"/>
          <a:ext cx="7315200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59" name="Document" r:id="rId4" imgW="7321727" imgH="4637496" progId="Word.Document.12">
                  <p:embed/>
                </p:oleObj>
              </mc:Choice>
              <mc:Fallback>
                <p:oleObj name="Document" r:id="rId4" imgW="7321727" imgH="4637496" progId="Word.Documen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15200" cy="464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931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7812F207-EE83-46D5-9BCE-876E8F45055A}" type="slidenum">
              <a:rPr lang="en-US" smtClean="0"/>
              <a:pPr algn="r"/>
              <a:t>8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6942995"/>
              </p:ext>
            </p:extLst>
          </p:nvPr>
        </p:nvGraphicFramePr>
        <p:xfrm>
          <a:off x="914400" y="685800"/>
          <a:ext cx="7315200" cy="271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16" name="Document" r:id="rId4" imgW="7321727" imgH="2709306" progId="Word.Document.12">
                  <p:embed/>
                </p:oleObj>
              </mc:Choice>
              <mc:Fallback>
                <p:oleObj name="Document" r:id="rId4" imgW="7321727" imgH="2709306" progId="Word.Document.12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15200" cy="2716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752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7812F207-EE83-46D5-9BCE-876E8F45055A}" type="slidenum">
              <a:rPr lang="en-US" smtClean="0"/>
              <a:pPr algn="r"/>
              <a:t>9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7883284"/>
              </p:ext>
            </p:extLst>
          </p:nvPr>
        </p:nvGraphicFramePr>
        <p:xfrm>
          <a:off x="914400" y="685800"/>
          <a:ext cx="7315200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83" name="Document" r:id="rId4" imgW="7321727" imgH="1937887" progId="Word.Document.12">
                  <p:embed/>
                </p:oleObj>
              </mc:Choice>
              <mc:Fallback>
                <p:oleObj name="Document" r:id="rId4" imgW="7321727" imgH="1937887" progId="Word.Documen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15200" cy="194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317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 slides">
  <a:themeElements>
    <a:clrScheme name="Master slid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aster slid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ster slid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slid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1381</TotalTime>
  <Words>465</Words>
  <Application>Microsoft Office PowerPoint</Application>
  <PresentationFormat>On-screen Show (4:3)</PresentationFormat>
  <Paragraphs>117</Paragraphs>
  <Slides>29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Master slides</vt:lpstr>
      <vt:lpstr>Document</vt:lpstr>
      <vt:lpstr>Microsoft Word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Mike Murach &amp; Associates,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Stephen</dc:creator>
  <cp:lastModifiedBy>Ray</cp:lastModifiedBy>
  <cp:revision>12</cp:revision>
  <dcterms:created xsi:type="dcterms:W3CDTF">2011-02-08T23:20:43Z</dcterms:created>
  <dcterms:modified xsi:type="dcterms:W3CDTF">2015-01-12T22:52:14Z</dcterms:modified>
</cp:coreProperties>
</file>