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8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7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5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9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3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A7A1-0F3A-454E-B3A9-12EAEA9BCCE4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92BFE-FCFC-4C9A-BC6E-C0484C3DB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9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studio.microsoft.com/thank-you-downloading-visual-studio/?sku=Community&amp;rel=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studio.microsoft.com/thank-you-downloading-visual-studio/?sku=Community&amp;rel=1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upport.microsoft.com/en-us/help/4054531/microsoft-net-framework-4-7-2-web-installer-for-window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v.mysql.com/downloads/install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urach.com/shop/murach-s-sql-server-2016-for-developers-deta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 MySQL Community Server and MySQL Workbench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Paul Warner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Steps: Use Appendix A from the 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0476"/>
            <a:ext cx="10515600" cy="46364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Run </a:t>
            </a:r>
            <a:r>
              <a:rPr lang="en-US" dirty="0">
                <a:solidFill>
                  <a:srgbClr val="FF0000"/>
                </a:solidFill>
              </a:rPr>
              <a:t>Windows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Microsoft .NET Framework if it is not on your computer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Visual Studio from the link below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https://visualstudio.microsoft.com/thank-you-downloading-visual-studio/?sku=Community&amp;rel=15#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 the Web Site and Download the software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MySQL community Server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MySQL Workbench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Install the software and verify it is installed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the source files for the book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the recommended script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6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1: </a:t>
            </a:r>
            <a:r>
              <a:rPr lang="en-US" dirty="0" smtClean="0"/>
              <a:t>Run the script and verify it is installed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https://visualstudio.microsoft.com/thank-you-downloading-visual-studio/?sku=Community&amp;rel=15#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0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1: Download .NET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1398494"/>
            <a:ext cx="11017624" cy="52309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 </a:t>
            </a:r>
            <a:r>
              <a:rPr lang="en-US" dirty="0" smtClean="0"/>
              <a:t>to the following Website </a:t>
            </a:r>
            <a:r>
              <a:rPr lang="en-US" dirty="0" smtClean="0">
                <a:hlinkClick r:id="rId2"/>
              </a:rPr>
              <a:t>https://support.microsoft.com/en-us/help/4054531/microsoft-net-framework-4-7-2-web-installer-for-windows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used the Web Installer package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635" y="4007224"/>
            <a:ext cx="9412941" cy="242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1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656"/>
            <a:ext cx="10515600" cy="8182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Step 2: Access Web Site and download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04" y="1048872"/>
            <a:ext cx="11877067" cy="51011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 To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http://dev.mysql.com/downloads/installer/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Choose the Option that best work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04" y="2138082"/>
            <a:ext cx="11433315" cy="168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790" y="4648200"/>
            <a:ext cx="11049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5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195" y="941774"/>
            <a:ext cx="10515600" cy="5163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Options for installing MySQL Workbench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827" y="2026507"/>
            <a:ext cx="10515600" cy="4150455"/>
          </a:xfrm>
        </p:spPr>
        <p:txBody>
          <a:bodyPr/>
          <a:lstStyle/>
          <a:p>
            <a:r>
              <a:rPr lang="en-US" dirty="0" smtClean="0"/>
              <a:t>Make sure you Select 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Then Follow the Wizard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9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Verify Software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146"/>
            <a:ext cx="10515600" cy="4751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Look for MySQL Workbench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            Double click on the Icon;  The following below will appear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Login to Workbench with the user and password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you created.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                                                                                            Kindly review tutorial (Link) posted in Canvas about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 learning how to use MySQL Workbench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26" y="1966525"/>
            <a:ext cx="2933700" cy="552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86" y="2750709"/>
            <a:ext cx="5336396" cy="328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1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7" y="203761"/>
            <a:ext cx="10515600" cy="6568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Step: Download Setup Files for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860612"/>
            <a:ext cx="11125201" cy="5647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 to the following link: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https://www.murach.com/shop/murach-s-sql-server-2016-for-developers-detail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on </a:t>
            </a:r>
            <a:r>
              <a:rPr lang="en-US" dirty="0" smtClean="0">
                <a:solidFill>
                  <a:srgbClr val="FF0000"/>
                </a:solidFill>
              </a:rPr>
              <a:t>FREE Downloads</a:t>
            </a:r>
          </a:p>
          <a:p>
            <a:pPr marL="0" indent="0">
              <a:buNone/>
            </a:pPr>
            <a:r>
              <a:rPr lang="en-US" dirty="0" smtClean="0"/>
              <a:t>Under</a:t>
            </a:r>
          </a:p>
          <a:p>
            <a:pPr marL="0" indent="0">
              <a:buNone/>
            </a:pPr>
            <a:r>
              <a:rPr lang="en-US" dirty="0" smtClean="0"/>
              <a:t>Book Examples and Exercises</a:t>
            </a:r>
          </a:p>
          <a:p>
            <a:pPr marL="0" indent="0">
              <a:buNone/>
            </a:pPr>
            <a:r>
              <a:rPr lang="en-US" dirty="0" smtClean="0"/>
              <a:t>Download the </a:t>
            </a:r>
            <a:r>
              <a:rPr lang="en-US" dirty="0" smtClean="0">
                <a:solidFill>
                  <a:srgbClr val="FF0000"/>
                </a:solidFill>
              </a:rPr>
              <a:t>Exe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Zip</a:t>
            </a:r>
            <a:r>
              <a:rPr lang="en-US" dirty="0" smtClean="0"/>
              <a:t>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may have to register in order</a:t>
            </a:r>
          </a:p>
          <a:p>
            <a:pPr marL="0" indent="0">
              <a:buNone/>
            </a:pPr>
            <a:r>
              <a:rPr lang="en-US" dirty="0" smtClean="0"/>
              <a:t>To download the files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728" y="1936376"/>
            <a:ext cx="5347447" cy="4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6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250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Install MySQL Community Server and MySQL Workbench</vt:lpstr>
      <vt:lpstr>Steps: Use Appendix A from the Text Book</vt:lpstr>
      <vt:lpstr>Step 1: Run the script and verify it is installed</vt:lpstr>
      <vt:lpstr>Step 1: Download .NET Framework</vt:lpstr>
      <vt:lpstr>Step 2: Access Web Site and download Software</vt:lpstr>
      <vt:lpstr>Options for installing MySQL Workbench</vt:lpstr>
      <vt:lpstr>Step 3: Verify Software Installation</vt:lpstr>
      <vt:lpstr>Step: Download Setup Files for the book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MySQL Community Server and MySQL Workbench</dc:title>
  <dc:creator>Windows User</dc:creator>
  <cp:lastModifiedBy>Windows User</cp:lastModifiedBy>
  <cp:revision>12</cp:revision>
  <dcterms:created xsi:type="dcterms:W3CDTF">2018-10-30T21:51:01Z</dcterms:created>
  <dcterms:modified xsi:type="dcterms:W3CDTF">2018-10-31T22:22:08Z</dcterms:modified>
</cp:coreProperties>
</file>