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21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00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60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6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29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9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30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23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41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75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457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0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2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halk Computer outline forens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32" y="160613"/>
            <a:ext cx="11735441" cy="655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5704" y="541965"/>
            <a:ext cx="9144000" cy="887127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bg1">
                    <a:lumMod val="85000"/>
                  </a:schemeClr>
                </a:solidFill>
              </a:rPr>
              <a:t>Forensics</a:t>
            </a:r>
            <a:endParaRPr lang="en-US" sz="66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737" y="1324251"/>
            <a:ext cx="9144000" cy="42048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>
                    <a:lumMod val="85000"/>
                  </a:schemeClr>
                </a:solidFill>
              </a:rPr>
              <a:t>Week 1</a:t>
            </a:r>
            <a:endParaRPr lang="en-US" sz="3200" b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398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About this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no book for this class!</a:t>
            </a:r>
          </a:p>
          <a:p>
            <a:r>
              <a:rPr lang="en-US" dirty="0" smtClean="0"/>
              <a:t>We use the MIS Community Site!</a:t>
            </a:r>
          </a:p>
          <a:p>
            <a:r>
              <a:rPr lang="en-US" dirty="0" smtClean="0"/>
              <a:t>Class is based on current articles/videos/</a:t>
            </a:r>
            <a:r>
              <a:rPr lang="en-US" dirty="0"/>
              <a:t>G</a:t>
            </a:r>
            <a:r>
              <a:rPr lang="en-US" dirty="0" smtClean="0"/>
              <a:t>artner resources/Lynda.com</a:t>
            </a:r>
          </a:p>
          <a:p>
            <a:r>
              <a:rPr lang="en-US" dirty="0" smtClean="0"/>
              <a:t>Still fine tuning and finding broken links</a:t>
            </a:r>
          </a:p>
          <a:p>
            <a:r>
              <a:rPr lang="en-US" dirty="0" smtClean="0"/>
              <a:t>If you have articles or videos that are about the topics submit to the group</a:t>
            </a:r>
          </a:p>
          <a:p>
            <a:r>
              <a:rPr lang="en-US" dirty="0" smtClean="0"/>
              <a:t>Exams on Canvas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538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Review the 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Semester Structure</a:t>
            </a:r>
          </a:p>
          <a:p>
            <a:r>
              <a:rPr lang="en-US" dirty="0" smtClean="0"/>
              <a:t>Forensic, Laws and Ethics</a:t>
            </a:r>
          </a:p>
          <a:p>
            <a:r>
              <a:rPr lang="en-US" dirty="0" smtClean="0"/>
              <a:t>Current Issues, Holds, eDiscovery and Breach Notification</a:t>
            </a:r>
          </a:p>
          <a:p>
            <a:r>
              <a:rPr lang="en-US" dirty="0" smtClean="0"/>
              <a:t>Cyber Threats (Internal/External), Cloud Issues with Forensic</a:t>
            </a:r>
          </a:p>
          <a:p>
            <a:pPr marL="0" indent="0">
              <a:buNone/>
            </a:pPr>
            <a:r>
              <a:rPr lang="en-US" dirty="0" smtClean="0"/>
              <a:t>What I expect</a:t>
            </a:r>
          </a:p>
          <a:p>
            <a:r>
              <a:rPr lang="en-US" dirty="0" smtClean="0"/>
              <a:t>Cameras on or the online students</a:t>
            </a:r>
          </a:p>
          <a:p>
            <a:r>
              <a:rPr lang="en-US" dirty="0" smtClean="0"/>
              <a:t>Participation in class</a:t>
            </a:r>
          </a:p>
          <a:p>
            <a:r>
              <a:rPr lang="en-US" dirty="0" smtClean="0"/>
              <a:t>I’m the facilitator to get </a:t>
            </a:r>
            <a:r>
              <a:rPr lang="en-US" dirty="0" smtClean="0"/>
              <a:t>all the </a:t>
            </a:r>
            <a:r>
              <a:rPr lang="en-US" dirty="0" smtClean="0"/>
              <a:t>material covered</a:t>
            </a:r>
            <a:r>
              <a:rPr lang="en-US" dirty="0" smtClean="0"/>
              <a:t>	</a:t>
            </a:r>
          </a:p>
          <a:p>
            <a:r>
              <a:rPr lang="en-US" dirty="0" smtClean="0"/>
              <a:t>All material on time</a:t>
            </a:r>
          </a:p>
          <a:p>
            <a:pPr marL="0" indent="0">
              <a:buNone/>
            </a:pPr>
            <a:r>
              <a:rPr lang="en-US" dirty="0" smtClean="0"/>
              <a:t>Projects</a:t>
            </a:r>
          </a:p>
          <a:p>
            <a:pPr lvl="1"/>
            <a:r>
              <a:rPr lang="en-US" dirty="0" smtClean="0"/>
              <a:t>Hard Drive Autopsy – its about following instruction </a:t>
            </a:r>
            <a:r>
              <a:rPr lang="en-US" smtClean="0"/>
              <a:t>and </a:t>
            </a:r>
            <a:r>
              <a:rPr lang="en-US" smtClean="0"/>
              <a:t>details!</a:t>
            </a:r>
            <a:endParaRPr lang="en-US" dirty="0" smtClean="0"/>
          </a:p>
          <a:p>
            <a:pPr lvl="1"/>
            <a:r>
              <a:rPr lang="en-US" dirty="0" smtClean="0"/>
              <a:t>Wire </a:t>
            </a:r>
            <a:r>
              <a:rPr lang="en-US" dirty="0" smtClean="0"/>
              <a:t>Shark – Its amazing what you find out there!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Cyber Security Plan</a:t>
            </a:r>
          </a:p>
          <a:p>
            <a:pPr marL="0" indent="0">
              <a:buNone/>
            </a:pPr>
            <a:r>
              <a:rPr lang="en-US" dirty="0" smtClean="0"/>
              <a:t>Exams 3x (Multiple Choice) via </a:t>
            </a:r>
            <a:r>
              <a:rPr lang="en-US" dirty="0" smtClean="0"/>
              <a:t>Canvas (Non-</a:t>
            </a:r>
            <a:r>
              <a:rPr lang="en-US" dirty="0" err="1"/>
              <a:t>c</a:t>
            </a:r>
            <a:r>
              <a:rPr lang="en-US" dirty="0" err="1" smtClean="0"/>
              <a:t>umlative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717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2889" y="826791"/>
            <a:ext cx="2806567" cy="4870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726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103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Forensics</vt:lpstr>
      <vt:lpstr>About this Class</vt:lpstr>
      <vt:lpstr>Lets Review the Syllabus</vt:lpstr>
      <vt:lpstr>PowerPoint Presentation</vt:lpstr>
    </vt:vector>
  </TitlesOfParts>
  <Company>Client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Forensics</dc:title>
  <dc:creator>Larry Brandolph</dc:creator>
  <cp:lastModifiedBy>Larry Brandolph</cp:lastModifiedBy>
  <cp:revision>5</cp:revision>
  <dcterms:created xsi:type="dcterms:W3CDTF">2018-03-13T10:39:26Z</dcterms:created>
  <dcterms:modified xsi:type="dcterms:W3CDTF">2018-03-13T11:12:31Z</dcterms:modified>
</cp:coreProperties>
</file>