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halk Computer outline forens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2" y="160613"/>
            <a:ext cx="11735441" cy="655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04" y="541965"/>
            <a:ext cx="9144000" cy="887127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</a:rPr>
              <a:t>Forensics</a:t>
            </a:r>
            <a:endParaRPr lang="en-US" sz="6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737" y="1324251"/>
            <a:ext cx="9144000" cy="42048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Week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Ethics in the Forensic Industry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Your </a:t>
            </a:r>
            <a:r>
              <a:rPr lang="en-US" dirty="0"/>
              <a:t>Ethical behavior</a:t>
            </a:r>
          </a:p>
          <a:p>
            <a:r>
              <a:rPr lang="en-US" dirty="0"/>
              <a:t>Ensuring that evidence isn’t compromised, mishandled, manipulated, or misinterpreted to potentially destroy a case and/or the lives of all individuals involved.</a:t>
            </a:r>
          </a:p>
          <a:p>
            <a:r>
              <a:rPr lang="en-US" dirty="0"/>
              <a:t>When asked to do an investigation; what stops you from just stating someone’s name (right or wrong)?  </a:t>
            </a:r>
          </a:p>
          <a:p>
            <a:r>
              <a:rPr lang="en-US" dirty="0"/>
              <a:t>Issue is this industry lacks standards</a:t>
            </a:r>
          </a:p>
          <a:p>
            <a:r>
              <a:rPr lang="en-US" dirty="0"/>
              <a:t>Bias – define</a:t>
            </a:r>
          </a:p>
          <a:p>
            <a:r>
              <a:rPr lang="en-US" dirty="0"/>
              <a:t>Bias can cloud individual’s decision making process and impact outcomes and results.  </a:t>
            </a:r>
          </a:p>
          <a:p>
            <a:r>
              <a:rPr lang="en-US" dirty="0"/>
              <a:t>What are you allowed to do at work?</a:t>
            </a:r>
          </a:p>
          <a:p>
            <a:r>
              <a:rPr lang="en-US" dirty="0"/>
              <a:t>Where do laws take over very policies?</a:t>
            </a:r>
          </a:p>
          <a:p>
            <a:pPr marL="0" indent="0">
              <a:buNone/>
            </a:pPr>
            <a:r>
              <a:rPr lang="en-US" dirty="0"/>
              <a:t>So what impacts Ethic Behavior?</a:t>
            </a:r>
          </a:p>
          <a:p>
            <a:pPr lvl="0"/>
            <a:r>
              <a:rPr lang="en-US" dirty="0"/>
              <a:t>Laws</a:t>
            </a:r>
          </a:p>
          <a:p>
            <a:pPr lvl="0"/>
            <a:r>
              <a:rPr lang="en-US" dirty="0"/>
              <a:t>Policy</a:t>
            </a:r>
          </a:p>
          <a:p>
            <a:pPr lvl="0"/>
            <a:r>
              <a:rPr lang="en-US" dirty="0"/>
              <a:t>Morals</a:t>
            </a:r>
          </a:p>
          <a:p>
            <a:pPr lvl="0"/>
            <a:r>
              <a:rPr lang="en-US" dirty="0"/>
              <a:t>Bias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Issues in the Forensic Industry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New Technology</a:t>
            </a:r>
          </a:p>
          <a:p>
            <a:pPr lvl="0"/>
            <a:r>
              <a:rPr lang="en-US" dirty="0"/>
              <a:t>Social Media</a:t>
            </a:r>
          </a:p>
          <a:p>
            <a:pPr lvl="0"/>
            <a:r>
              <a:rPr lang="en-US" dirty="0"/>
              <a:t>Mobile – 75% allow BYOD</a:t>
            </a:r>
          </a:p>
          <a:p>
            <a:pPr lvl="0"/>
            <a:r>
              <a:rPr lang="en-US" dirty="0"/>
              <a:t>Cloud</a:t>
            </a:r>
          </a:p>
          <a:p>
            <a:r>
              <a:rPr lang="en-US" dirty="0"/>
              <a:t>Attitude – Younger doesn’t see the difference between work and personal devices</a:t>
            </a:r>
          </a:p>
          <a:p>
            <a:r>
              <a:rPr lang="en-US" dirty="0"/>
              <a:t>No excuses for not preserving </a:t>
            </a:r>
          </a:p>
          <a:p>
            <a:r>
              <a:rPr lang="en-US" dirty="0"/>
              <a:t>Who, what, where and why?</a:t>
            </a:r>
          </a:p>
          <a:p>
            <a:r>
              <a:rPr lang="en-US" dirty="0"/>
              <a:t>Collection (what purpose) Use - Did you tell them? And Disclosure</a:t>
            </a:r>
          </a:p>
          <a:p>
            <a:r>
              <a:rPr lang="en-US" dirty="0"/>
              <a:t>Addressing New Technology - Employment policy, security (data mapping), litigation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1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889" y="826791"/>
            <a:ext cx="2806567" cy="48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Forensics</vt:lpstr>
      <vt:lpstr>Ethics in the Forensic Industry</vt:lpstr>
      <vt:lpstr>Issues in the Forensic Industry</vt:lpstr>
      <vt:lpstr>PowerPoint Presentation</vt:lpstr>
    </vt:vector>
  </TitlesOfParts>
  <Company>Client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Larry Brandolph</dc:creator>
  <cp:lastModifiedBy>Larry Brandolph</cp:lastModifiedBy>
  <cp:revision>8</cp:revision>
  <dcterms:created xsi:type="dcterms:W3CDTF">2018-03-13T10:39:26Z</dcterms:created>
  <dcterms:modified xsi:type="dcterms:W3CDTF">2018-03-13T11:41:02Z</dcterms:modified>
</cp:coreProperties>
</file>