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6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2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5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halk Computer outline forens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32" y="160613"/>
            <a:ext cx="11735441" cy="655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704" y="541965"/>
            <a:ext cx="9144000" cy="887127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</a:rPr>
              <a:t>Forensics</a:t>
            </a:r>
            <a:endParaRPr lang="en-US" sz="6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737" y="1324251"/>
            <a:ext cx="9144000" cy="42048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</a:rPr>
              <a:t>Week 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n-US" sz="32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9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1338"/>
            <a:ext cx="10515600" cy="1092536"/>
          </a:xfrm>
        </p:spPr>
        <p:txBody>
          <a:bodyPr>
            <a:normAutofit/>
          </a:bodyPr>
          <a:lstStyle/>
          <a:p>
            <a:r>
              <a:rPr lang="en-US" b="1" dirty="0" smtClean="0"/>
              <a:t>Digital Forensic Challenges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275"/>
            <a:ext cx="10515600" cy="5118436"/>
          </a:xfrm>
        </p:spPr>
        <p:txBody>
          <a:bodyPr>
            <a:normAutofit fontScale="25000" lnSpcReduction="20000"/>
          </a:bodyPr>
          <a:lstStyle/>
          <a:p>
            <a:r>
              <a:rPr lang="en-US" sz="4000" dirty="0" smtClean="0"/>
              <a:t>What </a:t>
            </a:r>
            <a:r>
              <a:rPr lang="en-US" sz="4000" dirty="0"/>
              <a:t>are we trying to determine?</a:t>
            </a:r>
          </a:p>
          <a:p>
            <a:pPr lvl="0"/>
            <a:r>
              <a:rPr lang="en-US" sz="4000" dirty="0"/>
              <a:t>Who did or/is doing what?</a:t>
            </a:r>
          </a:p>
          <a:p>
            <a:pPr lvl="0"/>
            <a:r>
              <a:rPr lang="en-US" sz="4000" dirty="0"/>
              <a:t>When was it done?</a:t>
            </a:r>
          </a:p>
          <a:p>
            <a:pPr lvl="0"/>
            <a:r>
              <a:rPr lang="en-US" sz="4000" dirty="0"/>
              <a:t>What was it changed from and to?</a:t>
            </a:r>
          </a:p>
          <a:p>
            <a:pPr lvl="0"/>
            <a:r>
              <a:rPr lang="en-US" sz="4000" dirty="0"/>
              <a:t>Why? ... Being the most complicated Question</a:t>
            </a:r>
          </a:p>
          <a:p>
            <a:endParaRPr lang="en-US" sz="4000" dirty="0" smtClean="0"/>
          </a:p>
          <a:p>
            <a:r>
              <a:rPr lang="en-US" sz="4000" dirty="0" smtClean="0"/>
              <a:t>Programming</a:t>
            </a:r>
            <a:endParaRPr lang="en-US" sz="4000" dirty="0"/>
          </a:p>
          <a:p>
            <a:pPr lvl="0"/>
            <a:r>
              <a:rPr lang="en-US" sz="4000" dirty="0"/>
              <a:t>1</a:t>
            </a:r>
            <a:r>
              <a:rPr lang="en-US" sz="4000" baseline="30000" dirty="0"/>
              <a:t>st</a:t>
            </a:r>
            <a:r>
              <a:rPr lang="en-US" sz="4000" dirty="0"/>
              <a:t> and foremost the application needs to have security in mind</a:t>
            </a:r>
          </a:p>
          <a:p>
            <a:pPr lvl="0"/>
            <a:r>
              <a:rPr lang="en-US" sz="4000" dirty="0"/>
              <a:t>Identity management, Role separation, Logging</a:t>
            </a:r>
          </a:p>
          <a:p>
            <a:pPr lvl="0"/>
            <a:r>
              <a:rPr lang="en-US" sz="4000" dirty="0"/>
              <a:t>Is the application designed to tell us who, when, what and why?</a:t>
            </a:r>
          </a:p>
          <a:p>
            <a:r>
              <a:rPr lang="en-US" sz="4000" dirty="0"/>
              <a:t>Company Investment in tracking technology</a:t>
            </a:r>
          </a:p>
          <a:p>
            <a:pPr lvl="0"/>
            <a:r>
              <a:rPr lang="en-US" sz="4000" dirty="0"/>
              <a:t>Basic ability to pull logs</a:t>
            </a:r>
          </a:p>
          <a:p>
            <a:pPr lvl="0"/>
            <a:r>
              <a:rPr lang="en-US" sz="4000" dirty="0"/>
              <a:t>Security Incident Event Monitor (SIEM) to correlate events</a:t>
            </a:r>
          </a:p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Challenges </a:t>
            </a:r>
            <a:r>
              <a:rPr lang="en-US" sz="4000" dirty="0"/>
              <a:t>In the environment</a:t>
            </a:r>
          </a:p>
          <a:p>
            <a:r>
              <a:rPr lang="en-US" sz="4000" dirty="0" smtClean="0"/>
              <a:t>Hardware </a:t>
            </a:r>
            <a:r>
              <a:rPr lang="en-US" sz="4000" dirty="0"/>
              <a:t>– Ease of wiping machines, Ease to replace Hard Drives, Self-Wiping Drives</a:t>
            </a:r>
          </a:p>
          <a:p>
            <a:r>
              <a:rPr lang="en-US" sz="4000" dirty="0" smtClean="0"/>
              <a:t>Cloud </a:t>
            </a:r>
            <a:r>
              <a:rPr lang="en-US" sz="4000" dirty="0"/>
              <a:t>– SaaS and PaaS – logging, access, encryption, shared multi-tenant data</a:t>
            </a:r>
          </a:p>
          <a:p>
            <a:r>
              <a:rPr lang="en-US" sz="4000" dirty="0" smtClean="0"/>
              <a:t>Cloud </a:t>
            </a:r>
            <a:r>
              <a:rPr lang="en-US" sz="4000" dirty="0"/>
              <a:t>– Access from multiple devices (compromise or tracking)</a:t>
            </a:r>
          </a:p>
          <a:p>
            <a:r>
              <a:rPr lang="en-US" sz="4000" dirty="0" smtClean="0"/>
              <a:t>Legal </a:t>
            </a:r>
            <a:r>
              <a:rPr lang="en-US" sz="4000" dirty="0"/>
              <a:t>Issues – evolving Privacy and Protection rules, BYOD</a:t>
            </a:r>
          </a:p>
          <a:p>
            <a:r>
              <a:rPr lang="en-US" sz="4000" dirty="0"/>
              <a:t>Cloud – Preservation, Storage, Chain of Custody, Cross-Organizational Cooperation, Logging (current tools and process are insufficient)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3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1337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 Digital Forensic Challenges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27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Encryption</a:t>
            </a:r>
            <a:endParaRPr lang="en-US" dirty="0"/>
          </a:p>
          <a:p>
            <a:r>
              <a:rPr lang="en-US" dirty="0"/>
              <a:t>Lack of Training</a:t>
            </a:r>
          </a:p>
          <a:p>
            <a:r>
              <a:rPr lang="en-US" dirty="0"/>
              <a:t>Lack of Resources</a:t>
            </a:r>
          </a:p>
          <a:p>
            <a:r>
              <a:rPr lang="en-US" dirty="0"/>
              <a:t>Volume of Data</a:t>
            </a:r>
          </a:p>
          <a:p>
            <a:r>
              <a:rPr lang="en-US" dirty="0"/>
              <a:t>Internet of Things/Device Proliferation</a:t>
            </a:r>
          </a:p>
          <a:p>
            <a:r>
              <a:rPr lang="en-US" dirty="0"/>
              <a:t>Legal Challenges</a:t>
            </a:r>
          </a:p>
          <a:p>
            <a:r>
              <a:rPr lang="en-US" dirty="0"/>
              <a:t>Number of Cases and Expectations for what’s possible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8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889" y="826791"/>
            <a:ext cx="2806567" cy="487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2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Forensics</vt:lpstr>
      <vt:lpstr>Digital Forensic Challenges </vt:lpstr>
      <vt:lpstr>Other Digital Forensic Challenges </vt:lpstr>
      <vt:lpstr>PowerPoint Presentation</vt:lpstr>
    </vt:vector>
  </TitlesOfParts>
  <Company>Client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</dc:title>
  <dc:creator>Larry Brandolph</dc:creator>
  <cp:lastModifiedBy>Larry Brandolph</cp:lastModifiedBy>
  <cp:revision>9</cp:revision>
  <dcterms:created xsi:type="dcterms:W3CDTF">2018-03-13T10:39:26Z</dcterms:created>
  <dcterms:modified xsi:type="dcterms:W3CDTF">2018-03-13T19:11:00Z</dcterms:modified>
</cp:coreProperties>
</file>