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21" y="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206-36E9-461A-92F0-2DBB8EB5DF13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61676-2D4C-4AA1-9E69-034B04D3C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200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206-36E9-461A-92F0-2DBB8EB5DF13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61676-2D4C-4AA1-9E69-034B04D3C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060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206-36E9-461A-92F0-2DBB8EB5DF13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61676-2D4C-4AA1-9E69-034B04D3C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56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206-36E9-461A-92F0-2DBB8EB5DF13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61676-2D4C-4AA1-9E69-034B04D3C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829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206-36E9-461A-92F0-2DBB8EB5DF13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61676-2D4C-4AA1-9E69-034B04D3C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39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206-36E9-461A-92F0-2DBB8EB5DF13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61676-2D4C-4AA1-9E69-034B04D3C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30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206-36E9-461A-92F0-2DBB8EB5DF13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61676-2D4C-4AA1-9E69-034B04D3C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23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206-36E9-461A-92F0-2DBB8EB5DF13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61676-2D4C-4AA1-9E69-034B04D3C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941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206-36E9-461A-92F0-2DBB8EB5DF13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61676-2D4C-4AA1-9E69-034B04D3C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753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206-36E9-461A-92F0-2DBB8EB5DF13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61676-2D4C-4AA1-9E69-034B04D3C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457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B206-36E9-461A-92F0-2DBB8EB5DF13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61676-2D4C-4AA1-9E69-034B04D3C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109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9B206-36E9-461A-92F0-2DBB8EB5DF13}" type="datetimeFigureOut">
              <a:rPr lang="en-US" smtClean="0"/>
              <a:t>3/13/2018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61676-2D4C-4AA1-9E69-034B04D3C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427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chalk Computer outline forensi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132" y="160613"/>
            <a:ext cx="11735441" cy="655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5704" y="541965"/>
            <a:ext cx="9144000" cy="887127"/>
          </a:xfrm>
        </p:spPr>
        <p:txBody>
          <a:bodyPr>
            <a:noAutofit/>
          </a:bodyPr>
          <a:lstStyle/>
          <a:p>
            <a:r>
              <a:rPr lang="en-US" sz="6600" b="1" dirty="0" smtClean="0">
                <a:solidFill>
                  <a:schemeClr val="bg1">
                    <a:lumMod val="85000"/>
                  </a:schemeClr>
                </a:solidFill>
              </a:rPr>
              <a:t>Forensics</a:t>
            </a:r>
            <a:endParaRPr lang="en-US" sz="66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9737" y="1324251"/>
            <a:ext cx="9144000" cy="420489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bg1">
                    <a:lumMod val="85000"/>
                  </a:schemeClr>
                </a:solidFill>
              </a:rPr>
              <a:t>Week </a:t>
            </a:r>
            <a:r>
              <a:rPr lang="en-US" sz="3200" b="1" dirty="0" smtClean="0">
                <a:solidFill>
                  <a:schemeClr val="bg1">
                    <a:lumMod val="85000"/>
                  </a:schemeClr>
                </a:solidFill>
              </a:rPr>
              <a:t>6</a:t>
            </a:r>
            <a:endParaRPr lang="en-US" sz="3200" b="1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2398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1338"/>
            <a:ext cx="10515600" cy="1092536"/>
          </a:xfrm>
        </p:spPr>
        <p:txBody>
          <a:bodyPr>
            <a:normAutofit/>
          </a:bodyPr>
          <a:lstStyle/>
          <a:p>
            <a:r>
              <a:rPr lang="en-US" b="1" dirty="0" smtClean="0"/>
              <a:t>Digital Forensic Challenges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8275"/>
            <a:ext cx="10515600" cy="5118436"/>
          </a:xfrm>
        </p:spPr>
        <p:txBody>
          <a:bodyPr>
            <a:normAutofit fontScale="25000" lnSpcReduction="20000"/>
          </a:bodyPr>
          <a:lstStyle/>
          <a:p>
            <a:r>
              <a:rPr lang="en-US" sz="4000" dirty="0" smtClean="0"/>
              <a:t>What </a:t>
            </a:r>
            <a:r>
              <a:rPr lang="en-US" sz="4000" dirty="0"/>
              <a:t>are we trying to determine?</a:t>
            </a:r>
          </a:p>
          <a:p>
            <a:pPr lvl="0"/>
            <a:r>
              <a:rPr lang="en-US" sz="4000" dirty="0"/>
              <a:t>Who did or/is doing what?</a:t>
            </a:r>
          </a:p>
          <a:p>
            <a:pPr lvl="0"/>
            <a:r>
              <a:rPr lang="en-US" sz="4000" dirty="0"/>
              <a:t>When was it done?</a:t>
            </a:r>
          </a:p>
          <a:p>
            <a:pPr lvl="0"/>
            <a:r>
              <a:rPr lang="en-US" sz="4000" dirty="0"/>
              <a:t>What was it changed from and to?</a:t>
            </a:r>
          </a:p>
          <a:p>
            <a:pPr lvl="0"/>
            <a:r>
              <a:rPr lang="en-US" sz="4000" dirty="0"/>
              <a:t>Why? ... Being the most complicated Question</a:t>
            </a:r>
          </a:p>
          <a:p>
            <a:endParaRPr lang="en-US" sz="4000" dirty="0" smtClean="0"/>
          </a:p>
          <a:p>
            <a:r>
              <a:rPr lang="en-US" sz="4000" dirty="0" smtClean="0"/>
              <a:t>Programming</a:t>
            </a:r>
            <a:endParaRPr lang="en-US" sz="4000" dirty="0"/>
          </a:p>
          <a:p>
            <a:pPr lvl="0"/>
            <a:r>
              <a:rPr lang="en-US" sz="4000" dirty="0"/>
              <a:t>1</a:t>
            </a:r>
            <a:r>
              <a:rPr lang="en-US" sz="4000" baseline="30000" dirty="0"/>
              <a:t>st</a:t>
            </a:r>
            <a:r>
              <a:rPr lang="en-US" sz="4000" dirty="0"/>
              <a:t> and foremost the application needs to have security in mind</a:t>
            </a:r>
          </a:p>
          <a:p>
            <a:pPr lvl="0"/>
            <a:r>
              <a:rPr lang="en-US" sz="4000" dirty="0"/>
              <a:t>Identity management, Role separation, Logging</a:t>
            </a:r>
          </a:p>
          <a:p>
            <a:pPr lvl="0"/>
            <a:r>
              <a:rPr lang="en-US" sz="4000" dirty="0"/>
              <a:t>Is the application designed to tell us who, when, what and why?</a:t>
            </a:r>
          </a:p>
          <a:p>
            <a:r>
              <a:rPr lang="en-US" sz="4000" dirty="0"/>
              <a:t>Company Investment in tracking technology</a:t>
            </a:r>
          </a:p>
          <a:p>
            <a:pPr lvl="0"/>
            <a:r>
              <a:rPr lang="en-US" sz="4000" dirty="0"/>
              <a:t>Basic ability to pull logs</a:t>
            </a:r>
          </a:p>
          <a:p>
            <a:pPr lvl="0"/>
            <a:r>
              <a:rPr lang="en-US" sz="4000" dirty="0"/>
              <a:t>Security Incident Event Monitor (SIEM) to correlate events</a:t>
            </a:r>
          </a:p>
          <a:p>
            <a:endParaRPr lang="en-US" sz="4000" dirty="0" smtClean="0"/>
          </a:p>
          <a:p>
            <a:pPr marL="0" indent="0">
              <a:buNone/>
            </a:pPr>
            <a:r>
              <a:rPr lang="en-US" sz="4000" dirty="0" smtClean="0"/>
              <a:t>Challenges </a:t>
            </a:r>
            <a:r>
              <a:rPr lang="en-US" sz="4000" dirty="0"/>
              <a:t>In the environment</a:t>
            </a:r>
          </a:p>
          <a:p>
            <a:r>
              <a:rPr lang="en-US" sz="4000" dirty="0" smtClean="0"/>
              <a:t>Hardware </a:t>
            </a:r>
            <a:r>
              <a:rPr lang="en-US" sz="4000" dirty="0"/>
              <a:t>– Ease of wiping machines, Ease to replace Hard Drives, Self-Wiping Drives</a:t>
            </a:r>
          </a:p>
          <a:p>
            <a:r>
              <a:rPr lang="en-US" sz="4000" dirty="0" smtClean="0"/>
              <a:t>Cloud </a:t>
            </a:r>
            <a:r>
              <a:rPr lang="en-US" sz="4000" dirty="0"/>
              <a:t>– SaaS and PaaS – logging, access, encryption, shared multi-tenant data</a:t>
            </a:r>
          </a:p>
          <a:p>
            <a:r>
              <a:rPr lang="en-US" sz="4000" dirty="0" smtClean="0"/>
              <a:t>Cloud </a:t>
            </a:r>
            <a:r>
              <a:rPr lang="en-US" sz="4000" dirty="0"/>
              <a:t>– Access from multiple devices (compromise or tracking)</a:t>
            </a:r>
          </a:p>
          <a:p>
            <a:r>
              <a:rPr lang="en-US" sz="4000" dirty="0" smtClean="0"/>
              <a:t>Legal </a:t>
            </a:r>
            <a:r>
              <a:rPr lang="en-US" sz="4000" dirty="0"/>
              <a:t>Issues – evolving Privacy and Protection rules, BYOD</a:t>
            </a:r>
          </a:p>
          <a:p>
            <a:r>
              <a:rPr lang="en-US" sz="4000" dirty="0"/>
              <a:t>Cloud – Preservation, Storage, Chain of Custody, Cross-Organizational Cooperation, Logging (current tools and process are insufficient)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538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1337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 smtClean="0"/>
              <a:t>Other Digital Forensic Challenges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827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Encryption</a:t>
            </a:r>
            <a:endParaRPr lang="en-US" dirty="0"/>
          </a:p>
          <a:p>
            <a:r>
              <a:rPr lang="en-US" dirty="0"/>
              <a:t>Lack of Training</a:t>
            </a:r>
          </a:p>
          <a:p>
            <a:r>
              <a:rPr lang="en-US" dirty="0"/>
              <a:t>Lack of Resources</a:t>
            </a:r>
          </a:p>
          <a:p>
            <a:r>
              <a:rPr lang="en-US" dirty="0"/>
              <a:t>Volume of Data</a:t>
            </a:r>
          </a:p>
          <a:p>
            <a:r>
              <a:rPr lang="en-US" dirty="0"/>
              <a:t>Internet of Things/Device Proliferation</a:t>
            </a:r>
          </a:p>
          <a:p>
            <a:r>
              <a:rPr lang="en-US" dirty="0"/>
              <a:t>Legal Challenges</a:t>
            </a:r>
          </a:p>
          <a:p>
            <a:r>
              <a:rPr lang="en-US" dirty="0"/>
              <a:t>Number of Cases and Expectations for what’s possible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385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2889" y="826791"/>
            <a:ext cx="2806567" cy="4870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726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199</Words>
  <Application>Microsoft Office PowerPoint</Application>
  <PresentationFormat>Widescreen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Forensics</vt:lpstr>
      <vt:lpstr>Digital Forensic Challenges </vt:lpstr>
      <vt:lpstr>Other Digital Forensic Challenges </vt:lpstr>
      <vt:lpstr>PowerPoint Presentation</vt:lpstr>
    </vt:vector>
  </TitlesOfParts>
  <Company>Client Services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Forensics</dc:title>
  <dc:creator>Larry Brandolph</dc:creator>
  <cp:lastModifiedBy>Larry Brandolph</cp:lastModifiedBy>
  <cp:revision>9</cp:revision>
  <dcterms:created xsi:type="dcterms:W3CDTF">2018-03-13T10:39:26Z</dcterms:created>
  <dcterms:modified xsi:type="dcterms:W3CDTF">2018-03-13T19:11:00Z</dcterms:modified>
</cp:coreProperties>
</file>