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84" d="100"/>
          <a:sy n="84" d="100"/>
        </p:scale>
        <p:origin x="75" y="1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1A9B206-36E9-461A-92F0-2DBB8EB5DF13}" type="datetimeFigureOut">
              <a:rPr lang="en-US" smtClean="0"/>
              <a:t>3/13/2018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2294200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9B206-36E9-461A-92F0-2DBB8EB5DF13}" type="datetimeFigureOut">
              <a:rPr lang="en-US" smtClean="0"/>
              <a:t>3/13/2018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1932060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9B206-36E9-461A-92F0-2DBB8EB5DF13}" type="datetimeFigureOut">
              <a:rPr lang="en-US" smtClean="0"/>
              <a:t>3/13/2018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171566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A9B206-36E9-461A-92F0-2DBB8EB5DF13}" type="datetimeFigureOut">
              <a:rPr lang="en-US" smtClean="0"/>
              <a:t>3/13/2018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2709829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A9B206-36E9-461A-92F0-2DBB8EB5DF13}" type="datetimeFigureOut">
              <a:rPr lang="en-US" smtClean="0"/>
              <a:t>3/13/2018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32739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A9B206-36E9-461A-92F0-2DBB8EB5DF13}" type="datetimeFigureOut">
              <a:rPr lang="en-US" smtClean="0"/>
              <a:t>3/13/2018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4329309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1A9B206-36E9-461A-92F0-2DBB8EB5DF13}" type="datetimeFigureOut">
              <a:rPr lang="en-US" smtClean="0"/>
              <a:t>3/13/2018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2639233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A9B206-36E9-461A-92F0-2DBB8EB5DF13}" type="datetimeFigureOut">
              <a:rPr lang="en-US" smtClean="0"/>
              <a:t>3/13/2018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2115941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A9B206-36E9-461A-92F0-2DBB8EB5DF13}" type="datetimeFigureOut">
              <a:rPr lang="en-US" smtClean="0"/>
              <a:t>3/13/2018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893753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9B206-36E9-461A-92F0-2DBB8EB5DF13}" type="datetimeFigureOut">
              <a:rPr lang="en-US" smtClean="0"/>
              <a:t>3/13/2018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454457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A9B206-36E9-461A-92F0-2DBB8EB5DF13}" type="datetimeFigureOut">
              <a:rPr lang="en-US" smtClean="0"/>
              <a:t>3/13/2018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A61676-2D4C-4AA1-9E69-034B04D3CA2C}" type="slidenum">
              <a:rPr lang="en-US" smtClean="0"/>
              <a:t>‹#›</a:t>
            </a:fld>
            <a:endParaRPr lang="en-US"/>
          </a:p>
        </p:txBody>
      </p:sp>
    </p:spTree>
    <p:extLst>
      <p:ext uri="{BB962C8B-B14F-4D97-AF65-F5344CB8AC3E}">
        <p14:creationId xmlns:p14="http://schemas.microsoft.com/office/powerpoint/2010/main" val="382210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A9B206-36E9-461A-92F0-2DBB8EB5DF13}" type="datetimeFigureOut">
              <a:rPr lang="en-US" smtClean="0"/>
              <a:t>3/13/2018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A61676-2D4C-4AA1-9E69-034B04D3CA2C}" type="slidenum">
              <a:rPr lang="en-US" smtClean="0"/>
              <a:t>‹#›</a:t>
            </a:fld>
            <a:endParaRPr lang="en-US"/>
          </a:p>
        </p:txBody>
      </p:sp>
    </p:spTree>
    <p:extLst>
      <p:ext uri="{BB962C8B-B14F-4D97-AF65-F5344CB8AC3E}">
        <p14:creationId xmlns:p14="http://schemas.microsoft.com/office/powerpoint/2010/main" val="3247427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Image result for chalk Computer outline forensi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132" y="160613"/>
            <a:ext cx="11735441" cy="655228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255704" y="541965"/>
            <a:ext cx="9144000" cy="887127"/>
          </a:xfrm>
        </p:spPr>
        <p:txBody>
          <a:bodyPr>
            <a:noAutofit/>
          </a:bodyPr>
          <a:lstStyle/>
          <a:p>
            <a:r>
              <a:rPr lang="en-US" sz="6600" b="1" dirty="0" smtClean="0">
                <a:solidFill>
                  <a:schemeClr val="bg1">
                    <a:lumMod val="85000"/>
                  </a:schemeClr>
                </a:solidFill>
              </a:rPr>
              <a:t>Forensics</a:t>
            </a:r>
            <a:endParaRPr lang="en-US" sz="6600" b="1" dirty="0">
              <a:solidFill>
                <a:schemeClr val="bg1">
                  <a:lumMod val="85000"/>
                </a:schemeClr>
              </a:solidFill>
            </a:endParaRPr>
          </a:p>
        </p:txBody>
      </p:sp>
      <p:sp>
        <p:nvSpPr>
          <p:cNvPr id="3" name="Subtitle 2"/>
          <p:cNvSpPr>
            <a:spLocks noGrp="1"/>
          </p:cNvSpPr>
          <p:nvPr>
            <p:ph type="subTitle" idx="1"/>
          </p:nvPr>
        </p:nvSpPr>
        <p:spPr>
          <a:xfrm>
            <a:off x="1359737" y="1324251"/>
            <a:ext cx="9144000" cy="420489"/>
          </a:xfrm>
        </p:spPr>
        <p:txBody>
          <a:bodyPr>
            <a:noAutofit/>
          </a:bodyPr>
          <a:lstStyle/>
          <a:p>
            <a:r>
              <a:rPr lang="en-US" sz="3200" b="1" dirty="0" smtClean="0">
                <a:solidFill>
                  <a:schemeClr val="bg1">
                    <a:lumMod val="85000"/>
                  </a:schemeClr>
                </a:solidFill>
              </a:rPr>
              <a:t>Week </a:t>
            </a:r>
            <a:r>
              <a:rPr lang="en-US" sz="3200" b="1" dirty="0" smtClean="0">
                <a:solidFill>
                  <a:schemeClr val="bg1">
                    <a:lumMod val="85000"/>
                  </a:schemeClr>
                </a:solidFill>
              </a:rPr>
              <a:t>7</a:t>
            </a:r>
            <a:endParaRPr lang="en-US" sz="3200" b="1" dirty="0">
              <a:solidFill>
                <a:schemeClr val="bg1">
                  <a:lumMod val="85000"/>
                </a:schemeClr>
              </a:solidFill>
            </a:endParaRPr>
          </a:p>
        </p:txBody>
      </p:sp>
    </p:spTree>
    <p:extLst>
      <p:ext uri="{BB962C8B-B14F-4D97-AF65-F5344CB8AC3E}">
        <p14:creationId xmlns:p14="http://schemas.microsoft.com/office/powerpoint/2010/main" val="2322398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38"/>
            <a:ext cx="10515600" cy="1092536"/>
          </a:xfrm>
        </p:spPr>
        <p:txBody>
          <a:bodyPr>
            <a:normAutofit/>
          </a:bodyPr>
          <a:lstStyle/>
          <a:p>
            <a:r>
              <a:rPr lang="en-US" b="1" dirty="0" smtClean="0"/>
              <a:t>4</a:t>
            </a:r>
            <a:r>
              <a:rPr lang="en-US" b="1" baseline="30000" dirty="0" smtClean="0"/>
              <a:t>th</a:t>
            </a:r>
            <a:r>
              <a:rPr lang="en-US" b="1" dirty="0" smtClean="0"/>
              <a:t> Amendment</a:t>
            </a:r>
            <a:endParaRPr lang="en-US" b="1" dirty="0"/>
          </a:p>
        </p:txBody>
      </p:sp>
      <p:sp>
        <p:nvSpPr>
          <p:cNvPr id="3" name="Content Placeholder 2"/>
          <p:cNvSpPr>
            <a:spLocks noGrp="1"/>
          </p:cNvSpPr>
          <p:nvPr>
            <p:ph idx="1"/>
          </p:nvPr>
        </p:nvSpPr>
        <p:spPr>
          <a:xfrm>
            <a:off x="838200" y="1508275"/>
            <a:ext cx="10515600" cy="5118436"/>
          </a:xfrm>
        </p:spPr>
        <p:txBody>
          <a:bodyPr>
            <a:normAutofit fontScale="40000" lnSpcReduction="20000"/>
          </a:bodyPr>
          <a:lstStyle/>
          <a:p>
            <a:pPr marL="0" indent="0">
              <a:lnSpc>
                <a:spcPct val="170000"/>
              </a:lnSpc>
              <a:spcBef>
                <a:spcPts val="0"/>
              </a:spcBef>
              <a:buNone/>
            </a:pPr>
            <a:r>
              <a:rPr lang="en-US" sz="4000" dirty="0"/>
              <a:t>The right of the people to be secure in their persons, houses, papers, and effects, against unreasonable searches and seizures, shall not be violated, and no Warrants shall issue, but upon probable cause, supported by Oath or affirmation, and particularly describing the place to be searched, and the persons or things to be seized.</a:t>
            </a:r>
          </a:p>
          <a:p>
            <a:pPr marL="0" indent="0">
              <a:buNone/>
            </a:pPr>
            <a:r>
              <a:rPr lang="en-US" sz="4000" dirty="0"/>
              <a:t> </a:t>
            </a:r>
          </a:p>
          <a:p>
            <a:r>
              <a:rPr lang="en-US" sz="4000" dirty="0"/>
              <a:t>How does the 4</a:t>
            </a:r>
            <a:r>
              <a:rPr lang="en-US" sz="4000" baseline="30000" dirty="0"/>
              <a:t>th</a:t>
            </a:r>
            <a:r>
              <a:rPr lang="en-US" sz="4000" dirty="0"/>
              <a:t> Amendment apply to Digital Content?</a:t>
            </a:r>
          </a:p>
          <a:p>
            <a:r>
              <a:rPr lang="en-US" sz="4000" dirty="0"/>
              <a:t>Digital Seizure and Search</a:t>
            </a:r>
          </a:p>
          <a:p>
            <a:pPr lvl="1"/>
            <a:r>
              <a:rPr lang="en-US" sz="3600" dirty="0"/>
              <a:t>When </a:t>
            </a:r>
            <a:r>
              <a:rPr lang="en-US" sz="3600" dirty="0" smtClean="0"/>
              <a:t>do you Seizure?</a:t>
            </a:r>
            <a:endParaRPr lang="en-US" sz="3600" dirty="0"/>
          </a:p>
          <a:p>
            <a:pPr lvl="1"/>
            <a:r>
              <a:rPr lang="en-US" sz="3600" dirty="0"/>
              <a:t>When </a:t>
            </a:r>
            <a:r>
              <a:rPr lang="en-US" sz="3600" dirty="0" smtClean="0"/>
              <a:t>do you Search?</a:t>
            </a:r>
            <a:endParaRPr lang="en-US" sz="3600" dirty="0"/>
          </a:p>
          <a:p>
            <a:r>
              <a:rPr lang="en-US" sz="4000" dirty="0"/>
              <a:t>Do I need a search warrant or subpoena?</a:t>
            </a:r>
          </a:p>
          <a:p>
            <a:pPr lvl="1"/>
            <a:r>
              <a:rPr lang="en-US" sz="3600" dirty="0" smtClean="0"/>
              <a:t>Police </a:t>
            </a:r>
            <a:r>
              <a:rPr lang="en-US" sz="3600" dirty="0"/>
              <a:t>(FBI, SS, CIA)?</a:t>
            </a:r>
          </a:p>
          <a:p>
            <a:pPr lvl="1"/>
            <a:r>
              <a:rPr lang="en-US" sz="3600" dirty="0" smtClean="0"/>
              <a:t>Security </a:t>
            </a:r>
            <a:r>
              <a:rPr lang="en-US" sz="3600" dirty="0"/>
              <a:t>Officer?</a:t>
            </a:r>
          </a:p>
          <a:p>
            <a:pPr lvl="1"/>
            <a:r>
              <a:rPr lang="en-US" sz="3600" dirty="0" smtClean="0"/>
              <a:t>HR</a:t>
            </a:r>
            <a:r>
              <a:rPr lang="en-US" sz="3600" dirty="0"/>
              <a:t>?</a:t>
            </a:r>
          </a:p>
          <a:p>
            <a:r>
              <a:rPr lang="en-US" sz="4000" dirty="0"/>
              <a:t>Cyber Incidents</a:t>
            </a:r>
          </a:p>
          <a:p>
            <a:r>
              <a:rPr lang="en-US" sz="4000" dirty="0"/>
              <a:t>Reasonable Search</a:t>
            </a:r>
          </a:p>
          <a:p>
            <a:r>
              <a:rPr lang="en-US" sz="4000" dirty="0" smtClean="0"/>
              <a:t>Chat </a:t>
            </a:r>
            <a:r>
              <a:rPr lang="en-US" sz="4000" dirty="0"/>
              <a:t>- Phone conversation or Email?</a:t>
            </a:r>
          </a:p>
          <a:p>
            <a:r>
              <a:rPr lang="en-US" sz="4000" dirty="0" smtClean="0"/>
              <a:t>What is the difference between Preservation and Legal Hold?</a:t>
            </a:r>
            <a:endParaRPr lang="en-US" sz="4000" dirty="0"/>
          </a:p>
          <a:p>
            <a:pPr marL="0" indent="0">
              <a:buNone/>
            </a:pPr>
            <a:endParaRPr lang="en-US" dirty="0"/>
          </a:p>
        </p:txBody>
      </p:sp>
    </p:spTree>
    <p:extLst>
      <p:ext uri="{BB962C8B-B14F-4D97-AF65-F5344CB8AC3E}">
        <p14:creationId xmlns:p14="http://schemas.microsoft.com/office/powerpoint/2010/main" val="1163538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1338"/>
            <a:ext cx="10515600" cy="1092536"/>
          </a:xfrm>
        </p:spPr>
        <p:txBody>
          <a:bodyPr>
            <a:normAutofit/>
          </a:bodyPr>
          <a:lstStyle/>
          <a:p>
            <a:r>
              <a:rPr lang="en-US" b="1" dirty="0" err="1" smtClean="0"/>
              <a:t>Ediscovery</a:t>
            </a:r>
            <a:r>
              <a:rPr lang="en-US" b="1" dirty="0" smtClean="0"/>
              <a:t> – Phone verse Text</a:t>
            </a:r>
            <a:endParaRPr lang="en-US" b="1" dirty="0"/>
          </a:p>
        </p:txBody>
      </p:sp>
      <p:pic>
        <p:nvPicPr>
          <p:cNvPr id="1028" name="Picture 4" descr="Image result for Phone Tex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45799" y="2038941"/>
            <a:ext cx="3851218" cy="385121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Cha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2298" y="2540029"/>
            <a:ext cx="3810000" cy="2647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6007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4372889" y="826791"/>
            <a:ext cx="2806567" cy="4870413"/>
          </a:xfrm>
          <a:prstGeom prst="rect">
            <a:avLst/>
          </a:prstGeom>
        </p:spPr>
      </p:pic>
    </p:spTree>
    <p:extLst>
      <p:ext uri="{BB962C8B-B14F-4D97-AF65-F5344CB8AC3E}">
        <p14:creationId xmlns:p14="http://schemas.microsoft.com/office/powerpoint/2010/main" val="40377269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75</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Forensics</vt:lpstr>
      <vt:lpstr>4th Amendment</vt:lpstr>
      <vt:lpstr>Ediscovery – Phone verse Text</vt:lpstr>
      <vt:lpstr>PowerPoint Presentation</vt:lpstr>
    </vt:vector>
  </TitlesOfParts>
  <Company>Client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Forensics</dc:title>
  <dc:creator>Larry Brandolph</dc:creator>
  <cp:lastModifiedBy>Larry Brandolph</cp:lastModifiedBy>
  <cp:revision>11</cp:revision>
  <dcterms:created xsi:type="dcterms:W3CDTF">2018-03-13T10:39:26Z</dcterms:created>
  <dcterms:modified xsi:type="dcterms:W3CDTF">2018-03-13T19:29:32Z</dcterms:modified>
</cp:coreProperties>
</file>