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206-36E9-461A-92F0-2DBB8EB5DF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 Discovery ch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1" y="138023"/>
            <a:ext cx="11831891" cy="656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590" y="287574"/>
            <a:ext cx="4058168" cy="887127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</a:rPr>
              <a:t>Forensics</a:t>
            </a:r>
            <a:endParaRPr lang="en-US" sz="6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186" y="1030953"/>
            <a:ext cx="3264021" cy="42048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Week </a:t>
            </a:r>
            <a:r>
              <a:rPr lang="en-US" sz="32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223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Class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25506" cy="1642194"/>
          </a:xfrm>
        </p:spPr>
        <p:txBody>
          <a:bodyPr>
            <a:normAutofit/>
          </a:bodyPr>
          <a:lstStyle/>
          <a:p>
            <a:r>
              <a:rPr lang="en-US" dirty="0" smtClean="0"/>
              <a:t>PROS for </a:t>
            </a:r>
            <a:r>
              <a:rPr lang="en-US" dirty="0"/>
              <a:t>keeping all </a:t>
            </a:r>
            <a:r>
              <a:rPr lang="en-US" dirty="0" smtClean="0"/>
              <a:t>information or archive/purge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09582" y="1825625"/>
            <a:ext cx="4225506" cy="1642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CONS for keeping all information or archive/purge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3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in the Forensic Industry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Number </a:t>
            </a:r>
            <a:r>
              <a:rPr lang="en-US" b="1" dirty="0" smtClean="0"/>
              <a:t>1:</a:t>
            </a:r>
            <a:r>
              <a:rPr lang="en-US" dirty="0"/>
              <a:t> </a:t>
            </a:r>
            <a:r>
              <a:rPr lang="en-US" dirty="0" smtClean="0"/>
              <a:t> It </a:t>
            </a:r>
            <a:r>
              <a:rPr lang="en-US" dirty="0"/>
              <a:t>is your duty to know where the evidence is and how to find it.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Building a practice – data mapping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Number </a:t>
            </a:r>
            <a:r>
              <a:rPr lang="en-US" b="1" dirty="0" smtClean="0"/>
              <a:t>2:</a:t>
            </a:r>
            <a:r>
              <a:rPr lang="en-US" dirty="0"/>
              <a:t> </a:t>
            </a:r>
            <a:r>
              <a:rPr lang="en-US" dirty="0" smtClean="0"/>
              <a:t> Reduce </a:t>
            </a:r>
            <a:r>
              <a:rPr lang="en-US" dirty="0"/>
              <a:t>the size of the data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Example: 825,000 Emails / first cut down to 5,200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Number </a:t>
            </a:r>
            <a:r>
              <a:rPr lang="en-US" b="1" dirty="0" smtClean="0"/>
              <a:t>3:</a:t>
            </a:r>
            <a:r>
              <a:rPr lang="en-US" dirty="0"/>
              <a:t> </a:t>
            </a:r>
            <a:r>
              <a:rPr lang="en-US" dirty="0" smtClean="0"/>
              <a:t> Harmful </a:t>
            </a:r>
            <a:r>
              <a:rPr lang="en-US" dirty="0"/>
              <a:t>email: good email. Be proactive instead of reactive. Familiarize yourself with the lingo and the likely terms that are used. 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Number </a:t>
            </a:r>
            <a:r>
              <a:rPr lang="en-US" b="1" dirty="0" smtClean="0"/>
              <a:t>4:</a:t>
            </a:r>
            <a:r>
              <a:rPr lang="en-US" dirty="0"/>
              <a:t> </a:t>
            </a:r>
            <a:r>
              <a:rPr lang="en-US" dirty="0" smtClean="0"/>
              <a:t> The </a:t>
            </a:r>
            <a:r>
              <a:rPr lang="en-US" dirty="0"/>
              <a:t>involvement of the client and the entire litigation team. Data or review.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Number 5:</a:t>
            </a:r>
            <a:r>
              <a:rPr lang="en-US" dirty="0"/>
              <a:t> </a:t>
            </a:r>
            <a:r>
              <a:rPr lang="en-US" dirty="0" smtClean="0"/>
              <a:t> There </a:t>
            </a:r>
            <a:r>
              <a:rPr lang="en-US" dirty="0"/>
              <a:t>is no cookie cutter case involving e-discovery.  Tracking the data and decisions you make during the various phases of the case are very important if opposing counsel decides to challenge your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1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/>
          <a:lstStyle/>
          <a:p>
            <a:r>
              <a:rPr lang="en-US" b="1" dirty="0" smtClean="0"/>
              <a:t>Electronic Discovery Reference Model (ERDM)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56" y="1104182"/>
            <a:ext cx="11442399" cy="57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9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Class </a:t>
            </a:r>
            <a:r>
              <a:rPr lang="en-US" b="1" dirty="0" smtClean="0"/>
              <a:t>Assignment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 just keep asking for more and more data?</a:t>
            </a:r>
          </a:p>
          <a:p>
            <a:r>
              <a:rPr lang="en-US" dirty="0"/>
              <a:t>Opinion on </a:t>
            </a:r>
            <a:r>
              <a:rPr lang="en-US" dirty="0" smtClean="0"/>
              <a:t>keeping </a:t>
            </a:r>
            <a:r>
              <a:rPr lang="en-US" dirty="0"/>
              <a:t>everything forever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Pros and Cons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5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889" y="826791"/>
            <a:ext cx="2806567" cy="487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Forensics</vt:lpstr>
      <vt:lpstr>In Class Assignment</vt:lpstr>
      <vt:lpstr>Issues in the Forensic Industry</vt:lpstr>
      <vt:lpstr>Electronic Discovery Reference Model (ERDM)</vt:lpstr>
      <vt:lpstr>In Class Assignment Review</vt:lpstr>
      <vt:lpstr>PowerPoint Presentation</vt:lpstr>
    </vt:vector>
  </TitlesOfParts>
  <Company>Client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Larry Brandolph</dc:creator>
  <cp:lastModifiedBy>Larry Brandolph</cp:lastModifiedBy>
  <cp:revision>16</cp:revision>
  <dcterms:created xsi:type="dcterms:W3CDTF">2018-03-13T10:39:26Z</dcterms:created>
  <dcterms:modified xsi:type="dcterms:W3CDTF">2018-03-14T12:17:50Z</dcterms:modified>
</cp:coreProperties>
</file>