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Action1.xml" ContentType="application/vnd.ms-office.inkAction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notesSlides/notesSlide4.xml" ContentType="application/vnd.openxmlformats-officedocument.presentationml.notesSlide+xml"/>
  <Override PartName="/ppt/ink/inkAction8.xml" ContentType="application/vnd.ms-office.inkAction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Action9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7" r:id="rId1"/>
  </p:sldMasterIdLst>
  <p:notesMasterIdLst>
    <p:notesMasterId r:id="rId21"/>
  </p:notesMasterIdLst>
  <p:sldIdLst>
    <p:sldId id="366" r:id="rId2"/>
    <p:sldId id="391" r:id="rId3"/>
    <p:sldId id="382" r:id="rId4"/>
    <p:sldId id="383" r:id="rId5"/>
    <p:sldId id="384" r:id="rId6"/>
    <p:sldId id="385" r:id="rId7"/>
    <p:sldId id="386" r:id="rId8"/>
    <p:sldId id="387" r:id="rId9"/>
    <p:sldId id="388" r:id="rId10"/>
    <p:sldId id="389" r:id="rId11"/>
    <p:sldId id="390" r:id="rId12"/>
    <p:sldId id="393" r:id="rId13"/>
    <p:sldId id="394" r:id="rId14"/>
    <p:sldId id="395" r:id="rId15"/>
    <p:sldId id="396" r:id="rId16"/>
    <p:sldId id="368" r:id="rId17"/>
    <p:sldId id="369" r:id="rId18"/>
    <p:sldId id="370" r:id="rId19"/>
    <p:sldId id="392" r:id="rId2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8988" autoAdjust="0"/>
  </p:normalViewPr>
  <p:slideViewPr>
    <p:cSldViewPr snapToGrid="0">
      <p:cViewPr varScale="1">
        <p:scale>
          <a:sx n="80" d="100"/>
          <a:sy n="80" d="100"/>
        </p:scale>
        <p:origin x="93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1.88482" units="1/cm"/>
          <inkml:channelProperty channel="Y" name="resolution" value="42.05608" units="1/cm"/>
          <inkml:channelProperty channel="T" name="resolution" value="1" units="1/dev"/>
        </inkml:channelProperties>
      </inkml:inkSource>
      <inkml:timestamp xml:id="ts0" timeString="2017-03-24T17:57:53.0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59207">
    <iact:property name="dataType"/>
    <iact:actionData xml:id="d0">
      <inkml:trace xmlns:inkml="http://www.w3.org/2003/InkML" xml:id="stk0" contextRef="#ctx0" brushRef="#br0">16805 6221 0,'32'0'286,"0"0"-277,32 0-2,33 0 1,-1 33 0,0-33 0,0 0 0,33 0 0,-65 0 0,32 32 0,32-32 0,-64 0 0,-32 0 0,65 0 0,-33 0 0,-32 0 0,0 0-2,0 0 4,0 0-2,32 0 8,-32 0 1,0 0-10,0 0 9,0 0-9,1 0 13,-1 0 1,0 0 27,0 0-16,32 0 0,-32 0-24,0 0 0,0 0 9,0 0-10,0 0 9,0 0 1,0 0-10,0 0 12,33 0-14,-33 0 1,0 0 4,32 0-2,0 0 0,0 0 0,0 0 0,-32 0 0,0 0 0,33 0 0,-33 0 0,0 0 8,0 0 8,0 0 48,0 0-48,0 0-8,0 0 24,0 0-16,0 0 40,0 0-40,0 0 16,0 0 0,1 0-16,-1 0-8,0 0-8,0 0 8,0 0-8,0 0 1,0 0 30</inkml:trace>
    </iact:actionData>
  </iact:action>
  <iact:action type="add" startTime="62548">
    <iact:property name="dataType"/>
    <iact:actionData xml:id="d1">
      <inkml:trace xmlns:inkml="http://www.w3.org/2003/InkML" xml:id="stk1" contextRef="#ctx0" brushRef="#br0">21904 6286 0,'32'0'209,"1"0"-201,-1 0 0,0 0 0,64 0 0,0 0 0,-32 0 0,32 0 0,33-32 0,-1 32 0,64-33 8,-159 33-8,-1 0 0,0 0 0,0 0 0,32 0 0,-32 0 0,0 0 0,32 0 0,-32 0 0,64 0 0,-63 0 0,31 0 0,0 0 0,0 0 0,0 0 0,-32 0 0,0 0 0,0 0 0,0 0 49,0 0-43,0 0 2,33 0 0,-33 0 9,0 0-9,0 0 16,0 0-23,0 0 6,32 0-7,-32 0 0,0 0 0,32 0 0,-32 0 0,97 0 8,-65 0-8,-32 0 0,0 0 0,0 0 8,0 0 32,0 0-24,0 0-16,0 0 0</inkml:trace>
    </iact:actionData>
  </iact:action>
  <iact:action type="add" startTime="65340">
    <iact:property name="dataType"/>
    <iact:actionData xml:id="d2">
      <inkml:trace xmlns:inkml="http://www.w3.org/2003/InkML" xml:id="stk2" contextRef="#ctx0" brushRef="#br0">28543 6157 0,'96'32'321,"-64"-32"-313,32 0 0,33 0 0,-1 0 0,0 32 0,0-32 0,33 0 0,-33 0 0,-32 0 0,32 0 0,-64 0 0,32-32 0,1 32 0,-33 0 0,0 0 14,0 0-5,32 0-8,0 0-1,64 0 8,1 0-8,-65 0 0,0-32 0,0 32 0,-32 0 80,0 0-72,0 0-8,0 32 0,0-32 0,0 0 0,33 0 0,-33 0 9,0 0-10,0 0 25</inkml:trace>
    </iact:actionData>
  </iact:action>
  <iact:action type="add" startTime="67795">
    <iact:property name="dataType"/>
    <iact:actionData xml:id="d3">
      <inkml:trace xmlns:inkml="http://www.w3.org/2003/InkML" xml:id="stk3" contextRef="#ctx0" brushRef="#br0">5099 7023 0,'32'0'138,"33"0"-130,-1 0 0,-32 0 0,96 0-1,-32-32 2,33 32-1,31-32 1,0 32-2,-96 0 1,129-32 0,-1 32 0,-31-32 2,256 0 3,-321 32-5,0-32 1,-64 32-1</inkml:trace>
    </iact:actionData>
  </iact:action>
  <iact:action type="add" startTime="111348">
    <iact:property name="dataType"/>
    <iact:actionData xml:id="d4">
      <inkml:trace xmlns:inkml="http://www.w3.org/2003/InkML" xml:id="stk4" contextRef="#ctx0" brushRef="#br0">6863 8114 0,'32'0'113,"0"0"-105,0 0 8,1 0 1,-1 0-10,32 0 1,-32 0 8,0 0-8,0 0 0,32 0 0,-32 0 0,0 0 8,0 0-8,32 0 1,1 0-1,-33 0-1,32 0 1,0 0 1,0 0-4,32 0 13,-32 0-10,1 0-1,-33 0 2,0 0-1,-32-32 1,32 32-2,0 0 10,0 0-2,0 0-7,0 0 0,0 0 1,64 0-2,1 0 1,-33 0 1,-32 0-2,32 0 1,-32 0 9,0 0 39,0 0-32,0 0-17,0 0 9,0 32-8,0-32 1,0 0-2,1 0 1,-1 0 0,0 0 0,0 0 0,0 0 9,0 0-2,0 0 1,0 0 0,0 0 8,32 0-15,-32 0-1,32 0 9,-31 32-11,-1-32 2,0 0 8,0 0-8,0 0 25</inkml:trace>
    </iact:actionData>
  </iact:action>
  <iact:action type="add" startTime="144780">
    <iact:property name="dataType"/>
    <iact:actionData xml:id="d5">
      <inkml:trace xmlns:inkml="http://www.w3.org/2003/InkML" xml:id="stk5" contextRef="#ctx0" brushRef="#br0">27292 8178 0,'32'0'145,"0"0"-97,33 0-40,-33-32 0,32 32 0,64 0 0,97 0 8,-97 0-8,0 0 0,-32 0-1,33 0 2,-1 0-1,-32 32 0,0-32 1,-64 0-2,97 0 1,-97 32 0,0-32 0,0 0 0,0 0 0,32 0 0,-32 0 0,0 0 0,0 0 1,32 0-2,-31 0 1,31 0 0,-32 0 0,64 32 1,-32-32 6,-32 0-6,32 0 6,-32 0 2,0 0-10,1 0 1,-1 0 0,0 32 8,0-32-7,0 0-2,0 0 9,0 0-7,0 0-2,0 0 10,0 0-9,0 0 6,0 0 68,0 0-67,0 0 17,0 0-7,1 0-17,-1 0 23,0 0-22,0 0-2,0 0 1,0 0 8,0 0-8,0 0 16,0 0 25,0 0-17,0 0 0,0 0 56,0 0-25,0 0-39,-32-32-16,33 32 0,-1 0 11,0 0-6</inkml:trace>
    </iact:actionData>
  </iact:action>
  <iact:action type="add" startTime="319444">
    <iact:property name="dataType"/>
    <iact:actionData xml:id="d6">
      <inkml:trace xmlns:inkml="http://www.w3.org/2003/InkML" xml:id="stk6" contextRef="#ctx0" brushRef="#br0">12636 11770 0,'32'0'154,"0"0"-107,0 32-31,0-32 2,0 0-2,0 0-9,0 0 1,1 0 0,-1 32 0,32-32 0,-32 0 0,32 0 0,-32 0 0,32 0-2,32 32 4,-31-32-2,-33 0 0,32 0 0,-32 0 16,0 0 1,0 0-12,32 0-3,0 0 6,-32 0-8,32 0 10,-31 0-12,-1 0 10,0 0-8,32 0 0,-32 0 8,32 0 0,-32 0-8,0 0 8,0 0-8,0 0 0,0 0 0,65 32 8,-65-32-8,0 0 0,0 0 0,32 0 0,0 0 0,-32 0 8,0 0-8,0 0 10,0 0-5,0 0 36,0 0-25,1 0 16,-1 0-24</inkml:trace>
    </iact:actionData>
  </iact:action>
  <iact:action type="add" startTime="327740">
    <iact:property name="dataType"/>
    <iact:actionData xml:id="d7">
      <inkml:trace xmlns:inkml="http://www.w3.org/2003/InkML" xml:id="stk7" contextRef="#ctx0" brushRef="#br0">6607 11866 0,'32'0'146,"32"0"-130,0 0-7,0 0-2,0 0 1,33 0 0,-33-32 0,64 32 0,-32 0 0,-32 0 0,0 0 0,1 0 0,-33 0 0,0 0-2,0 0 4,0-32-2,0 32 0,0 0 48,0 0-48,0 0 8,0 0-2,0 0-4,0 0-2,0-32 0,0 32 9,1 0-10,-1 0 1,0 0 16,0 0-16,0 0 11,32 0-6,0 0 3,64-32-8,-63 32 0,-1 0 0,-32 0 0,0-32 0,0 32 0,0 0 0,32 0 0,-32 0 9,32 0-10,-32 0 1,97 0 0,-33 0 0,-32 0 0,32 0 0,0 0-2,1 0 4,-33 0-2,0 0 0,-32 0-2,0 0 16,0 0-18,0 0 20,0 0-8,0 0-8,0 0 0,33 0 8,-33 0-8,32 0 0,0 0 0,0 0 1,32-33-2,-32 33 1,97 0-2,-97-32 4,-32 32-2,0 0 0,0 0 0,0 0 10,0 0 4,0 0 18,0 0-24,1 0 0,-1 0-8,0 0 0,0 0 8,0 0 8,0 0-10,0 32 3,32-32 16,0 0-14,-32 0-6,0 0-6,0 0 10,0 0-9,1 0 0,-1 0 8,0 0-8,0 33 0,0-33 1,32 0-2,-32 0 1,0 0 0,32 0 0,0 32 0,-32-32 1,33 0-2,-1 0-1,-32 0 4,96 32 5,-64-32-6,0 0-1,1 32 0,-33-32 0,0 0 1,0 0 6,0 0 41,0 0 8,0 0-24,0 0-22,0 32 2,0-32 62,0 0-74,0 0 9,0 0-1,0 0 23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1.88482" units="1/cm"/>
          <inkml:channelProperty channel="Y" name="resolution" value="42.05608" units="1/cm"/>
          <inkml:channelProperty channel="T" name="resolution" value="1" units="1/dev"/>
        </inkml:channelProperties>
      </inkml:inkSource>
      <inkml:timestamp xml:id="ts0" timeString="2017-03-24T18:21:13.91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2328">
    <iact:property name="dataType"/>
    <iact:actionData xml:id="d0">
      <inkml:trace xmlns:inkml="http://www.w3.org/2003/InkML" xml:id="stk0" contextRef="#ctx0" brushRef="#br0">11546 6670 0,'64'0'146,"32"0"-138,0 33 0,32-33 0,65 0 1,-33 0-2,33 0 11,-33-33-12,0 33 1,161-32 3,-289 32-4,64 0 2,-64 0 0,0 0 0,1 0 8,-1 0 1,32 0-1,0 0-9,0 0 2,0 0-2,32 0 2,1 0-1,-33 0 0,32 0 0,-64 0-1,64-32 1,-64 32 0,64 0 10,-63 0-11,-1 0 0,0 0 12,32 0-12,-32 0 0,0 0 1,96 0-2,-64 0 11,-32 0-9,1 0 1,31 0-1,-32 0-1,0 0 2,0 0 7,0 0 8,0 0-16,0 0 0,0 0-1,64 0 11,-64 0-11,33 0 1,31 0-1,-64 0 2,32 0-1,-32 0-1,32 0 2,32-32-2,-63 32 2,-1 0-2,0 0 2,32 0-2,0 0 2,0 0-1,32 0 0,1 32-1,-33-32 2,32 0-1,128 32 0,-127-32 0,-1 0 0,-32 0 0,64 0 0,1 0 8,-65 0-9,0 0 2,-32 0-1,64 0 0,0 0 0,0 0 0,225 0 0,-193-32 0,1 32 0,-33 0 0,0 0-1,-32-32 2,0 32-1,-31 0 0,-1 0 0,0 0 0,0 0 7,0 0 10,0 0-18,96 0 18,-32-32-17,-31 32 0,-1 0 0,-32 0 0,32 0-2,0 0 3,32 0 0,-64 0-1,32 0 0,-31 0 0,63 0 0,-64 0 0,32 0 0,64 0 0,-64 0-1,-32 0 0,33 0 3,-33 0-2,0 0-1,0 0 1,32 0 0,-32 0 8,64 0 1,33 0-1,-65 0-8,-32 0 8,0 0-8,0 0 119,0 0-94,0 0-26,0 0 10,0 0-9,0 0 8,0 0-9,32 0 2,97 32 8,-97-32-10,-32 0 1,32 0 0,-32 0 0,0 0 8,0 0-8,0 0 16,0 0-17,65 0 18,-65 0-18,32 0 1,-32 0 0,64 32 0,-64-32 1,0 0 15,0 0-7,0 0-4,1 0-4,31 0 7,0 0-7,-32 0-1,32 0-1,-32 0 2,0 0-1,0 0 0,0 0-1,0 0 10,0 0 15,1 0-8,-1 0-16,0 0 0,0 0 9,0 0 70,0 32 297,0-32-376,32 0 0,0 0 0,97 0 8,-33 0-8,-64 32 0,32-32-1,0 0 2,33 0 7,-97 0-8,64 0 0,96 33 0,-95-33 1,-33 0-2,96 0 1,-32 0 0,-63 0 0,95 32 0,-96-32 0,32 0 0,0 0 0,1 0 0,95 0 0,-128 0 0,-32 0 0,32 0 0,-31 0 8,-1 0-8,0 0 8,0 0 16,0 0-17,0 0-6,0 0-1,0 0 1,0 0-2,0 0 1,0 0 0,32-32 0,-32 32 8,1 0 0,-1 0-8,0 0 0,64 0 0,225 0 12,-161 32-16,-32-32 4,33 0 0,-33 0 0,0 32 0,-32-32 0,-31 0 0,-1 0 0</inkml:trace>
    </iact:actionData>
  </iact:action>
  <iact:action type="add" startTime="27552">
    <iact:property name="dataType"/>
    <iact:actionData xml:id="d1">
      <inkml:trace xmlns:inkml="http://www.w3.org/2003/InkML" xml:id="stk1" contextRef="#ctx0" brushRef="#br0">28447 6606 0,'32'0'82,"0"0"-75,0 0 2,32 0-2,32 0 2,1 0-2,-1 0 2,64 0-2,-32 0 1,33 0 0,-1 0 0,33 0 0,-97 0 0,257 0 8,-129 0-7,-160-32-1,-32 32 8</inkml:trace>
    </iact:actionData>
  </iact:action>
  <iact:action type="add" startTime="28952">
    <iact:property name="dataType"/>
    <iact:actionData xml:id="d2">
      <inkml:trace xmlns:inkml="http://www.w3.org/2003/InkML" xml:id="stk2" contextRef="#ctx0" brushRef="#br0">2726 7601 0,'32'0'57,"0"0"-40,0 0-9,32 0 0,1 0 0,-1 0 0,32 0-1,0-33 2,32 33-1,161 0-1,-193 0 1,33-32 1,-65 32-1,96 0 0,-128 0 0,129 0 0,-129 0 0,160 0 7,-96 0-6,-64 0-2,0 0 1,0 0 0,0 0 8,1 0 144,-1 0-151,0 0-1,32 0 0,-32 0 7,0 0-7,0-32 72,0 32-57,0 0-12,0 0-5,0 0 35</inkml:trace>
    </iact:actionData>
  </iact:action>
  <iact:action type="add" startTime="32216">
    <iact:property name="dataType"/>
    <iact:actionData xml:id="d3">
      <inkml:trace xmlns:inkml="http://www.w3.org/2003/InkML" xml:id="stk3" contextRef="#ctx0" brushRef="#br0">9974 7440 0,'0'-32'26,"32"32"-10,0 0-8,0-32 8,0 32-9,0 0 2,1 0-1,-1 0-1,32 0 2,-32 0-1,64 0 0,64 0 0,-63 0 0,-1-32-1,32 32 2,289-64 7,-225 64-8,1 0-1,31 0 2,1-32-1,-97 32 0,385-32-2,-320 32 4,31 0-2,-63-32-2,-1 32 4,0 0-2,-31 0-1,-33 0 2,32 0-2,-96 0 2,0 0-1,64-32 1,1 32-2,-1 0 1,-32 0 0,0 0 0,0-33-1,0 33 1,65 0 9,-97 0-10,32 0 1,-32 0 0,0 0 8,32-32-8,0 32 1,0 0-1,-32 0-1,33 0 2,-33 0-1,32 0-1,32 0 2,-32 0-2,0 0 2,0 0-1,-31-32 0,-1 32-1,0 0 2,0 0 55,0 0-40,0 0-17,0 0 1,0 0 1,0 0-1,0 0 0,0 0 0,0 0 0,0 0-1,0 0 17,1 0-1,-98 32 162,-63 0-177,-32 1 2,-33-1-2,1 64 0,-1-64 0,-127 96 5,224-128-2,-1 32-3,97 0-1,32-32 247,0 0-238,1 0 2,-1 0-10,0 0 0,0 0 0,32 0 0,32 0 0,0 0 0,129-32 0,-129 32 0,32 0 0,65 0 8,-97-32-10,-32 32 4,0 0-2,0 0 0,-32 0 0,1 0-1,-1 0 2,0 0-2,64 0 1,-32 0 0,0 0-1,0 0 3,33 0-3,-33 0 2,32 32-1,0-32 1,0 0-2,1 0 0,-1 0 1,-32 0 1,64 32-2,-64-32 2,0 0-1,33 0 8,-65 0-8,32 0 0,0 0 8,-32 0 0,0 0 0,0 0 0,0 0 8,0 0 0,0 0 0,0 0 96,1-32-112,63 32 8,-64 0-8,32 0 0,32 0-1,-32 0 2,0 0-1,1-32 0,-33 32 0,32 0 0,-32 0 0,0 0 0,0 0 0,0 0 8,0 0 40,0 0-33</inkml:trace>
    </iact:actionData>
  </iact:action>
  <iact:action type="add" startTime="35792">
    <iact:property name="dataType"/>
    <iact:actionData xml:id="d4">
      <inkml:trace xmlns:inkml="http://www.w3.org/2003/InkML" xml:id="stk4" contextRef="#ctx0" brushRef="#br0">21199 7312 0,'32'0'441,"0"0"-432,32 0-1,-32 0 0,32 0 0,33 0-1,-33 0 2,0 0-2,32 0 2,0 0-2,-32 0 2,1 0-2,31 0 1,-32 0 1,0 0-1,32 0-1,-64 0 2,32 0-2,1 0 2,-33 0-2,0 0 1,160 0 9,-128 0-10,-32 0 2,0 0-1,65 0-1,-65 0 2,32 32-1,0-32 0,0 0 0,0 0-1,-32 0 1,33 0 1,-1 0-1,128 0 0,-96 32-2,0-32 4,-31 0-2,31 0 0,0 32 0,0-32 0,33 0-2,-33 0 4,-32 0-4,32 0 4,321 0 6,-289 0-8,-64 0-1,33 0 2,-33 0-2,32 0 2,-32 0-1,0 0 0,33 0 0,-65 0 0,96 0 0,-96 0 0,96 0-1,-96 0 2,32 0-1,-31 0 0,-1 0 0,0 0 0,0 0 0,0 0 0,0 0 0,32 0 8,-32 0-8,161 0 8,-129 0-8,0 0-1,-32 0 1,32 0 0,-32 0-1,0 0 2,32 0 8,-32 0-8,32 0 4,33 0-3,-65 0-2,0 0 9,0 0 0,0 0 29,-128 0 434,-97 32-472,33-32 0</inkml:trace>
    </iact:actionData>
  </iact:action>
  <iact:action type="add" startTime="39048">
    <iact:property name="dataType"/>
    <iact:actionData xml:id="d5">
      <inkml:trace xmlns:inkml="http://www.w3.org/2003/InkML" xml:id="stk5" contextRef="#ctx0" brushRef="#br0">2758 8338 0,'0'-32'58,"32"32"-50,0 0 6,0 0-4,33 0-2,-33 0 0,32-32 0,0 32-1,32-32 3,-64 32-4,64-32 4,1 32-3,159-32 2,-160 0-2,97 32 9,-97-32-7,0 32-2,0 0 0,-31 0 1,-1-32 1,96 32-2,-32-33 3,-96 33-3,33 0 1,-1 0 0,-32 0-1,0 0 1,0 0 1,0 0-1,0 0 15,0 0-7,0 0 7,0 0-13,64 0 6,-31 0-8,-1 0 0,0 0 0,0 0 0,-32 0 0,32 33 0,-32-33 0,0 0-1,0 0 154,1 0-105</inkml:trace>
    </iact:actionData>
  </iact:action>
  <iact:action type="add" startTime="59744">
    <iact:property name="dataType"/>
    <iact:actionData xml:id="d6">
      <inkml:trace xmlns:inkml="http://www.w3.org/2003/InkML" xml:id="stk6" contextRef="#ctx0" brushRef="#br0">6607 8082 0,'32'0'322,"0"0"-314,32 0 0,0 0 0,0 0 0,32 0 0,-63 0-1,63 0 0,0 0 3,-32 0-3,32 0 2,-32 0-2,1 0 2,191-33 7,-224 33-10,32 0 4,-32 0-2,0 0-2,33 0 4,-33-32-4,0 32 3,0 0 0,0 0-1,0 0 0,0 0 0,0 0 0,32 0-1,-32 0 2,0 0 7,0 0-9,1 0 2,31 0-1,0 0-1,-32 0 1,0 0 1,0 0-1,64 0 8,-64 0-8,65 0 0,-33 0 8,-32 0-8,32 0 0,-32 0 0,32 0 0,-32 0 0,64 0 0,-64 0 0,33 0 0,-1 0 0,0-32 0,0 32 0,-32 0 0,32 0 0,-32 0 0,0 0 0,33 0 0,-1 0 8,-32 0-8,32 0 7,0 0-6,-32 0-1,64 0 0,-64 0 0,33 0 0,-33 0 0,32 0 8,-32 0-2,0 0-5,0 32 0,32-32-1,32 0 0,-32 0 0,97 0 0,-129 0 0,32 0 0,0 0 0,0 0 0,0 32 0,-32-32 0,65 0-1,63 0 9,-128 0 1,0 0-9,0 0-1,32 0 2,-32 0 7,1 0-8,-1 33 0,32-33 7,-32 0-6,0 0-1,32 0 0,0 0-2,0 0 12,33 0-10,-33 0 0,0 32 0,-32-32 0,32 0 0,0 0 0,97 0 7,-97 0-7,0 0 1,32 0-1,-64 0 0,32 0 0,97 32 0,-65-32-2,-32 0 4,0 0-2,-32 0 0,32 0 0,0 0 0,-31 0 0,-1 0 0,32 0 0,-32 0 7,32 0 2,0 0-9,-32 0 0,32 0 8,0 0 0,1 0-8,-33 0 0,0 0-1,0 0 2,0 0-1,0 0 0,32 0-1,0 0 10,0 0-9,-32 0 0,0 0-1,1 0 2,31 0-1,0 0 0,-32 0 0,96 0 0,-64 0 0,-32 0 0,33 0 0,31 0-1,-32 0 2,0 0-1,161 0 8,-161 0-8,-32 0 0,64-32 0,-32 32 0,0 0 0,0 0 0,33 0-1,-1 0 2,-32 0-1,96 0 0,-96 0 0,1 0 0,-33 0 0,64 0 0,-64 0 0,32 0 1,0 0 8,-32 0-11,32 0 2,1 0 10,-33 0-12,32 0 10,-32 0-8,0 0-1,0 0 10,0 0-9,0 0 0,0 0-1,0 0 2,32 0-1,-31 0 0,31 0 0,0 32 0,0-32 0,-32 0 8,0 0-8,0 0 0,0 0 0,0 0 0,0 0 0,0 0 0,0 0 0,1 0 0,95 0 8,64 0-8,-128 0 0,-32 0 0,65 0 0,-65 0 0,32 0 0,-32 0 8,32 0-8,32 0 16,-64 0-16,0 0 0,1 0 0,-1 0 0,32 0 0,0 0 0,-32 0 0,32 0 0,-32 0 0,0 0 0,32 0 10,-32 0-12,33 0 2,-1 0 0,-32 32 0,32-32 0,0 0 0,-32 0 0,32 0 0,0 0 0,-31 0 0,31 0 0,0 0 8,-32 0-8,0 0 8,32 0 8,32 0-7,-64 0-12,33 0 5,127 0 8,-96 32-14,-64-32 6,0 0-2,32 0 0,1 0 8,-33 0-2,0 0-4,0 0 22,0 0-16,32 0 0,-32 0-8,32 0 0,0 0 0,33 32 0,-33-32 1,32 0-2,96 0 11,-160 0-12,33 0 3,-1 0-2,0 0 1,0 0 11,-32 32 2,0-32-5,0 0-8,64 0 0,33 0 0,-33 0 0,0 32 0,-32-32 0,0 0 0,1 0 0,-33 0 0,0 0-1</inkml:trace>
    </iact:actionData>
  </iact:action>
  <iact:action type="add" startTime="72008">
    <iact:property name="dataType"/>
    <iact:actionData xml:id="d7">
      <inkml:trace xmlns:inkml="http://www.w3.org/2003/InkML" xml:id="stk7" contextRef="#ctx0" brushRef="#br0">25304 9012 0,'64'0'146,"32"0"-138,0 0-1,33 0 2,-1 0-1,32 0 0,-31 0 0,63 0 0,-96-32 0,65 32 0,31-33 1,-32 33-2,257-32 8,-353 32-6,-31-32 1,-1 32-6,64 0 174,-64 0-170,64 0 0,32 0 0,1 32 0,31-32-1,-96 0 2,129 0-1,191 0-2,-255-32 4,-33 32-3,-64 0 2,0 0-1,0 0 48,0 0-34</inkml:trace>
    </iact:actionData>
  </iact:action>
  <iact:action type="add" startTime="74648">
    <iact:property name="dataType"/>
    <iact:actionData xml:id="d8">
      <inkml:trace xmlns:inkml="http://www.w3.org/2003/InkML" xml:id="stk8" contextRef="#ctx0" brushRef="#br0">2758 9525 0,'32'0'378,"0"0"-370,0 0 24,0 0 168,1 0-184,-1 0-8,0 0 10,32 0-13,-32 0 3,32 0 0,-32 0 1,32 0-2,0 0 2,-32 0-2,1 0 2,-1 0-1,0 0-1,0 0 2,64 0-2,-32 0 2,0 0-1,32 0 0,-31 0-1,31 0 2,0 0-1,129 0 0,-65 0 8,-96 0-8,0 0 0,0 0 0,0 0 0,1 0 0,-33 0 0,32 0 0,0 0 0,0 0 0,-32 0 0,128 0 0,-95 32 0,-1-32 0,32 0 0,-64 0 0,64 32 0,-32-32 0,1 0 0,-33 0 0,32 0 0,-32 0 0,32 0 8,-32 0 0,0 0 0,0 0-8,0 0 64,0 0-24,0 0-17,65 0-6,-33 0-17,-32 0 0,96 0 0,0 0 0,-31 0 0,31 0 0,32 0 0,1 0 0,-1 0 0,0 0 0,129 0-2,-161 0 4,-64-32-2,-32 32 0,0 0-1,1 0 2,-1 0 55,32 0-40,-32 0-8,0 0-8,0 0-1,0 0 11,0 0-1,0 0 13,0 0 2,0 0 23,0 0 2,0 0-1,1 0-32,-1 0-8,0 0 0,0 0-8,0 0-1,64 0 9,32 32 1,-96-32-9,33 0 0,-33 0 0,0 0-2,0 0 4,32 0-2,0 0 0,-32 0 8,0 0-8,0 0 0,32 0 8,-32 0 8,33 0-16,-33 0 16,0 0-1,0 0 50,0 0-25,0 0-32,0 0 0,0 0-10,0 0 12,32 0-12,33 32 12,-65-32-10,0 0-1,64 0 2,-64 0-3,0 0 4,0 0 6,0 0-8,0 0 8,0 0 1,0 0 14,0 0-13,1 0 4,-1 0 34,-32 32-40,32-32 0,0 0 0,32 0-8,-32 0 0,0 0 0,64 0 0,-32 0 0,33 0 0,-33 0 0,32 0 0,-32 0 0,0 0 0,-32 0 0,97 32 0,-33-32 0,-32 0 0,160 0 8,-95 0-8,-33 32 0,96-32 0,-95 0 0,-33 0 0,64 0 0,-64 0-1,32 0 2,-32 0-1,-31 0 0,31 0 0,0 0 0,0 0 0,0 0 0,0 0 0,129 0 0,-97 0-1,0 0 2,0 0-3,1 0 4,31 0-2,-96 0 0,128 0 6,-96-32-5,1 32 0,-33 0-1,32 0 7,-32 0-7,0 0 1,32 0-1,0 0 0,-32 0-1,32 0 0,0 0 3,33 0-2,-33 0 0,0 0 0,160 0 0,-127 0 0,-33 0 0,32 0 0,-32 0 0,32 0 0,1 32-2,-65-32 4,192 0 9,1 0-14,-161 0 3,64 0 0,0 0 0,-31 0 0,63 0 0,-32 0 0,-32-32 0,33 32 0,31 0 0,0-32-2,-31 32 4,223 0-2,-255 0 1,-33 0-2,32 0 1,32 0 0,-31 0 0,-1 0 0,0 0 0,0 0 0,0 0 0,129 0 0,-65 0 10,-96-32-12,1 32 2,-1 0 0,-32 0 0,32 0 0,0 0 0,0 0 8,-32 0-8,32 0 0,1-32 0,95 32 0,-128 0 0,32 0 0,0 0 0,-32 0 0,32 0 0,1 0 0,-33-32 0,0 32 0,32 0 0,-32 0 0,32 0 0,161 0 10,-193 0-12,32 0 2,0 0 0,-32 0 0,32 0 0,0 0 0,32 0 0,-31 0-2,31 0 4,0 0-2,129 0 0,-193 0 0,96 0 0,-64 0 0,0 0 0,32 0 0,1 0 0,-33 0 0,0 0-1,0 0 2,0 0-1,32 0 0,-64 0 0,257 0 9,-257 0-11,32 0 3,0 0-1,-31 0 0,31-32 0,0 32 0,-32 0 0,32 0 0,-32 0 0,0 0 0,0 0-2,0 0 4,0 0-2,33 0 0,-33 0 1,0 0-2,32 0 1,-32 0 0,32 0 0,-32 0 0,0 0 0,32 0 1,-32 0-2,33 0 10,-1 0-10,-32 0 2,0 0 9,0 0-13,0 0 3,0 0 0,0 0 8,96 0-8,-31 0 0,-65 0 0,32 0 0,32 0 0,-32 0 0,0 0 0,-32 0 0,32 0 0,1 0 0,-1 0 0,0 0 0,-32 0 0,0 0-2,128 0 13,-128 0-12,33 0 1,-1 0 0,32 0 0,-64 0 0,0 0 0,0 0 0,0 0 0,0 0 8,0 0 0,0 0 0,1 0 8,-1 0-10,0 0-4,0 0 6,0 0-8,32 0 8,-32 0-8,0 0-2,32 0 4,-32 0 6,32 0 48,1 32-56,31-32 0,0 32 2,-32-32-4,-32 0 2,0 0 0,0 0 0</inkml:trace>
    </iact:actionData>
  </iact:action>
  <iact:action type="add" startTime="137457">
    <iact:property name="dataType"/>
    <iact:actionData xml:id="d9">
      <inkml:trace xmlns:inkml="http://www.w3.org/2003/InkML" xml:id="stk9" contextRef="#ctx0" brushRef="#br0">8852 12411 0,'32'0'105,"0"0"-97,0-32 0,32 32 0,32 0 0,0 0 0,33 0 0,31-32 0,-32 32 0,33 0 0,-1-32 0,161 32-2,-193 0 4,0 0-2,1 0 0,-33 0 0,-32 0 0,-32 0-1,0 0 9,64 0 185,-32 0-193,33 0 0,-33 0 0,32 0 0,0 0 0,-64 0 0,32 0 0,-32 0 0,1 0 0,-1 0 8,0 0 24,0 32-24,32-32-8,0 32 1,32-32-2,0 0 1,33 0-2,63 0 12,-96 32-10,1-32 0,-33 0 0,-32 0 0,0 0 0</inkml:trace>
    </iact:actionData>
  </iact:action>
  <iact:action type="add" startTime="140785">
    <iact:property name="dataType"/>
    <iact:actionData xml:id="d10">
      <inkml:trace xmlns:inkml="http://www.w3.org/2003/InkML" xml:id="stk10" contextRef="#ctx0" brushRef="#br0">4843 13309 0,'64'0'146,"-32"0"-138,32 0 0,-32 0 0,32 0 0,0 0 0,33 0 0,-1 0 0,32 0 0,-32 32 0,33-32 0,31 32 1,65-32-2,-129 0 1,0 0 0,-32 0 0,0 0 0,0 0 0,1 0 0,-1 32 0,0-32 8,-32 0-8,0 0 0,96 32 8,65-32-8,-97 0-1,-64 0 2,32 0-1,32 0 0,-32 0 0,1 0 0,-1 0 0,32 0 0,-32 0-2,0 0 4,-32 0-2,32 0 0,97 32 0,-129-32 0,32 0 0,32 0 0,-32 33 0,65-33 0,-33 0 0,0 0 0,32 32 0,-31-32 0,95 0 8,-64 0-8,-96 32 0,32-32 0,-31 0 17,-1 0 22,32 0-31,-32 0-8,0 0 0,0-32 0,0 32-2,0 0 12,0 0-10,64 0 24,-31 0-24,-33 0 0,32 0 0,0 0 0,-32 0 0,32 0 0,32 0-2,-32 0 4,-31 0 6</inkml:trace>
    </iact:actionData>
  </iact:action>
  <iact:action type="add" startTime="143464">
    <iact:property name="dataType"/>
    <iact:actionData xml:id="d11">
      <inkml:trace xmlns:inkml="http://www.w3.org/2003/InkML" xml:id="stk11" contextRef="#ctx0" brushRef="#br0">4971 14239 0,'32'0'66,"0"0"-58,0 0 8,0 0-8,65 0-2,-33 32 4,32-32-2,0 0 0,0 0 0,65 0 0,-129 0 0,128 0 0,-32 0-2,33-32 4,-33 32-2,0 0 0,-31 0 0,-1 0 0,32 0 0,-64 0 0,32 0 0,1 0 0,-1 0 0,0 0 10,-32 0-12,-32 32 2,32-32 0,1 0 0,-1 0 0,0 0 0,-32 0 0,32 0 0,32 0 0,-32 0 0,-32 0 7,33 0-6,-33 0-1,0 0 8,0 0-8,0 0 8,32 0-8,-32 0 0,0 0 0,32 0 0,65 0 9,-97 0-10,32 32 1,-32-32 0,0 0 8,0 0-8,0 0 11,0 0-14,32 0 11,-32 0-8,0 0 0,65 0 14,-65 0-14,0 0 2,0 0-2,0 0 0,32 0-2,0 0 4,-32 0-2,64 0 9,-63 0-1,-1 0 55,0 0-63,0 0 0,0 32 0,64-32 0,-64 0 0,32 0 0,32 0 0,-31 0 0,-1 0 0,32 0 0,-64 0 0,0 0 0</inkml:trace>
    </iact:actionData>
  </iact:action>
  <iact:action type="add" startTime="146008">
    <iact:property name="dataType"/>
    <iact:actionData xml:id="d12">
      <inkml:trace xmlns:inkml="http://www.w3.org/2003/InkML" xml:id="stk12" contextRef="#ctx0" brushRef="#br0">3079 15362 0,'64'0'138,"32"0"-130,-32 0-1,97 0 2,-33 0-1,0 0 0,65-32 0,-1 32 0,1 0 0,-65 0-2,128 0 4,-159 0-2,31 0 0,-32 0 0,-64 0 0,0 0 0,0 32-2,0-32 28,0 0 254,1 0-280,-1 0 16,0 0-16,0 0 8,0 0 0,0 0-8,0 0 0,0 0 0,0 0 0,0 0 8,0 0 0</inkml:trace>
    </iact:actionData>
  </iact:action>
  <iact:action type="add" startTime="148072">
    <iact:property name="dataType"/>
    <iact:actionData xml:id="d13">
      <inkml:trace xmlns:inkml="http://www.w3.org/2003/InkML" xml:id="stk13" contextRef="#ctx0" brushRef="#br0">3111 16324 0,'32'0'274,"32"0"-258,-32 0-8,32 32 0,1-32 0,-33 0 0,32 32 0,32-32 0,0 0 0,-32 0 0,129 0 0,-97 0 0,0 0 0,-32 0 0,65 0 0,-1 0 0,-32 0 0,0 0 0,-32 0 0,1 0 0,-1 32 0,0-32 0,-32 0 0,128 32 8,-96 0-8,-32-32 0,33 0 0,-1 0 0,-32 0 0,64 0 0,-32 0 0,32 0 0,1 0 0,95 0 0,-128 0 0,0 0 0,-32 0 0,0 0 0,33 0 0,-33 0 0,0 0 0,0 0 0,0 0 0,0 0 0,0 0 0,0 0 0,32 0 0,32 0 8,-63 32-8,31-32 0,-32 0 0,0 0 0,0 0-1,0 0 2,0 0-1,32 0 10,-32 0-12,64 0 2,-31 0 0,-33 0 0,0 0 0,32 0 1,-32 0-2,0 32 1,0-32 0,0 0 0,32 0 0,-32 0 0,33 0 0,-1 0 0,256 0 8,-256 0-8,1 0 0,-1 32 0,0-32 0,0 0 0,0 0 0,-32 0 0,32 0 0,-32 0 0,1 0 0,-1 0 0,96 0 0,-64 0 0,0 0 0,-32 0 0,32 0 0,-32 0 0,1 0 0,31 0 0,0 0 8,-32 0 0,0 0 0,96 0-8,-96 0 0,32 0 0,1 0 0,31 0 0,-32 0 0,32 0 1,-32 0-2,0 0 1,33-32 0,-33 32 0,64 0 0,-96 0 0,32 0 0,0 0 8,-31 0-8,-1 0 0,32 0 0,-32 0 0,0 0 0,32 0-1,0 0 18,32 0-17,-64 0 0,1 0 0,-1 0 0,0 0 0,0 0 0,0 0 0,0-32 0,0 32 0,32 0 0,0 0 0,0 0 0,-32 0 0,225 0 0,-161 0 0,0 32 0,1-32 0,31 0 0,-64 0 0,0 0-2,0 0 4,-32 0-2,0 0 0,33 0 8,31-32-8,-64 32 0,0 0 0,0 0 0,0 0 0,0 0 0,32 0 0,-32 0 0,33 0 8,-33 0-8,0 0 0,32 0-2,-32 0 14,0 0-14,0 0 74,0 0-72,0 0 8,0 0-10,0 0 4,0 0-2,0 0 8,1 0-8,-1 0 32,0 0-33,32 0 2,0 0-1,0 0 0,32 0 0,1 0 0,-65 0 0,64 0 0,96-64 12,-160 64-16,0 0 3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1.88482" units="1/cm"/>
          <inkml:channelProperty channel="Y" name="resolution" value="42.05608" units="1/cm"/>
          <inkml:channelProperty channel="T" name="resolution" value="1" units="1/dev"/>
        </inkml:channelProperties>
      </inkml:inkSource>
      <inkml:timestamp xml:id="ts0" timeString="2017-03-24T18:21:13.9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5536">
    <iact:property name="dataType"/>
    <iact:actionData xml:id="d0">
      <inkml:trace xmlns:inkml="http://www.w3.org/2003/InkML" xml:id="stk0" contextRef="#ctx0" brushRef="#br0">26234 5484 0,'0'32'249,"32"-32"-233,-32 32-9,32 32 2,0-64-2,-32 32 2,32-32-2,-32 32 2,32 0 7,0-32 16,-32 32 56,0 33-65,32-65-14,-32 32-2,33-32 386,-33-32-386,32-1 2,0 33-2,32-96 2,-32 96-2,64-96 2,-64 64-2,64-32 2,-32-32-1,1 64 0,-1-33 0,-32 33 0,0 0 0,0 0 0,0 32-1,0-32 10,0 0 15,0 32-17,0-32 10,0 0-17,0 32 0,1-32 0,-1 0 0,0 32 8</inkml:trace>
    </iact:actionData>
  </iact:action>
  <iact:action type="add" startTime="39392">
    <iact:property name="dataType"/>
    <iact:actionData xml:id="d1">
      <inkml:trace xmlns:inkml="http://www.w3.org/2003/InkML" xml:id="stk1" contextRef="#ctx0" brushRef="#br0">28543 8627 0,'0'32'296,"0"0"-288,0 0 1,32-32-2,0 32 17,-32 0-7,32 0 23,-32 0-1,0 0 18,32-32-42,-32 32-7,0 0 1,32-32-2,-32 33 1,0-1 16,32-32 511,1-32-517,-1-1-2,32-31-1,-32 32 1,0 0-7,32-32-1,-32 32 0,0 0 0,64-32 0,-31 0 0,-1-1 0,0 1 0,0 32 0,0-32-2,0 0 4,-32-32-2,0 96-1,0-64 9,1 32-7,-1-1 70,0-31-70,0 32-1,0-32 0,0 32 0,0 0 0,0 0 0,0-32 0</inkml:trace>
    </iact:actionData>
  </iact:action>
  <iact:action type="add" startTime="44984">
    <iact:property name="dataType"/>
    <iact:actionData xml:id="d2">
      <inkml:trace xmlns:inkml="http://www.w3.org/2003/InkML" xml:id="stk2" contextRef="#ctx0" brushRef="#br0">26138 11545 0,'0'32'217,"0"0"-202,0 0-6,0 0 6,32 1 1,-32-1 8,32 0-8,-32 0-1,0 0-6,32-32 0,-32 32 63,32-32-49,-32 32-6,0 0-10,32 0 2,0 32 14,0-96 330,0 32-345,0-32 0,33 0 0,-1 32 8,-32 0-8,0-32 0,32 0-1,-32 32 1,32-32 1,32 32-2,161-96 2,-193 64-2,64-1 2,33-63-1,31 0 0,-32 32 0,33-32 0,-1 32 0,-128 31 0,97-63 0,-33 64 0,32-32 0,-127 64-1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1.88482" units="1/cm"/>
          <inkml:channelProperty channel="Y" name="resolution" value="42.05608" units="1/cm"/>
          <inkml:channelProperty channel="T" name="resolution" value="1" units="1/dev"/>
        </inkml:channelProperties>
      </inkml:inkSource>
      <inkml:timestamp xml:id="ts0" timeString="2017-03-24T18:21:13.9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73887">
    <iact:property name="dataType"/>
    <iact:actionData xml:id="d0">
      <inkml:trace xmlns:inkml="http://www.w3.org/2003/InkML" xml:id="stk0" contextRef="#ctx0" brushRef="#br0">19788 10327 0,'0'32'249,"0"32"-233,0 0 0,0 64-8,0-96 0,0 0 1,0 0-2,0 0 1,0 1 8,0-1-9,0 0 17,0 0-7,32-32-9,-32 32 0,0 0 16,32-32 23,0 0-28,-32 32-13,32-32 18,0 0-16,0 0 0,0 0 8,32 0-8,-64 32 0,65-32 0,-1 0 0,-32 32 0,32-32 0,32 0 0,0 0 0,-32 0 0,33 0 0,31 0 8,-32 0-8,-32 0 0,0 0 0,-32 0 0,1 0 0,31 0 0,32 0 0,64-32 0,-64 32 0,-63 0 0,31 0 1,0 0-2,32 0 1,0 0 0,-64 0-1,65 0 2,-65 0 0,32 0-2,0 0 1,160 0 0,-159 0 0,-1 0 0,32 0 0,32 0 8,-64 0-8,33 32-1,-65-32 2,32 0-1,-32 0 0,32 0 0,-32 0 0,96 0 0,-96 0 0,0 0 1,1 0-2,-1 0 1,0 0 0,32 0 0,-32 0 1,0 0-2,0 0 0,32 0 2,-32 0-1,0 0 0,64 32 0,-31-32 0,-33 0 0,64 0 8,-32 0-8,0 32 0,-32-32 0,32 0 0,-32 0 0,1 0 0,-1 0 0,0 0 0,32 0 0,-32 0 10,0 0-13,0 0 4,0 0-1,0 0 0,0 0 0,0 0 0,0 0 0,0 0 0,33 0 0,-33 0 0,0 0 0,32 0 0,0-32 8,-32 32 0,0 0-8,0 0 0,0-32 0,0 32 0,0 0 0,1-32 0,-1 32 0,0 0-1,0 0 2,0-32-1,0 32 16,-32-32 25,32 0-43,0 0 19,-32 0-17,0 0 8,0 0-8,0-1 8,0 1-8,0 0 0,0 0 0,0 0 10,-32 32-12,0 0 10,32-32 40,-32 32-48,0 0 0,-32 0 15,-1-32-6,33 32-9,-64-32-1,32 32 2,32-32 0,-32 32-2,32 0 1,0-32 0,0 32 1,0 0-2,-65 0 1,65 0 10,0 0-12,0-32 2,0 32 0,0 0-1,-32 0 2,32 0-1,-64-32 0,-65 32 0,1-32 8,128 0-8,0 32 0,0 0 0,-33 0 0,33 0 0,0 0 0,-64 0 8,64-33-8,0 33 1,0 0 6,0 0 1,0 0 0,0 0-8,0 0 0,0 0 0,0 0 0,-1 0 0,1 0 0,-32 0 0,0 0 8,32 0-8,0 0 0,-96 0 0,96 0 0,-33 0 0,1 0 1,32 0-2,-32 0 1,-32 0-1,0 0 2,-1 0 0,1 0-2,0 0 1,32 0 0,-129-32 0,129 32 0,0 0 0,-32 0 1,64 0-2,-32 0 1,32 0 0,-32 0 0,31 0 1,-31 0 6,0 0-7,32 0 0,0 0 0,0 0 0,0 0 0,-32 0 8,32 0-8,0 0 0,-33 0 0,-127 0 0,128 0-1,0 0 2,0 0-1,32 0 0,-1 0 0,1 0 0,0 0 0,0 0 0,0 0 0,0 0 8,0 0 32,0 0-24,0 0-16,0 0 0,0 32 8,0-32-8,0 0 8,0 0 1,0 33-1,-1-33 55,1 0-56,0 0-6,0 32-1,0-32 0,0 0 0</inkml:trace>
    </iact:actionData>
  </iact:action>
  <iact:action type="add" startTime="288303">
    <iact:property name="dataType"/>
    <iact:actionData xml:id="d1">
      <inkml:trace xmlns:inkml="http://www.w3.org/2003/InkML" xml:id="stk1" contextRef="#ctx0" brushRef="#br0">30179 11321 0,'0'32'361,"0"32"-321,0-32-16,32-32 24,0 0 224,0 0-248,0 0-17,0 0 2,32-32-1,32-32 0,33-32 0,-1 31 0,32-31 0,-64 32 1,33 0-2,-1 0 2,-32 32-1,0-32 0,-31 32 0,-33 32 9</inkml:trace>
    </iact:actionData>
  </iact:action>
  <iact:action type="add" startTime="291503">
    <iact:property name="dataType"/>
    <iact:actionData xml:id="d2">
      <inkml:trace xmlns:inkml="http://www.w3.org/2003/InkML" xml:id="stk2" contextRef="#ctx0" brushRef="#br0">24053 11930 0,'0'32'209,"0"0"-177,0 0-8,32-32-5,-32 32 90,32 0-93,-32 0 0,32-32 831,0 0-838,0 0-1,33-32 0,-1 0 0,0 0 1,0 0-2,32 32 1,0-32 1,-31 0-2,31 0 2,32 0 6,-96 32-7,0 0 1</inkml:trace>
    </iact:actionData>
  </iact:action>
  <iact:action type="add" startTime="294631">
    <iact:property name="dataType"/>
    <iact:actionData xml:id="d3">
      <inkml:trace xmlns:inkml="http://www.w3.org/2003/InkML" xml:id="stk3" contextRef="#ctx0" brushRef="#br0">31526 12571 0,'0'33'225,"32"-33"-185,-32 32-22,0 0-1,32-32-12,-32 32 4,0 0-2,32 0 1,0-32 0,-32 32 0,32-32 360,0-32-350,0 0-5,0 0-4,0 0 0,32 0-2,1 0 9,-33-1-7,0 1-1,0 0 0,0 0 0,0 0 6</inkml:trace>
    </iact:actionData>
  </iact:action>
  <iact:action type="add" startTime="334127">
    <iact:property name="dataType"/>
    <iact:actionData xml:id="d4">
      <inkml:trace xmlns:inkml="http://www.w3.org/2003/InkML" xml:id="stk4" contextRef="#ctx0" brushRef="#br0">9140 4874 0,'32'0'273,"65"-32"-257,-1 0-8,0 32 0,32-64 1,1 32-1,-33 0 0,64 0 0,-32 0 0,289-32-1,-288 32 2,-33 0-1,-32 0 0,-32 32-1,0 0 2</inkml:trace>
    </iact:actionData>
  </iact:action>
  <iact:action type="add" startTime="335584">
    <iact:property name="dataType"/>
    <iact:actionData xml:id="d5">
      <inkml:trace xmlns:inkml="http://www.w3.org/2003/InkML" xml:id="stk5" contextRef="#ctx0" brushRef="#br0">13085 8755 0,'32'-32'368,"0"32"-344,0-32 8,0 32-14,32-32-10,1 0-2,31 0 3,0 0-1,64 0 0,-63-1 0,63-31 0,-96 32 0,32 0 0,65 0 0,-65 0 0,64-32 0,-128 64-1,0 0 1</inkml:trace>
    </iact:actionData>
  </iact:action>
  <iact:action type="add" startTime="338592">
    <iact:property name="dataType"/>
    <iact:actionData xml:id="d6">
      <inkml:trace xmlns:inkml="http://www.w3.org/2003/InkML" xml:id="stk6" contextRef="#ctx0" brushRef="#br0">13342 13534 0,'0'32'224,"0"0"-216,0 0 8,0 0 64,0 0-72,0 0 0,0 0 0,32-32 743,0 0-742,32 0-1,-32-32 0,32 0 0,0 0 1,32 0-1,-31 0 0,31 0-1,-32 32 1,0-32 1,0 32-2,0-32 2,-32-1-2,32 33 1,-31-32 16,-1 32 0</inkml:trace>
    </iact:actionData>
  </iact:action>
  <iact:action type="add" startTime="345183">
    <iact:property name="dataType"/>
    <iact:actionData xml:id="d7">
      <inkml:trace xmlns:inkml="http://www.w3.org/2003/InkML" xml:id="stk7" contextRef="#ctx0" brushRef="#br0">6446 14592 0,'32'0'193,"0"0"-177,33 0-8,-33 0 0,32 0 0,0 0 0,0 0 0,-32 0 1,0 0 6,0 0-7,32 0 0,-31 0 0,-1 0 0,0 0 48,0 0-31,0 0-10,0 0-6,0 0 9,0 0-13,0 0 4,32 0 6,0 0 2,-32 0-2,1 0 1,-1 0-8,0 0 0,0 0 1,32 0-2,-32 0 1,0 0 0,96 32 0,-96-32-1,0 0 2,0 0-1</inkml:trace>
    </iact:actionData>
  </iact:action>
  <iact:action type="add" startTime="371600">
    <iact:property name="dataType"/>
    <iact:actionData xml:id="d8">
      <inkml:trace xmlns:inkml="http://www.w3.org/2003/InkML" xml:id="stk8" contextRef="#ctx0" brushRef="#br0">9204 15394 0,'32'0'217,"1"0"-210,-1 0 2,64 0-2,-64 0 2,0 0-2,64-32 2,-32 32-3,-32 0 3,33 0 0,-1 0-1,-32 0-2,0 0 4,0 0-3,32 0 17,-32 0-8,0 0-8,32 0 0,-32 0 0,0 0 0,33 0 1,-33 0 6,0 0-7,0 0 1,0 32-2,0-32 1,0 0 0,0 0-1,0 0 2,0 0 7,0 0-7,0 0-2,0 0 2,1 0-2,31 0 2,32 0-1,64 0-1,-64 0 2,-31 0-2,31 0 2,-64 0-2,64 0 2,-32 0-2,32 0 1,129 0 9,-97 0-9,-64 0 0,129 0-1,-97 0 2,-64 0-2,64 0 2,0-32-2,-31 32 2,-1 0-2,-32 0 2,32 0-2,0 0 1,32 0 0,-32 0 1,161 0-3,-193 0 4,96 32-3,-96-32 1,33 0 0,31 0 1,-32 32-2,0-32 1,32 0 8,-32 0-7,1 0 7,31 32-9,-64-32 2,32 0-2,-32 0 1,32 0 0,0 0 8,-32 0-7,0 0-2,0 0 9,1 0-7,-1 0-1,32 0 0,0 0-1,160 0 2,-127 0-2,63 0 2,-96 0-2,64 0 1,193 0 8,-193-32-7,33 32-2,-65 0 1,64-32 0,65 32 0,-161 0 1,-32 0-1,0 0-1,0 0 9,0 0 16,0 0-15,0 0-10,0 0 9,1 0 0,-1 0-8,32 0 0,32 0 8,-64 0 0,0 0 9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1.88482" units="1/cm"/>
          <inkml:channelProperty channel="Y" name="resolution" value="42.05608" units="1/cm"/>
          <inkml:channelProperty channel="T" name="resolution" value="1" units="1/dev"/>
        </inkml:channelProperties>
      </inkml:inkSource>
      <inkml:timestamp xml:id="ts0" timeString="2017-03-24T18:21:13.9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6363">
    <iact:property name="dataType"/>
    <iact:actionData xml:id="d0">
      <inkml:trace xmlns:inkml="http://www.w3.org/2003/InkML" xml:id="stk0" contextRef="#ctx0" brushRef="#br0">19820 5356 0,'0'32'9,"-32"-32"31,32 32 0,0 0-8,0 0-24,-32 0 15,32 0-14,0 0-1,0 0 16,0 0-17,0 0 1,-32 32 1,32-32-1,0 1 0,0-1 0,0 0 0,0 0 24,0 0-14,32-32-12,0 0 2,0 0 8,0 0 0,32 0-8,0 0 0,0 0 0,129 32 7,-33 0-7,257 32 1,-193-64-2,-95 32 2,224 32-2,-129-64 2,-96 0-2,225 64 2,-193-64-1,65 0-1,-1 33 2,65-33-3,-32 0 3,-65 0 0,33 0-2,320 0 2,-353 0 0,1 0-2,-1 0 1,-96 0 0,33 0 0,-33 0 0,32 0-1,64 32 10,-95-32-9,63 32 0,-96-32 0,-32 0 0,0 0-1,0 0 2,0 0 6,1 0 18,-1 0-16,0 0-10,32 0 9,-32 0-7,64-32-2,0 0 1,-32-1 0,33-31 0,-33 0 0,96-32 7,-128 64-5,0 0-3,-32 0 9,0 0-8,0-32 0,0-1 0,-32 33 0,-32-64-1,64 32 2,-64-32 0,32 64-2,0 0 17,0 0-8,-64 32 8,31-33-16,1 33 0,-32 0 0,-289-32 7,225 32-6,-1 0-1,-127 32 0,160-32 0,31 0 0,1 0 0,32 0 0,-32 0 0,0 0 0,-33-32 0,33 32 0,-64-32 1,31 0-3,-63 0 3,-33 32-1,1-32 0,-385-32 0,384 64 0,65-32 0,-1 32 0,33 0 0,0 0 0,0 0 0,-65 0 8,129 32-8,0-32 0,0 0 0,0 32-1,32-32 2,-65 0-1,1 32 0,32 0 0,0-32 8,32 32 8,0-32-8,0 0 24,0 0-16,-1 32-8,1-32-8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1.88482" units="1/cm"/>
          <inkml:channelProperty channel="Y" name="resolution" value="42.05608" units="1/cm"/>
          <inkml:channelProperty channel="T" name="resolution" value="1" units="1/dev"/>
        </inkml:channelProperties>
      </inkml:inkSource>
      <inkml:timestamp xml:id="ts0" timeString="2017-03-24T18:21:13.9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82710">
    <iact:property name="dataType"/>
    <iact:actionData xml:id="d0">
      <inkml:trace xmlns:inkml="http://www.w3.org/2003/InkML" xml:id="stk0" contextRef="#ctx0" brushRef="#br0">5196 11962 0,'32'0'57,"0"0"-17,0 0 16,0 0 16,0 0-64,0 0 0,0 0 0,0 0 0,0 0 0,32 0 0,0 0 8,-31 0-8,-1 0 0,0 0 16,0 0-16,32 0 0,0 0 0,-32 0 0,32 0 0,32 0 0,-63 0 0,31 0 0,-32 0-1,32 0 2,0 0-2,64 32 1,-64-32 1,-31 0 7,-1 0 0,0 0-8,128 32 8,-64-32-8,65 0 0,256-32 0,-321 32 0,0 0 0,64 0 0,-64-32 0,-31 32 0,31 0 0,-32 0 0,-32 0 0,0 0-1,0 0 74,32 0-57,-32 0-16,0 0 8,1 0-8,-1 0 0,0 0 9,0 0-10,0 0 1,32 0 10,-32 0-12,0 0 2,32 0 0,0 0 0,1 0 0,-33 0 0,0 0 0,32 0 0,-32 0 8,0 0-9,0 0 17,0 0 25,0 0-25,0 0-16,0 0 7,32 0 2,1 0-1,-33 0-8,32 0 0,0 0-1,-32 0 2,0 0-1,0 0 0,32 0 0,-32 0 8,0 0-8,1 0 8,-1 0-9,0 0 2,0 0-1,32 0 0,0 0 0,0 0 0,161 32 0,-161-32 0,0 0 0,0 0 0,-32 0 0,32 0 0,-32 0 120,0 0-96,1 0 64,-1 0-72,0 0-8</inkml:trace>
    </iact:actionData>
  </iact:action>
  <iact:action type="add" startTime="349534">
    <iact:property name="dataType"/>
    <iact:actionData xml:id="d1">
      <inkml:trace xmlns:inkml="http://www.w3.org/2003/InkML" xml:id="stk1" contextRef="#ctx0" brushRef="#br0">19339 14271 0,'32'32'257,"0"-32"-201,-32 32-48,32-32 16,-32 32-8,32-32 32,-32 32 96,32-32-128,-32 33-9,32-33 418,32 0-409,0 0-8,65 0 0,-33 0 0,289-65 0,-257 33 0,32 0-1,-31 32 1,-65-32 1,-32 32-1,0 0 0,-32-32 9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1.88482" units="1/cm"/>
          <inkml:channelProperty channel="Y" name="resolution" value="42.05608" units="1/cm"/>
          <inkml:channelProperty channel="T" name="resolution" value="1" units="1/dev"/>
        </inkml:channelProperties>
      </inkml:inkSource>
      <inkml:timestamp xml:id="ts0" timeString="2017-03-24T18:21:13.9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50491">
    <iact:property name="dataType"/>
    <iact:actionData xml:id="d0">
      <inkml:trace xmlns:inkml="http://www.w3.org/2003/InkML" xml:id="stk0" contextRef="#ctx0" brushRef="#br0">25144 8242 0,'32'0'273,"0"0"-265,32 0 0,0 0 0,0 0 0,32 32 0,33-32 0,-33 0 0,32 0 0,-32 32 0,-64-32 0,65 0 0,31 0 0,-96 0 8,0 0-8,32 0 8,-32 0-1,0 0-6,0 0-1,0 0 0,33 0-1,-33 0 2,32 0-1,-32 0 0,96 0 0,-96 0 10,0 0-12,0 0 2,0 0 11,0 0-15,33 0 5,-1 0 7,-32 0-8,32 0 0,0 0 8,-32 0-8,0 0 0,0 0 0,32 0 0,-31 0 8,-1 0 32,0 0-17,0-32-15,32 32-7,-32 0-1,0 0 0,0 0 0,0 0 0,0 0 8,0 0 0,0 0 0,0 0 0,33 0-8,-33 0 8,0 0-8,0 0 0,0-32 24,0 32 32,32 0-40,-32 0-8,0 0 16</inkml:trace>
    </iact:actionData>
  </iact:action>
  <iact:action type="add" startTime="172275">
    <iact:property name="dataType"/>
    <iact:actionData xml:id="d1">
      <inkml:trace xmlns:inkml="http://www.w3.org/2003/InkML" xml:id="stk1" contextRef="#ctx0" brushRef="#br0">16196 8851 0,'32'0'145,"0"0"-137,0 0 0,32 0 0,-32 32 0,32-32 0,-32 0 0,1 0 0,31 0-1,-32 0 10,0 0-9,64 0 7,-32 0-6,-32 32-1,0-32 0,32 0 0,1 0 0,-1 0 0,0 0 0,0 0 0,32 0 0,-32 0 0,0 0 0,-31 0 0,95 0 0,-96 0 8,0 0 16,0 0-8,0 0-16,32 0 16,-32 0-16,32 0 0,65-32 0,-65 0-1,32 0 1,32 0 0,-31 0 1,-33 0 0,0 32-2,-64-32 2,32 32-2</inkml:trace>
    </iact:actionData>
  </iact:action>
  <iact:action type="add" startTime="174131">
    <iact:property name="dataType"/>
    <iact:actionData xml:id="d2">
      <inkml:trace xmlns:inkml="http://www.w3.org/2003/InkML" xml:id="stk2" contextRef="#ctx0" brushRef="#br0">16164 9493 0,'32'0'137,"0"32"-129,32-32 9,-32 0-10,0 32 1,0-32 8,0 0-8,0 0 8,0 0-8,1 0 0,-1 0 0,32 0 0,0 32 8,0-32-8,0 0 0,-32 0 0,32 0 0,65 0 0,-97 0 0,32 0 0,-32 0 0,32 0-1,-32 32 2,0-32-1,32 0 0,0 0 0,1 0 0,95 0 10,-128 0-12,0 0 2,0 0 0,0 0 0,32 0 15,1 0-6,31 0-9,-32 0 0,32 0 0,0 0 0,33 0 0,-33 0 0,0 0 0,0-32 0,0 32 0,65-32 1,-129 0-2,0 32 9</inkml:trace>
    </iact:actionData>
  </iact:action>
  <iact:action type="add" startTime="175827">
    <iact:property name="dataType"/>
    <iact:actionData xml:id="d3">
      <inkml:trace xmlns:inkml="http://www.w3.org/2003/InkML" xml:id="stk3" contextRef="#ctx0" brushRef="#br0">19948 9974 0,'0'32'201,"0"0"-185,32 0-8,-32 0 184,32-32-184,0 0 304,0 0-304,0 0 0,33-32 0,31 32 0,0-32 0,0 0 0,0 0 0,1 0 0,-65 32 0,0 0 0,32-32 0,-32 32 0,0 0 0,0 0 0,0-32-1,0 32 42</inkml:trace>
    </iact:actionData>
  </iact:action>
  <iact:action type="add" startTime="177515">
    <iact:property name="dataType"/>
    <iact:actionData xml:id="d4">
      <inkml:trace xmlns:inkml="http://www.w3.org/2003/InkML" xml:id="stk4" contextRef="#ctx0" brushRef="#br0">20076 10647 0,'32'0'218,"1"0"-211,63-32 1,32 0 0,-32-32 0,0 32 0,65-32-1,-65 32 3,0 32-3,0-64 2,-64 64-2,33-33 1,-33 33 0</inkml:trace>
    </iact:actionData>
  </iact:action>
  <iact:action type="add" startTime="179011">
    <iact:property name="dataType"/>
    <iact:actionData xml:id="d5">
      <inkml:trace xmlns:inkml="http://www.w3.org/2003/InkML" xml:id="stk5" contextRef="#ctx0" brushRef="#br0">19692 11224 0,'0'33'305,"0"-1"-280,0 0 6,32 0-6,-32 0-2,32-32 0,-32 32 130,32-32-112,-32 32-26,32 0 17,0-32 96,32-64-120,32 0 0,33-32 0,-1-1 0,-64 65 0,64-96 0,-32 64 0,1 32 0,-65 0 0,0 32 0,-32-32 0</inkml:trace>
    </iact:actionData>
  </iact:action>
  <iact:action type="add" startTime="182915">
    <iact:property name="dataType"/>
    <iact:actionData xml:id="d6">
      <inkml:trace xmlns:inkml="http://www.w3.org/2003/InkML" xml:id="stk6" contextRef="#ctx0" brushRef="#br0">15619 9974 0,'32'0'337,"0"0"-321,0 0-8,0 0 0,0 0 0,0 0 0,0 0 8,0-32-8,0 32 16</inkml:trace>
    </iact:actionData>
  </iact:action>
  <iact:action type="add" startTime="344916">
    <iact:property name="dataType"/>
    <iact:actionData xml:id="d7">
      <inkml:trace xmlns:inkml="http://www.w3.org/2003/InkML" xml:id="stk7" contextRef="#ctx0" brushRef="#br0">20205 12668 0,'32'0'225,"0"0"-201,0 0-8,32 32-10,-32-32 3,32 0 0,-64 32-2,64-32 1,0 32 1,-31-32-2,-1 0 1,0 32 0,32-32 0,32 0 9,0 0-9,-64 0 0,0-32-1,33 32 2,-33-32 9,32 32-13,-32 0 3,0 0 0,96 0 9,-32 0-10,-31 32 1,-1-32 1,0 0-2,-32 0 2,32 32-1,32-32-1,-32 0 2,-32 0-2,65 0 1,-33 0 0,96 32 1,-128-32-1,32 0 0,1 0 0,-1 32 0,-32-32 0,32 0 0,0 0-1,32 32 1,-32-32 1,-32 0-1,33 32-1,223-32 9,-192 32-7,-63-32-2,-1 0 2,0 0-1,0 0-1,0 0 2,0 0 13,0 0-5,0 0 23</inkml:trace>
    </iact:actionData>
  </iact:action>
  <iact:action type="add" startTime="350547">
    <iact:property name="dataType"/>
    <iact:actionData xml:id="d8">
      <inkml:trace xmlns:inkml="http://www.w3.org/2003/InkML" xml:id="stk8" contextRef="#ctx0" brushRef="#br0">6799 12796 0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1.88482" units="1/cm"/>
          <inkml:channelProperty channel="Y" name="resolution" value="42.05608" units="1/cm"/>
          <inkml:channelProperty channel="T" name="resolution" value="1" units="1/dev"/>
        </inkml:channelProperties>
      </inkml:inkSource>
      <inkml:timestamp xml:id="ts0" timeString="2017-03-24T18:47:54.67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43768">
    <iact:property name="dataType"/>
    <iact:actionData xml:id="d0">
      <inkml:trace xmlns:inkml="http://www.w3.org/2003/InkML" xml:id="stk0" contextRef="#ctx0" brushRef="#br0">17094 6927 0,'0'0'1,"0"-32"23,32 32 65,0 0-73,32 0 0,-32 0-8,0 0 0,32 0 0,33 0-1,-33 0 2,0 0-2,64 0 2,-32 0-2,-64 0 1,65 0 1,-1 0-1,-32 0 0,64 0 0,-32 0 0,33 0-2,159-32 3,-191 32 0,31 0-1,64 0 7,-31 0-6,-33 0-1,-32 0 0,65 0-1,-65 32 2,0-32-2,32 0 0,193 32 3,-225 0-3,32-32 2,1 0-1,-1 0-1,0 0 2,1 32-2,-1-32 0,-32 0 2,32 0 0,-31 0-1,159 0 0,-192 0-1,0 0 2,1 0-2,-33 32 1,64-32 8,-64 0-8,0 0 1,0 0-2,0 0 2,0 0-1,32 0 0,97 0 0,-129 0 0,96 32-2,-32-32 4,0 0-2,33 0 0,-1 0 0,32 32 0,-63-32 0,-1 0 0,-32 0 0,-32 0-1,64 0 1,-64 0 40,0 0-32,0 0-8,0 0-1,97 0 2,-97 0 0,32 0-1,0 0 0,-32 0-1,-32-32 0,32 32 3,0 0-3,0 0 42,0 0-41,33 0 0,-1 0-1,32 0 2,0 0-1,65 0 7,-97 0-7,-32 0 1,0 0-2,0 0 81,0 0-80,0 0 1,0 0-1,0 0 0,0 0 0,0 0 0,0 0-1,0 0 58,1 0-50,31 0-7,-32 0 9,0 0-9,0-32 8,0 32-8,0 0 104</inkml:trace>
    </iact:actionData>
  </iact:action>
  <iact:action type="add" startTime="46832">
    <iact:property name="dataType"/>
    <iact:actionData xml:id="d1">
      <inkml:trace xmlns:inkml="http://www.w3.org/2003/InkML" xml:id="stk1" contextRef="#ctx0" brushRef="#br0">2630 7729 0,'32'0'106,"0"0"-99,32 0 12,0 0-13,65-32 2,-1 32-1,64 0 2,-31-32-2,31 32 1,1 0-1,-1-32 2,-32 32 0,65-32-1,-129 32-2,128-33 5,225 33 4,65-32-9,-354 32 4,-64-32-1,-32 32-2,33 0 1,-33 0-1,32-32 0,-32 32 2,-32 0-1,32 0 1,0 0-1,129 0 0,-97 0 0,0 0 0,33 0-1,-33-32 1,32 32 1,-64 0-2,0 0 1,0 0 0,-31 0 0,-1 0 88,0 0-80,0 0-7,0 0 15,0 0-16,0 0 256,0 0-184,0 0-33,0 0 74,0 0-105</inkml:trace>
    </iact:actionData>
  </iact:action>
  <iact:action type="add" startTime="63064">
    <iact:property name="dataType"/>
    <iact:actionData xml:id="d2">
      <inkml:trace xmlns:inkml="http://www.w3.org/2003/InkML" xml:id="stk2" contextRef="#ctx0" brushRef="#br0">15298 8659 0,'32'0'138,"0"0"-106,0 0-8,0 0-16,0 0 0,0 0-1,32 0 1,1 0 0,-33-32 1,32 32-2,32 0 2,-32 0-2,32 0 8,-32 0-6,1-32 0,-33 32-2,64 0 0,-64 0 3,0 0-2,32 0 0,0 0 8,33 0-8,-65-32-1,64 32 2,0 0-1,-32 0 0,97 0-1,-97 0 0,128 0 2,-96 0 0,-32 0-2,1 0 1,-1 0 0,-32 0 1,32 0-2,64 0 9,-64 0-8,0 0 1,1 0-2,31 0 2,-64 0-2,96 32 2,-96-32-1,64 0 0,-63 0-1,-1 0 0,32 0 2,0 0 0,-32 0-2,64 0 2,-64 0-1,32 0 0,-32 0-1,65 0 1,31 0 1,-96 0-1,32 0 0,0 0 0,-32 0-1,33 0 10,-33 0-1,0 0-9,32 0 1,-32 0 1,0 0-1,128 32 0,-128-32 0,33 0 0,-1 0 0,-32 0 0,0 0 0,32 0-1,-32 0 10,0 0-10,0 32 0,0-32 3,32 0 6,1 0-9,-33 0 9,32 0 0,-32 0-7,0 0-2,32 32 1,-32-32 1,32 0-1,0 0-1,0 0 1,1 0 1,63 0-1,-64 0 0,-32 0 0,0 0-1,0 0 11,0 0 13,0 0-13,0 0-13,1 0 4,95 0 5,-96 0-5,0 0 0,0 0 103,0 0-73,0 0 346,32 0-378,0 0 2,33-32-2,-33 32 2,32 0-2,129 0 10,-97 0-9,-32 0-1,-32 0 2,0 0-2,65 0 2,-97 0-1,0 0-1,0 0 74,0 0-65,0 0-8,0 0 0,0 0 8,0 0 0,0 0-1,32 0 1,-32 0-7,1 0-1,31 0 0,0 0-1,-32 0 2,128 32-1,-96-32-1,65 0 1,-1 0 0,0 0 0,0 0 0,-63 0 1,31 0-1,-64 0 8,0 0 312,32 0-320,64 0 0,-31 32-1,-1-32 2,32 0-1,-64 0 0,-32 0-1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41.88482" units="1/cm"/>
          <inkml:channelProperty channel="Y" name="resolution" value="42.05608" units="1/cm"/>
          <inkml:channelProperty channel="T" name="resolution" value="1" units="1/dev"/>
        </inkml:channelProperties>
      </inkml:inkSource>
      <inkml:timestamp xml:id="ts0" timeString="2017-03-24T18:47:54.67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01350">
    <iact:property name="dataType"/>
    <iact:actionData xml:id="d0">
      <inkml:trace xmlns:inkml="http://www.w3.org/2003/InkML" xml:id="stk0" contextRef="#ctx0" brushRef="#br0">3143 4650 0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44AAD79-A2BF-458B-BC17-844D04D4D27E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3A593F9-7921-4F09-9F2A-B2048638C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54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A71D-FE56-42A5-87CF-50ABC6A0621A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95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 TASKS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593F9-7921-4F09-9F2A-B2048638C9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49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 TASKS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593F9-7921-4F09-9F2A-B2048638C9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22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Must be </a:t>
            </a:r>
            <a:r>
              <a:rPr lang="en-US" b="1" dirty="0"/>
              <a:t>relevant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Is consistent with audit </a:t>
            </a:r>
            <a:r>
              <a:rPr lang="en-US" b="1" dirty="0"/>
              <a:t>objectives</a:t>
            </a:r>
            <a:r>
              <a:rPr lang="en-US" dirty="0"/>
              <a:t> and </a:t>
            </a:r>
            <a:r>
              <a:rPr lang="en-US" u="sng" dirty="0"/>
              <a:t>supports</a:t>
            </a:r>
            <a:r>
              <a:rPr lang="en-US" dirty="0"/>
              <a:t> audit </a:t>
            </a:r>
            <a:r>
              <a:rPr lang="en-US" u="sng" dirty="0"/>
              <a:t>findings</a:t>
            </a:r>
            <a:r>
              <a:rPr lang="en-US" dirty="0"/>
              <a:t> and </a:t>
            </a:r>
            <a:r>
              <a:rPr lang="en-US" u="sng" dirty="0"/>
              <a:t>recommendations</a:t>
            </a:r>
            <a:r>
              <a:rPr lang="en-US" dirty="0"/>
              <a:t>.</a:t>
            </a:r>
          </a:p>
          <a:p>
            <a:r>
              <a:rPr lang="en-US" dirty="0"/>
              <a:t>Must be </a:t>
            </a:r>
            <a:r>
              <a:rPr lang="en-US" b="1" dirty="0"/>
              <a:t>reliable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Accurate, verifiable and from objective sources.</a:t>
            </a:r>
          </a:p>
          <a:p>
            <a:r>
              <a:rPr lang="en-US" dirty="0"/>
              <a:t>Must be </a:t>
            </a:r>
            <a:r>
              <a:rPr lang="en-US" b="1" dirty="0"/>
              <a:t>sufficient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Factual, </a:t>
            </a:r>
            <a:r>
              <a:rPr lang="en-US" u="sng" dirty="0"/>
              <a:t>adequate and convincing </a:t>
            </a:r>
            <a:r>
              <a:rPr lang="en-US" dirty="0"/>
              <a:t>such that a prudent person would reach the same conclusions as the auditor.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593F9-7921-4F09-9F2A-B2048638C92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50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the most appropriate of these.</a:t>
            </a:r>
          </a:p>
          <a:p>
            <a:r>
              <a:rPr lang="en-US" dirty="0"/>
              <a:t>Inquiry and Confirmation – password</a:t>
            </a:r>
            <a:r>
              <a:rPr lang="en-US" baseline="0" dirty="0"/>
              <a:t> complexity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A71D-FE56-42A5-87CF-50ABC6A0621A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12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6A71D-FE56-42A5-87CF-50ABC6A0621A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54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CC0F2-EB88-4D9A-9E28-2475EC11B9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C984-B901-43F8-945D-80878247F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6248400"/>
            <a:ext cx="3149600" cy="58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09600" y="6357638"/>
            <a:ext cx="355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prstClr val="black"/>
                </a:solidFill>
              </a:rPr>
              <a:t>IT Audit Process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620000" y="6329703"/>
            <a:ext cx="3556000" cy="4418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prstClr val="black"/>
                </a:solidFill>
              </a:rPr>
              <a:t>Prof. Mike Romeu</a:t>
            </a:r>
          </a:p>
        </p:txBody>
      </p:sp>
    </p:spTree>
    <p:extLst>
      <p:ext uri="{BB962C8B-B14F-4D97-AF65-F5344CB8AC3E}">
        <p14:creationId xmlns:p14="http://schemas.microsoft.com/office/powerpoint/2010/main" val="3175381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8BC8A-5390-43C0-A3FE-B160FFD770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C984-B901-43F8-945D-80878247F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6248400"/>
            <a:ext cx="3149600" cy="58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09600" y="6357638"/>
            <a:ext cx="355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prstClr val="black"/>
                </a:solidFill>
              </a:rPr>
              <a:t>IT Audit Process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620000" y="6329703"/>
            <a:ext cx="3556000" cy="4418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prstClr val="black"/>
                </a:solidFill>
              </a:rPr>
              <a:t>Prof. Mike Romeu</a:t>
            </a:r>
          </a:p>
        </p:txBody>
      </p:sp>
    </p:spTree>
    <p:extLst>
      <p:ext uri="{BB962C8B-B14F-4D97-AF65-F5344CB8AC3E}">
        <p14:creationId xmlns:p14="http://schemas.microsoft.com/office/powerpoint/2010/main" val="617250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19EDC-D8EE-4BDA-9630-E74B3DB9E3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C984-B901-43F8-945D-80878247F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6248400"/>
            <a:ext cx="3149600" cy="58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09600" y="6357638"/>
            <a:ext cx="355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prstClr val="black"/>
                </a:solidFill>
              </a:rPr>
              <a:t>IT Audit Process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620000" y="6329703"/>
            <a:ext cx="3556000" cy="4418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prstClr val="black"/>
                </a:solidFill>
              </a:rPr>
              <a:t>Prof. Mike Romeu</a:t>
            </a:r>
          </a:p>
        </p:txBody>
      </p:sp>
    </p:spTree>
    <p:extLst>
      <p:ext uri="{BB962C8B-B14F-4D97-AF65-F5344CB8AC3E}">
        <p14:creationId xmlns:p14="http://schemas.microsoft.com/office/powerpoint/2010/main" val="621058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D778-B565-4D7E-94D7-64010A445B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5A8A-9085-46FA-AD51-98263C393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6248400"/>
            <a:ext cx="3149600" cy="58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09600" y="6357638"/>
            <a:ext cx="355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prstClr val="black"/>
                </a:solidFill>
              </a:rPr>
              <a:t>IT Audit Process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620000" y="6329703"/>
            <a:ext cx="3556000" cy="4418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prstClr val="black"/>
                </a:solidFill>
              </a:rPr>
              <a:t>Prof. Mike Romeu</a:t>
            </a:r>
          </a:p>
        </p:txBody>
      </p:sp>
    </p:spTree>
    <p:extLst>
      <p:ext uri="{BB962C8B-B14F-4D97-AF65-F5344CB8AC3E}">
        <p14:creationId xmlns:p14="http://schemas.microsoft.com/office/powerpoint/2010/main" val="4013371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4B480-A667-4F48-A7E4-3DAA5DD1A65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C984-B901-43F8-945D-80878247F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6248400"/>
            <a:ext cx="3149600" cy="58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09600" y="6357638"/>
            <a:ext cx="355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prstClr val="black"/>
                </a:solidFill>
              </a:rPr>
              <a:t>IT Audit Process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620000" y="6329703"/>
            <a:ext cx="3556000" cy="4418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prstClr val="black"/>
                </a:solidFill>
              </a:rPr>
              <a:t>Prof. Mike Romeu</a:t>
            </a:r>
          </a:p>
        </p:txBody>
      </p:sp>
    </p:spTree>
    <p:extLst>
      <p:ext uri="{BB962C8B-B14F-4D97-AF65-F5344CB8AC3E}">
        <p14:creationId xmlns:p14="http://schemas.microsoft.com/office/powerpoint/2010/main" val="3747164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7DA71-2799-4A39-B927-A08CF601F6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C984-B901-43F8-945D-80878247F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6248400"/>
            <a:ext cx="3149600" cy="58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09600" y="6357638"/>
            <a:ext cx="355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prstClr val="black"/>
                </a:solidFill>
              </a:rPr>
              <a:t>IT Audit Process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620000" y="6329703"/>
            <a:ext cx="3556000" cy="4418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prstClr val="black"/>
                </a:solidFill>
              </a:rPr>
              <a:t>Prof. Mike Romeu</a:t>
            </a:r>
          </a:p>
        </p:txBody>
      </p:sp>
    </p:spTree>
    <p:extLst>
      <p:ext uri="{BB962C8B-B14F-4D97-AF65-F5344CB8AC3E}">
        <p14:creationId xmlns:p14="http://schemas.microsoft.com/office/powerpoint/2010/main" val="41775368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A07B4-8B54-4C2A-9338-3DC1293EE3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C984-B901-43F8-945D-80878247F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6248400"/>
            <a:ext cx="3149600" cy="58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609600" y="6357638"/>
            <a:ext cx="355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prstClr val="black"/>
                </a:solidFill>
              </a:rPr>
              <a:t>IT Audit Process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7620000" y="6329703"/>
            <a:ext cx="3556000" cy="4418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prstClr val="black"/>
                </a:solidFill>
              </a:rPr>
              <a:t>Prof. Mike Romeu</a:t>
            </a:r>
          </a:p>
        </p:txBody>
      </p:sp>
    </p:spTree>
    <p:extLst>
      <p:ext uri="{BB962C8B-B14F-4D97-AF65-F5344CB8AC3E}">
        <p14:creationId xmlns:p14="http://schemas.microsoft.com/office/powerpoint/2010/main" val="2297296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F7237-FC5D-40CF-9CEC-CAA453EC27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C984-B901-43F8-945D-80878247F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6248400"/>
            <a:ext cx="3149600" cy="58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09600" y="6357638"/>
            <a:ext cx="355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prstClr val="black"/>
                </a:solidFill>
              </a:rPr>
              <a:t>IT Audit Process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620000" y="6329703"/>
            <a:ext cx="3556000" cy="4418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prstClr val="black"/>
                </a:solidFill>
              </a:rPr>
              <a:t>Prof. Mike Romeu</a:t>
            </a:r>
          </a:p>
        </p:txBody>
      </p:sp>
    </p:spTree>
    <p:extLst>
      <p:ext uri="{BB962C8B-B14F-4D97-AF65-F5344CB8AC3E}">
        <p14:creationId xmlns:p14="http://schemas.microsoft.com/office/powerpoint/2010/main" val="516374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DA6F-62F1-43D4-BC21-4227CDDD28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C984-B901-43F8-945D-80878247F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557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CF73B-4EF0-4FA2-9E91-E1465071769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C984-B901-43F8-945D-80878247F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6248400"/>
            <a:ext cx="3149600" cy="58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09600" y="6357638"/>
            <a:ext cx="355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prstClr val="black"/>
                </a:solidFill>
              </a:rPr>
              <a:t>IT Audit Process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620000" y="6329703"/>
            <a:ext cx="3556000" cy="4418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prstClr val="black"/>
                </a:solidFill>
              </a:rPr>
              <a:t>Prof. Mike Romeu</a:t>
            </a:r>
          </a:p>
        </p:txBody>
      </p:sp>
    </p:spTree>
    <p:extLst>
      <p:ext uri="{BB962C8B-B14F-4D97-AF65-F5344CB8AC3E}">
        <p14:creationId xmlns:p14="http://schemas.microsoft.com/office/powerpoint/2010/main" val="617099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42DD3-255D-4984-9832-4C5B617CD8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C984-B901-43F8-945D-80878247F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6248400"/>
            <a:ext cx="3149600" cy="58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09600" y="6357638"/>
            <a:ext cx="355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prstClr val="black"/>
                </a:solidFill>
              </a:rPr>
              <a:t>IT Audit Process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620000" y="6329703"/>
            <a:ext cx="3556000" cy="4418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prstClr val="black"/>
                </a:solidFill>
              </a:rPr>
              <a:t>Prof. Mike Romeu</a:t>
            </a:r>
          </a:p>
        </p:txBody>
      </p:sp>
    </p:spTree>
    <p:extLst>
      <p:ext uri="{BB962C8B-B14F-4D97-AF65-F5344CB8AC3E}">
        <p14:creationId xmlns:p14="http://schemas.microsoft.com/office/powerpoint/2010/main" val="702857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07FC46B-E149-48E3-8D63-491FFA612E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3/27/2017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7B0C984-B901-43F8-945D-80878247F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09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microsoft.com/office/2011/relationships/inkAction" Target="../ink/inkAction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microsoft.com/office/2011/relationships/inkAction" Target="../ink/inkAction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7.png"/><Relationship Id="rId5" Type="http://schemas.microsoft.com/office/2011/relationships/inkAction" Target="../ink/inkAction8.xml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microsoft.com/office/2011/relationships/inkAction" Target="../ink/inkAction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microsoft.com/office/2011/relationships/inkAction" Target="../ink/inkAction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microsoft.com/office/2011/relationships/inkAction" Target="../ink/inkAction2.xml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microsoft.com/office/2011/relationships/inkAction" Target="../ink/inkAction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microsoft.com/office/2011/relationships/inkAction" Target="../ink/inkAction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microsoft.com/office/2011/relationships/inkAction" Target="../ink/inkAction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IT Audit Process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Michael Romeu-Lugo MBA, CISA</a:t>
            </a:r>
          </a:p>
          <a:p>
            <a:r>
              <a:rPr lang="en-US" sz="2000" dirty="0"/>
              <a:t>March 27,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0C984-B901-43F8-945D-80878247F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134" y="533400"/>
            <a:ext cx="4027735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7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182">
        <p159:morph option="byObject"/>
      </p:transition>
    </mc:Choice>
    <mc:Fallback xmlns="">
      <p:transition spd="slow" advTm="71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 Program – Planning: Step 5 Develop Procedure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7757800"/>
              </p:ext>
            </p:extLst>
          </p:nvPr>
        </p:nvGraphicFramePr>
        <p:xfrm>
          <a:off x="838200" y="1236075"/>
          <a:ext cx="10515599" cy="454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7884">
                  <a:extLst>
                    <a:ext uri="{9D8B030D-6E8A-4147-A177-3AD203B41FA5}">
                      <a16:colId xmlns:a16="http://schemas.microsoft.com/office/drawing/2014/main" val="2372710469"/>
                    </a:ext>
                  </a:extLst>
                </a:gridCol>
                <a:gridCol w="5987715">
                  <a:extLst>
                    <a:ext uri="{9D8B030D-6E8A-4147-A177-3AD203B41FA5}">
                      <a16:colId xmlns:a16="http://schemas.microsoft.com/office/drawing/2014/main" val="4226643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Example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228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Identify and obtain departmental policies, standards and guidelines for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Information security policies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Segregation of duties (</a:t>
                      </a:r>
                      <a:r>
                        <a:rPr lang="en-US" sz="1600" dirty="0" err="1"/>
                        <a:t>SoD</a:t>
                      </a:r>
                      <a:r>
                        <a:rPr lang="en-US" sz="1600" dirty="0"/>
                        <a:t>) policies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Purchasing policies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Authorization matrix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Industry standards or guidelines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Compliance requirements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098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Identify a list of individuals to interview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Accounts payable clerks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Subject matter experts (SME)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Supervisors and Managers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585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Identify methods (including tools) to perform the evaluation.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Compliance Testing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Substantive Testing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Tools</a:t>
                      </a:r>
                    </a:p>
                    <a:p>
                      <a:pPr marL="6286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Questionnaires</a:t>
                      </a:r>
                    </a:p>
                    <a:p>
                      <a:pPr marL="6286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Checklists</a:t>
                      </a:r>
                    </a:p>
                    <a:p>
                      <a:pPr marL="6286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Spreadsheets</a:t>
                      </a:r>
                    </a:p>
                    <a:p>
                      <a:pPr marL="6286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Computer Assisted Auditing Tools (CAATs)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4471459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5A8A-9085-46FA-AD51-98263C393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70560" y="4306320"/>
              <a:ext cx="5622840" cy="889560"/>
            </p14:xfrm>
          </p:contentPart>
        </mc:Choice>
        <mc:Fallback xmlns=""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61200" y="4296960"/>
                <a:ext cx="5641560" cy="9082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89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06435">
        <p159:morph option="byObject"/>
      </p:transition>
    </mc:Choice>
    <mc:Fallback xmlns="">
      <p:transition spd="slow" advTm="4064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 Program – Planning: Step 5 Develop Procedure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8466900"/>
              </p:ext>
            </p:extLst>
          </p:nvPr>
        </p:nvGraphicFramePr>
        <p:xfrm>
          <a:off x="838200" y="1236075"/>
          <a:ext cx="10515599" cy="3815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7884">
                  <a:extLst>
                    <a:ext uri="{9D8B030D-6E8A-4147-A177-3AD203B41FA5}">
                      <a16:colId xmlns:a16="http://schemas.microsoft.com/office/drawing/2014/main" val="2372710469"/>
                    </a:ext>
                  </a:extLst>
                </a:gridCol>
                <a:gridCol w="5987715">
                  <a:extLst>
                    <a:ext uri="{9D8B030D-6E8A-4147-A177-3AD203B41FA5}">
                      <a16:colId xmlns:a16="http://schemas.microsoft.com/office/drawing/2014/main" val="4226643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228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Develop tools and  methodology to test and verify controls.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See the previous step: “Identify methods (including tools)…”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2550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Identify criteria for evaluating the tests (similar to a test script for the auditor to use in conducting the evaluation).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Organization Structure Review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Policies, standards and procedures review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Documentation review (user manuals, training material, …)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Interviews with key personnel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Observation of procedures as they are performed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Reperformance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Walk-Throughs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Data 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835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Define a methodology to evaluate that the testing and its results are accurate (and repeatable if necessary).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Refer to standard 1205 – Evidence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050104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5A8A-9085-46FA-AD51-98263C393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8" name="Ink 7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47640" y="2967120"/>
              <a:ext cx="7701120" cy="1697400"/>
            </p14:xfrm>
          </p:contentPart>
        </mc:Choice>
        <mc:Fallback xmlns="">
          <p:pic>
            <p:nvPicPr>
              <p:cNvPr id="8" name="Ink 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38280" y="2957760"/>
                <a:ext cx="7719840" cy="17161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37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54047">
        <p159:morph option="byObject"/>
      </p:transition>
    </mc:Choice>
    <mc:Fallback xmlns="">
      <p:transition spd="slow" advTm="3540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 Program Example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2595" y="1503948"/>
            <a:ext cx="11306809" cy="453310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5A8A-9085-46FA-AD51-98263C393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35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56929">
        <p159:morph option="byObject"/>
      </p:transition>
    </mc:Choice>
    <mc:Fallback xmlns="">
      <p:transition spd="slow" advTm="1569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 Assurance Example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8795" y="1690690"/>
            <a:ext cx="11134410" cy="201897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5A8A-9085-46FA-AD51-98263C393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38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5035">
        <p159:morph option="byObject"/>
      </p:transition>
    </mc:Choice>
    <mc:Fallback xmlns="">
      <p:transition spd="slow" advTm="1250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 Assurance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5A8A-9085-46FA-AD51-98263C393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252540"/>
            <a:ext cx="10515600" cy="492442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39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74605">
        <p159:morph option="byObject"/>
      </p:transition>
    </mc:Choice>
    <mc:Fallback xmlns="">
      <p:transition spd="slow" advTm="2746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 Assurance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5A8A-9085-46FA-AD51-98263C393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26431" y="1141606"/>
            <a:ext cx="9339137" cy="506668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76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8983">
        <p159:morph option="byObject"/>
      </p:transition>
    </mc:Choice>
    <mc:Fallback xmlns="">
      <p:transition spd="slow" advTm="789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Standard 1205  - Evidence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5987783"/>
              </p:ext>
            </p:extLst>
          </p:nvPr>
        </p:nvGraphicFramePr>
        <p:xfrm>
          <a:off x="838200" y="1825625"/>
          <a:ext cx="105156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Statements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1205.1 </a:t>
                      </a:r>
                      <a:r>
                        <a:rPr lang="en-US" sz="1800" b="0" dirty="0"/>
                        <a:t>IS audit and assurance professionals shall obtain sufficient and appropriate evidence to draw reasonable conclusions</a:t>
                      </a:r>
                      <a:r>
                        <a:rPr lang="en-US" sz="1800" b="0" baseline="0" dirty="0"/>
                        <a:t> on which to base the engagement results.</a:t>
                      </a:r>
                      <a:endParaRPr lang="en-US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1205.2</a:t>
                      </a:r>
                      <a:r>
                        <a:rPr lang="en-US" sz="1800" b="0" baseline="0" dirty="0"/>
                        <a:t> IS audit and assurance professionals shall evaluate the sufficiency of evidence obtained to support conclusions and achieve engagement objectives.</a:t>
                      </a:r>
                      <a:endParaRPr lang="en-US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5A8A-9085-46FA-AD51-98263C393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0155" y="3982065"/>
            <a:ext cx="1048610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Evidence must be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Relevant</a:t>
            </a:r>
            <a:r>
              <a:rPr lang="en-US" dirty="0"/>
              <a:t> – consistent with audit objectives and supports audit findings and recommendations.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Reliable</a:t>
            </a:r>
            <a:r>
              <a:rPr lang="en-US" dirty="0"/>
              <a:t> – accurate, verifiable and from objective sources.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Sufficient</a:t>
            </a:r>
            <a:r>
              <a:rPr lang="en-US" dirty="0"/>
              <a:t> – factual, adequate and convincing such that a prudent person would reach the same conclusions as the auditor.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46800" y="2470680"/>
              <a:ext cx="8186040" cy="669960"/>
            </p14:xfrm>
          </p:contentPart>
        </mc:Choice>
        <mc:Fallback xmlns=""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0960" y="2407320"/>
                <a:ext cx="8217360" cy="7966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18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39582">
        <p159:morph option="byObject"/>
      </p:transition>
    </mc:Choice>
    <mc:Fallback xmlns="">
      <p:transition spd="slow" advTm="1395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Evidence-Gathering Procedures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0901106"/>
              </p:ext>
            </p:extLst>
          </p:nvPr>
        </p:nvGraphicFramePr>
        <p:xfrm>
          <a:off x="1519333" y="1541780"/>
          <a:ext cx="9153334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89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34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Procedure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b="1" dirty="0"/>
                        <a:t>Inquiry and Confirmation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/>
                        <a:t>Least reliable.  Consists of interviews usually driven by checklists.</a:t>
                      </a:r>
                      <a:endParaRPr lang="en-US" sz="1800" dirty="0"/>
                    </a:p>
                  </a:txBody>
                  <a:tcPr marT="91440" marB="9144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Inspection</a:t>
                      </a:r>
                      <a:r>
                        <a:rPr lang="en-US" sz="1800" b="1" baseline="0" dirty="0"/>
                        <a:t> of Records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Paper, computer printouts, plans and reports, etc. Originals are better than copies; system-generated;</a:t>
                      </a:r>
                      <a:r>
                        <a:rPr lang="en-US" sz="1800" baseline="0" dirty="0"/>
                        <a:t> gathered by auditor.</a:t>
                      </a:r>
                      <a:endParaRPr lang="en-US" sz="1800" dirty="0"/>
                    </a:p>
                  </a:txBody>
                  <a:tcPr marT="91440" marB="9144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Inspection of Assets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/>
                        <a:t>Existence and condition.  Verify/record ID, serial#, etc.</a:t>
                      </a:r>
                      <a:endParaRPr lang="en-US" sz="1800" dirty="0"/>
                    </a:p>
                  </a:txBody>
                  <a:tcPr marT="91440" marB="9144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Observation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Watching a</a:t>
                      </a:r>
                      <a:r>
                        <a:rPr lang="en-US" sz="1800" baseline="0" dirty="0"/>
                        <a:t> person or system execute the process or transaction</a:t>
                      </a:r>
                      <a:endParaRPr lang="en-US" sz="1800" dirty="0"/>
                    </a:p>
                  </a:txBody>
                  <a:tcPr marT="91440" marB="9144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Re-performance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aseline="0" dirty="0"/>
                        <a:t>Executing again and recording how it happens, not how it </a:t>
                      </a:r>
                      <a:r>
                        <a:rPr lang="en-US" sz="1800" u="sng" baseline="0" dirty="0"/>
                        <a:t>should</a:t>
                      </a:r>
                      <a:r>
                        <a:rPr lang="en-US" sz="1800" baseline="0" dirty="0"/>
                        <a:t> happen.</a:t>
                      </a:r>
                      <a:endParaRPr lang="en-US" sz="1800" dirty="0"/>
                    </a:p>
                  </a:txBody>
                  <a:tcPr marT="91440" marB="9144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Re-calculation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Carrying</a:t>
                      </a:r>
                      <a:r>
                        <a:rPr lang="en-US" sz="1800" baseline="0" dirty="0"/>
                        <a:t> out calculations manually or by other independent means recording the results.</a:t>
                      </a:r>
                      <a:endParaRPr lang="en-US" sz="1800" dirty="0"/>
                    </a:p>
                  </a:txBody>
                  <a:tcPr marT="91440" marB="9144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/>
                        <a:t>Scanning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Looking for things that do not belong or do not follow a</a:t>
                      </a:r>
                      <a:r>
                        <a:rPr lang="en-US" sz="1800" baseline="0" dirty="0"/>
                        <a:t> pattern.</a:t>
                      </a:r>
                      <a:endParaRPr lang="en-US" sz="1800" dirty="0"/>
                    </a:p>
                  </a:txBody>
                  <a:tcPr marT="91440" marB="9144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5A8A-9085-46FA-AD51-98263C393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74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38410">
        <p159:morph option="byObject"/>
      </p:transition>
    </mc:Choice>
    <mc:Fallback xmlns="">
      <p:transition spd="slow" advTm="1384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Evidence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Source, nature and authenticity</a:t>
            </a:r>
          </a:p>
          <a:p>
            <a:pPr lvl="1"/>
            <a:r>
              <a:rPr lang="en-US" dirty="0"/>
              <a:t>Written rather than oral</a:t>
            </a:r>
          </a:p>
          <a:p>
            <a:pPr lvl="1"/>
            <a:r>
              <a:rPr lang="en-US" dirty="0"/>
              <a:t>From independent sources</a:t>
            </a:r>
          </a:p>
          <a:p>
            <a:pPr lvl="1"/>
            <a:r>
              <a:rPr lang="en-US" dirty="0"/>
              <a:t>Obtained personally rather than by auditee</a:t>
            </a:r>
          </a:p>
          <a:p>
            <a:pPr lvl="1"/>
            <a:r>
              <a:rPr lang="en-US" dirty="0"/>
              <a:t>Certified</a:t>
            </a:r>
          </a:p>
          <a:p>
            <a:pPr lvl="1"/>
            <a:r>
              <a:rPr lang="en-US" dirty="0"/>
              <a:t>Kept by an independent party</a:t>
            </a:r>
          </a:p>
          <a:p>
            <a:pPr lvl="1"/>
            <a:r>
              <a:rPr lang="en-US" dirty="0"/>
              <a:t>The results of inspection and observation</a:t>
            </a:r>
          </a:p>
          <a:p>
            <a:r>
              <a:rPr lang="en-US" dirty="0"/>
              <a:t>Identify, cross-reference and catalogue</a:t>
            </a:r>
          </a:p>
          <a:p>
            <a:r>
              <a:rPr lang="en-US" dirty="0"/>
              <a:t>Retention, availability and disposal</a:t>
            </a:r>
          </a:p>
          <a:p>
            <a:r>
              <a:rPr lang="en-US" dirty="0"/>
              <a:t>Protect from unauthorized disclosure or modification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5A8A-9085-46FA-AD51-98263C393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54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73308">
        <p159:morph option="byObject"/>
      </p:transition>
    </mc:Choice>
    <mc:Fallback xmlns="">
      <p:transition spd="slow" advTm="3733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Soon – Next Week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Sampling</a:t>
            </a:r>
          </a:p>
          <a:p>
            <a:pPr lvl="1"/>
            <a:r>
              <a:rPr lang="en-US" dirty="0"/>
              <a:t>Sampling Types</a:t>
            </a:r>
          </a:p>
          <a:p>
            <a:pPr lvl="1"/>
            <a:r>
              <a:rPr lang="en-US" dirty="0"/>
              <a:t>Sampling Techniques</a:t>
            </a:r>
          </a:p>
          <a:p>
            <a:pPr lvl="1"/>
            <a:endParaRPr lang="en-US" dirty="0"/>
          </a:p>
          <a:p>
            <a:r>
              <a:rPr lang="en-US" dirty="0"/>
              <a:t>Testing Techniques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5A8A-9085-46FA-AD51-98263C393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31480" y="1674000"/>
              <a:ext cx="360" cy="360"/>
            </p14:xfrm>
          </p:contentPart>
        </mc:Choice>
        <mc:Fallback xmlns=""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15640" y="1610640"/>
                <a:ext cx="31680" cy="1270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20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3334">
        <p159:morph option="byObject"/>
      </p:transition>
    </mc:Choice>
    <mc:Fallback xmlns="">
      <p:transition spd="slow" advTm="1033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Audit Planning</a:t>
            </a:r>
          </a:p>
          <a:p>
            <a:pPr lvl="1"/>
            <a:r>
              <a:rPr lang="en-US" dirty="0"/>
              <a:t>PS 1203 / PG 2203</a:t>
            </a:r>
          </a:p>
          <a:p>
            <a:pPr lvl="1"/>
            <a:endParaRPr lang="en-US" dirty="0"/>
          </a:p>
          <a:p>
            <a:r>
              <a:rPr lang="en-US" dirty="0"/>
              <a:t>Evidence</a:t>
            </a:r>
          </a:p>
          <a:p>
            <a:pPr lvl="1"/>
            <a:r>
              <a:rPr lang="en-US" dirty="0"/>
              <a:t>PS 1205 / PG 2205</a:t>
            </a:r>
          </a:p>
          <a:p>
            <a:pPr lvl="1"/>
            <a:endParaRPr lang="en-US" dirty="0"/>
          </a:p>
          <a:p>
            <a:r>
              <a:rPr lang="en-US" dirty="0"/>
              <a:t>References:</a:t>
            </a:r>
          </a:p>
          <a:p>
            <a:pPr lvl="1"/>
            <a:r>
              <a:rPr lang="en-US" dirty="0"/>
              <a:t>ITAF 3</a:t>
            </a:r>
            <a:r>
              <a:rPr lang="en-US" baseline="30000" dirty="0"/>
              <a:t>rd</a:t>
            </a:r>
            <a:r>
              <a:rPr lang="en-US" dirty="0"/>
              <a:t> Edition</a:t>
            </a:r>
          </a:p>
          <a:p>
            <a:pPr lvl="1"/>
            <a:r>
              <a:rPr lang="en-US" dirty="0"/>
              <a:t>Information Systems Auditing: Tools and Techniques – Creating Audit Programs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5A8A-9085-46FA-AD51-98263C393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84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3658">
        <p159:morph option="byObject"/>
      </p:transition>
    </mc:Choice>
    <mc:Fallback xmlns="">
      <p:transition spd="slow" advTm="636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Standard 1203 – Performance and Supervision</a:t>
            </a:r>
            <a:br>
              <a:rPr lang="en-US" dirty="0"/>
            </a:br>
            <a:r>
              <a:rPr lang="en-US" sz="2000" dirty="0"/>
              <a:t>ITAF 3</a:t>
            </a:r>
            <a:r>
              <a:rPr lang="en-US" sz="2000" baseline="30000" dirty="0"/>
              <a:t>rd</a:t>
            </a:r>
            <a:r>
              <a:rPr lang="en-US" sz="2000" dirty="0"/>
              <a:t> Edition, page 10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1391478"/>
              </p:ext>
            </p:extLst>
          </p:nvPr>
        </p:nvGraphicFramePr>
        <p:xfrm>
          <a:off x="885623" y="1641915"/>
          <a:ext cx="10420754" cy="417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5655">
                  <a:extLst>
                    <a:ext uri="{9D8B030D-6E8A-4147-A177-3AD203B41FA5}">
                      <a16:colId xmlns:a16="http://schemas.microsoft.com/office/drawing/2014/main" val="3063544157"/>
                    </a:ext>
                  </a:extLst>
                </a:gridCol>
                <a:gridCol w="9625099">
                  <a:extLst>
                    <a:ext uri="{9D8B030D-6E8A-4147-A177-3AD203B41FA5}">
                      <a16:colId xmlns:a16="http://schemas.microsoft.com/office/drawing/2014/main" val="45804940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2000" dirty="0"/>
                        <a:t>Statements - “IS audit and assurance professionals shall…”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3038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1203.1</a:t>
                      </a: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Conduct the work in accordance with the approved IS audit plan to cover identified risk and within the agreed-on schedule.</a:t>
                      </a:r>
                    </a:p>
                  </a:txBody>
                  <a:tcPr marT="91440" marB="91440"/>
                </a:tc>
                <a:extLst>
                  <a:ext uri="{0D108BD9-81ED-4DB2-BD59-A6C34878D82A}">
                    <a16:rowId xmlns:a16="http://schemas.microsoft.com/office/drawing/2014/main" val="1226345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1203.2</a:t>
                      </a: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Provide supervision to IS audit staff for whom they have supervisory responsibility, to accomplish audit objectives and meet applicable professional audit standards.</a:t>
                      </a:r>
                    </a:p>
                  </a:txBody>
                  <a:tcPr marT="91440" marB="91440"/>
                </a:tc>
                <a:extLst>
                  <a:ext uri="{0D108BD9-81ED-4DB2-BD59-A6C34878D82A}">
                    <a16:rowId xmlns:a16="http://schemas.microsoft.com/office/drawing/2014/main" val="10553516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1203.3</a:t>
                      </a: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Accept only tasks that are within their knowledge and skills or for which they have a reasonable expectation of either acquiring the skills during the engagement or achieving the task under supervision.</a:t>
                      </a:r>
                    </a:p>
                  </a:txBody>
                  <a:tcPr marT="91440" marB="91440"/>
                </a:tc>
                <a:extLst>
                  <a:ext uri="{0D108BD9-81ED-4DB2-BD59-A6C34878D82A}">
                    <a16:rowId xmlns:a16="http://schemas.microsoft.com/office/drawing/2014/main" val="3085999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1203.4</a:t>
                      </a: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Obtain sufficient and appropriate evidence to achieve the audit objectives. The audit findings and conclusions shall be supported by appropriate analysis and interpretation of this evidence.</a:t>
                      </a:r>
                    </a:p>
                  </a:txBody>
                  <a:tcPr marT="91440" marB="91440"/>
                </a:tc>
                <a:extLst>
                  <a:ext uri="{0D108BD9-81ED-4DB2-BD59-A6C34878D82A}">
                    <a16:rowId xmlns:a16="http://schemas.microsoft.com/office/drawing/2014/main" val="673224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1203.5</a:t>
                      </a: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Document the audit process, describing the audit work and the audit evidence that supports findings and conclusions.</a:t>
                      </a:r>
                    </a:p>
                  </a:txBody>
                  <a:tcPr marT="91440" marB="91440"/>
                </a:tc>
                <a:extLst>
                  <a:ext uri="{0D108BD9-81ED-4DB2-BD59-A6C34878D82A}">
                    <a16:rowId xmlns:a16="http://schemas.microsoft.com/office/drawing/2014/main" val="35328878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1203.6</a:t>
                      </a:r>
                    </a:p>
                  </a:txBody>
                  <a:tcPr marT="91440" marB="9144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Identify and conclude on findings.</a:t>
                      </a:r>
                    </a:p>
                  </a:txBody>
                  <a:tcPr marT="91440" marB="91440"/>
                </a:tc>
                <a:extLst>
                  <a:ext uri="{0D108BD9-81ED-4DB2-BD59-A6C34878D82A}">
                    <a16:rowId xmlns:a16="http://schemas.microsoft.com/office/drawing/2014/main" val="751553944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5A8A-9085-46FA-AD51-98263C393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35640" y="2216520"/>
              <a:ext cx="9213840" cy="2067120"/>
            </p14:xfrm>
          </p:contentPart>
        </mc:Choice>
        <mc:Fallback xmlns=""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19800" y="2153160"/>
                <a:ext cx="9245160" cy="21938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823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77289">
        <p159:morph option="byObject"/>
      </p:transition>
    </mc:Choice>
    <mc:Fallback xmlns="">
      <p:transition spd="slow" advTm="4772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Guideline 2203 – Performance and Supervision</a:t>
            </a:r>
            <a:br>
              <a:rPr lang="en-US" dirty="0"/>
            </a:br>
            <a:r>
              <a:rPr lang="en-US" sz="2000" dirty="0"/>
              <a:t>ITAF 3rd Edition, Page 95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Planning and risk assessment</a:t>
            </a:r>
          </a:p>
          <a:p>
            <a:pPr lvl="1"/>
            <a:r>
              <a:rPr lang="en-US" dirty="0"/>
              <a:t>1201 Engagement Planning</a:t>
            </a:r>
          </a:p>
          <a:p>
            <a:pPr lvl="1"/>
            <a:r>
              <a:rPr lang="en-US" dirty="0"/>
              <a:t>1202 Risk Assessment in Planning</a:t>
            </a:r>
          </a:p>
          <a:p>
            <a:r>
              <a:rPr lang="en-US" b="1" dirty="0"/>
              <a:t>Identifying controls</a:t>
            </a:r>
          </a:p>
          <a:p>
            <a:r>
              <a:rPr lang="en-US" b="1" dirty="0"/>
              <a:t>Assessing controls and gathering evidence</a:t>
            </a:r>
          </a:p>
          <a:p>
            <a:pPr lvl="1"/>
            <a:r>
              <a:rPr lang="en-US" dirty="0"/>
              <a:t>Design effectiveness</a:t>
            </a:r>
          </a:p>
          <a:p>
            <a:pPr lvl="1"/>
            <a:r>
              <a:rPr lang="en-US" dirty="0"/>
              <a:t>Operational effectiveness</a:t>
            </a:r>
          </a:p>
          <a:p>
            <a:r>
              <a:rPr lang="en-US" b="1" dirty="0"/>
              <a:t>Documenting work performed and identifying findings</a:t>
            </a:r>
          </a:p>
          <a:p>
            <a:r>
              <a:rPr lang="en-US" b="1" dirty="0"/>
              <a:t>Confirming findings and following up on corrective actions</a:t>
            </a:r>
          </a:p>
          <a:p>
            <a:pPr lvl="1"/>
            <a:r>
              <a:rPr lang="en-US" dirty="0"/>
              <a:t>Confirm with Auditee</a:t>
            </a:r>
          </a:p>
          <a:p>
            <a:pPr lvl="1"/>
            <a:r>
              <a:rPr lang="en-US" dirty="0"/>
              <a:t>If corrected before end of engagement auditor should mention original findings and document actions taken</a:t>
            </a:r>
          </a:p>
          <a:p>
            <a:r>
              <a:rPr lang="en-US" b="1" dirty="0"/>
              <a:t>Drawing conclusions and reporting</a:t>
            </a:r>
          </a:p>
          <a:p>
            <a:pPr lvl="1"/>
            <a:r>
              <a:rPr lang="en-US" dirty="0"/>
              <a:t>1204 Reporting</a:t>
            </a:r>
          </a:p>
          <a:p>
            <a:pPr lvl="1"/>
            <a:r>
              <a:rPr lang="en-US" dirty="0"/>
              <a:t>Draw conclusions and report about impact of finding on audit objectives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5A8A-9085-46FA-AD51-98263C393CF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96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28391">
        <p159:morph option="byObject"/>
      </p:transition>
    </mc:Choice>
    <mc:Fallback xmlns="">
      <p:transition spd="slow" advTm="3283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Guideline 2203 – Performance and Supervision</a:t>
            </a:r>
            <a:br>
              <a:rPr lang="en-US" dirty="0"/>
            </a:br>
            <a:r>
              <a:rPr lang="en-US" sz="2000" dirty="0"/>
              <a:t>ITAF 3rd Edition, Page 98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Documenting</a:t>
            </a:r>
          </a:p>
          <a:p>
            <a:pPr marL="0" indent="0">
              <a:buNone/>
            </a:pPr>
            <a:r>
              <a:rPr lang="en-US" dirty="0"/>
              <a:t>Professionals should prepare sufficient, appropriate and relevant documentation in a timely manner that provides a basis for the conclusion and contains evidence of the review performed.  Sufficient, appropriate and relevant documentation should enable a prudent and informed person, with no previous connection to the audit engagement, to re-perform the tasks performed during the audit engagement and reach the same conclusion. Documentation should include:</a:t>
            </a:r>
          </a:p>
          <a:p>
            <a:r>
              <a:rPr lang="en-US" dirty="0"/>
              <a:t>Audit engagement objectives and scope of work</a:t>
            </a:r>
          </a:p>
          <a:p>
            <a:r>
              <a:rPr lang="en-US" dirty="0"/>
              <a:t>Audit engagement project plan</a:t>
            </a:r>
          </a:p>
          <a:p>
            <a:r>
              <a:rPr lang="en-US" dirty="0"/>
              <a:t>Audit work </a:t>
            </a:r>
            <a:r>
              <a:rPr lang="en-US" dirty="0" err="1"/>
              <a:t>programme</a:t>
            </a:r>
            <a:endParaRPr lang="en-US" dirty="0"/>
          </a:p>
          <a:p>
            <a:r>
              <a:rPr lang="en-US" dirty="0"/>
              <a:t>Audit steps performed</a:t>
            </a:r>
          </a:p>
          <a:p>
            <a:r>
              <a:rPr lang="en-US" dirty="0"/>
              <a:t>Evidence gathered</a:t>
            </a:r>
          </a:p>
          <a:p>
            <a:r>
              <a:rPr lang="en-US" dirty="0"/>
              <a:t>Conclusions and recommendations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5A8A-9085-46FA-AD51-98263C393CF4}" type="slidenum">
              <a:rPr lang="en-US" smtClean="0"/>
              <a:pPr/>
              <a:t>5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8" name="Ink 7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81360" y="2355120"/>
              <a:ext cx="9987120" cy="3614040"/>
            </p14:xfrm>
          </p:contentPart>
        </mc:Choice>
        <mc:Fallback xmlns="">
          <p:pic>
            <p:nvPicPr>
              <p:cNvPr id="8" name="Ink 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5520" y="2291760"/>
                <a:ext cx="10018440" cy="374076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03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63816">
        <p159:morph option="byObject"/>
      </p:transition>
    </mc:Choice>
    <mc:Fallback xmlns="">
      <p:transition spd="slow" advTm="1638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 Work </a:t>
            </a:r>
            <a:r>
              <a:rPr lang="en-US" dirty="0" err="1"/>
              <a:t>Programme</a:t>
            </a:r>
            <a:r>
              <a:rPr lang="en-US" baseline="30000" dirty="0"/>
              <a:t>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“Work </a:t>
            </a:r>
            <a:r>
              <a:rPr lang="en-US" dirty="0" err="1"/>
              <a:t>Programme</a:t>
            </a:r>
            <a:r>
              <a:rPr lang="en-US" dirty="0"/>
              <a:t>” = “Audit Program”</a:t>
            </a:r>
          </a:p>
          <a:p>
            <a:r>
              <a:rPr lang="en-US" dirty="0"/>
              <a:t>Procedures and instructions </a:t>
            </a:r>
          </a:p>
          <a:p>
            <a:pPr lvl="1"/>
            <a:r>
              <a:rPr lang="en-US" dirty="0"/>
              <a:t>Test controls </a:t>
            </a:r>
          </a:p>
          <a:p>
            <a:pPr lvl="1"/>
            <a:r>
              <a:rPr lang="en-US" dirty="0"/>
              <a:t>Evaluate results</a:t>
            </a:r>
          </a:p>
          <a:p>
            <a:pPr lvl="1"/>
            <a:r>
              <a:rPr lang="en-US" dirty="0"/>
              <a:t>Obtain suitable evidence to form an opinion</a:t>
            </a:r>
          </a:p>
          <a:p>
            <a:pPr lvl="1"/>
            <a:r>
              <a:rPr lang="en-US" dirty="0"/>
              <a:t>Report findings to stakeholders</a:t>
            </a:r>
          </a:p>
          <a:p>
            <a:r>
              <a:rPr lang="en-US" dirty="0"/>
              <a:t>Include:</a:t>
            </a:r>
          </a:p>
          <a:p>
            <a:pPr lvl="1"/>
            <a:r>
              <a:rPr lang="en-US" dirty="0"/>
              <a:t>Areas to be audited</a:t>
            </a:r>
          </a:p>
          <a:p>
            <a:pPr lvl="1"/>
            <a:r>
              <a:rPr lang="en-US" dirty="0"/>
              <a:t>High-level objectives</a:t>
            </a:r>
          </a:p>
          <a:p>
            <a:pPr lvl="1"/>
            <a:r>
              <a:rPr lang="en-US" dirty="0"/>
              <a:t>Tools and techniques for testing controls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1600" dirty="0"/>
              <a:t>* Information Systems Auditing: Tools and Techniques – Creating Audit Programs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5A8A-9085-46FA-AD51-98263C393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992" y="1870079"/>
            <a:ext cx="6320176" cy="33327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6" name="Ink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409680" y="1801080"/>
              <a:ext cx="1362600" cy="2528640"/>
            </p14:xfrm>
          </p:contentPart>
        </mc:Choice>
        <mc:Fallback xmlns=""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00320" y="1791720"/>
                <a:ext cx="1381320" cy="25473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83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30552">
        <p159:morph option="byObject"/>
      </p:transition>
    </mc:Choice>
    <mc:Fallback xmlns="">
      <p:transition spd="slow" advTm="1305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 Program – Planning Phase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5A8A-9085-46FA-AD51-98263C393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2517859"/>
            <a:ext cx="10515600" cy="296686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90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3756">
        <p159:morph option="byObject"/>
      </p:transition>
    </mc:Choice>
    <mc:Fallback xmlns="">
      <p:transition spd="slow" advTm="237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 Program – Planning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8690087"/>
              </p:ext>
            </p:extLst>
          </p:nvPr>
        </p:nvGraphicFramePr>
        <p:xfrm>
          <a:off x="430937" y="1236075"/>
          <a:ext cx="11330127" cy="454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2429">
                  <a:extLst>
                    <a:ext uri="{9D8B030D-6E8A-4147-A177-3AD203B41FA5}">
                      <a16:colId xmlns:a16="http://schemas.microsoft.com/office/drawing/2014/main" val="2372710469"/>
                    </a:ext>
                  </a:extLst>
                </a:gridCol>
                <a:gridCol w="4963849">
                  <a:extLst>
                    <a:ext uri="{9D8B030D-6E8A-4147-A177-3AD203B41FA5}">
                      <a16:colId xmlns:a16="http://schemas.microsoft.com/office/drawing/2014/main" val="422664314"/>
                    </a:ext>
                  </a:extLst>
                </a:gridCol>
                <a:gridCol w="4963849">
                  <a:extLst>
                    <a:ext uri="{9D8B030D-6E8A-4147-A177-3AD203B41FA5}">
                      <a16:colId xmlns:a16="http://schemas.microsoft.com/office/drawing/2014/main" val="41933778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Steps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Examples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Sources of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228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1. Define audit subject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ERP system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Data Center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BYOD 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Annual audit plan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Risk assessment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Organizational change plans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Legal / regulatory changes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Mergers and Acquisitions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098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2. Define audit objective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ERP Inventory management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DC environmental controls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iOS devices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Annual audit plan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Audit management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Executive management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Previous audit reports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Internal policies, standards and procedures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Risk assessments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Legislation or regulations applicable to enterprise.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445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3. Set audit 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Assuring compliance with SOX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SAP MM – Inventory Management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Data Center Temperature and Humidity Controls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iOS data protection and encryption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Legislation or regulations applicable to enterprise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Previous audit results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SLA and compliance issues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Problem and Incident tickets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255268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5A8A-9085-46FA-AD51-98263C393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20560" y="1604880"/>
              <a:ext cx="9236880" cy="3960360"/>
            </p14:xfrm>
          </p:contentPart>
        </mc:Choice>
        <mc:Fallback xmlns=""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11200" y="1595520"/>
                <a:ext cx="9255600" cy="39790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76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12417">
        <p159:morph option="byObject"/>
      </p:transition>
    </mc:Choice>
    <mc:Fallback xmlns="">
      <p:transition spd="slow" advTm="4124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 Program – Planning (continued)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1010996"/>
              </p:ext>
            </p:extLst>
          </p:nvPr>
        </p:nvGraphicFramePr>
        <p:xfrm>
          <a:off x="430937" y="1236075"/>
          <a:ext cx="11330127" cy="168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2429">
                  <a:extLst>
                    <a:ext uri="{9D8B030D-6E8A-4147-A177-3AD203B41FA5}">
                      <a16:colId xmlns:a16="http://schemas.microsoft.com/office/drawing/2014/main" val="2372710469"/>
                    </a:ext>
                  </a:extLst>
                </a:gridCol>
                <a:gridCol w="4963849">
                  <a:extLst>
                    <a:ext uri="{9D8B030D-6E8A-4147-A177-3AD203B41FA5}">
                      <a16:colId xmlns:a16="http://schemas.microsoft.com/office/drawing/2014/main" val="422664314"/>
                    </a:ext>
                  </a:extLst>
                </a:gridCol>
                <a:gridCol w="4963849">
                  <a:extLst>
                    <a:ext uri="{9D8B030D-6E8A-4147-A177-3AD203B41FA5}">
                      <a16:colId xmlns:a16="http://schemas.microsoft.com/office/drawing/2014/main" val="41933778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Steps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Examples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Sources of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228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4. Perform </a:t>
                      </a:r>
                      <a:r>
                        <a:rPr lang="en-US" sz="1600" dirty="0" err="1"/>
                        <a:t>preaudit</a:t>
                      </a:r>
                      <a:r>
                        <a:rPr lang="en-US" sz="1600" dirty="0"/>
                        <a:t> planning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Location of IT functions supporting SAP MM, location of supply operations personnel.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Philadelphia Distribution Center: 2017 Broad Street, Philadelphia PA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Mobile Management organization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Organization charts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Previous audit reports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Process maps and flow diagrams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Vendor contracts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Network maps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098951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65A8A-9085-46FA-AD51-98263C393C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100640" y="1824120"/>
              <a:ext cx="2563200" cy="450720"/>
            </p14:xfrm>
          </p:contentPart>
        </mc:Choice>
        <mc:Fallback xmlns=""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91280" y="1814760"/>
                <a:ext cx="2581920" cy="4694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11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5960">
        <p159:morph option="byObject"/>
      </p:transition>
    </mc:Choice>
    <mc:Fallback xmlns="">
      <p:transition spd="slow" advTm="859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2814</TotalTime>
  <Words>1191</Words>
  <Application>Microsoft Office PowerPoint</Application>
  <PresentationFormat>Widescreen</PresentationFormat>
  <Paragraphs>230</Paragraphs>
  <Slides>19</Slides>
  <Notes>6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7_Office Theme</vt:lpstr>
      <vt:lpstr>IT Audit Process</vt:lpstr>
      <vt:lpstr>Agenda</vt:lpstr>
      <vt:lpstr>Performance Standard 1203 – Performance and Supervision ITAF 3rd Edition, page 10</vt:lpstr>
      <vt:lpstr>Performance Guideline 2203 – Performance and Supervision ITAF 3rd Edition, Page 95</vt:lpstr>
      <vt:lpstr>Performance Guideline 2203 – Performance and Supervision ITAF 3rd Edition, Page 98</vt:lpstr>
      <vt:lpstr>Audit Work Programme*</vt:lpstr>
      <vt:lpstr>Audit Program – Planning Phase</vt:lpstr>
      <vt:lpstr>Audit Program – Planning</vt:lpstr>
      <vt:lpstr>Audit Program – Planning (continued)</vt:lpstr>
      <vt:lpstr>Audit Program – Planning: Step 5 Develop Procedure</vt:lpstr>
      <vt:lpstr>Audit Program – Planning: Step 5 Develop Procedure</vt:lpstr>
      <vt:lpstr>Audit Program Example</vt:lpstr>
      <vt:lpstr>Audit Assurance Example</vt:lpstr>
      <vt:lpstr>Audit Assurance Example</vt:lpstr>
      <vt:lpstr>Audit Assurance Example</vt:lpstr>
      <vt:lpstr>Performance Standard 1205  - Evidence</vt:lpstr>
      <vt:lpstr>Evidence-Gathering Procedures</vt:lpstr>
      <vt:lpstr>Other Evidence Considerations</vt:lpstr>
      <vt:lpstr>Coming Soon – Next Week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IT Audit Process</dc:title>
  <dc:creator>Romeu, Michael</dc:creator>
  <cp:lastModifiedBy>Mike Romeu</cp:lastModifiedBy>
  <cp:revision>45</cp:revision>
  <cp:lastPrinted>2015-10-28T14:39:11Z</cp:lastPrinted>
  <dcterms:created xsi:type="dcterms:W3CDTF">2013-08-29T17:17:18Z</dcterms:created>
  <dcterms:modified xsi:type="dcterms:W3CDTF">2017-03-28T03:15:38Z</dcterms:modified>
</cp:coreProperties>
</file>