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8" r:id="rId2"/>
    <p:sldId id="273" r:id="rId3"/>
    <p:sldId id="262" r:id="rId4"/>
    <p:sldId id="270" r:id="rId5"/>
    <p:sldId id="271" r:id="rId6"/>
    <p:sldId id="272" r:id="rId7"/>
    <p:sldId id="274" r:id="rId8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>
          <p15:clr>
            <a:srgbClr val="A4A3A4"/>
          </p15:clr>
        </p15:guide>
        <p15:guide id="2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2F2"/>
    <a:srgbClr val="D4E3F7"/>
    <a:srgbClr val="DDDDDD"/>
    <a:srgbClr val="EAEAEA"/>
    <a:srgbClr val="96B8D6"/>
    <a:srgbClr val="B4CCE2"/>
    <a:srgbClr val="0067AC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1" autoAdjust="0"/>
    <p:restoredTop sz="94660"/>
  </p:normalViewPr>
  <p:slideViewPr>
    <p:cSldViewPr snapToGrid="0">
      <p:cViewPr varScale="1">
        <p:scale>
          <a:sx n="42" d="100"/>
          <a:sy n="42" d="100"/>
        </p:scale>
        <p:origin x="1530" y="30"/>
      </p:cViewPr>
      <p:guideLst>
        <p:guide orient="horz" pos="1680"/>
        <p:guide pos="1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A86867-084B-40EF-8778-0F3EC26E2D4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87E2555-170A-4B79-A69A-FDB5176B2F9F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baseline="0" dirty="0">
            <a:solidFill>
              <a:schemeClr val="tx1">
                <a:lumMod val="75000"/>
              </a:schemeClr>
            </a:solidFill>
          </a:endParaRPr>
        </a:p>
      </dgm:t>
    </dgm:pt>
    <dgm:pt modelId="{A0958A22-01FB-4EF9-BF5D-CF72CD2B3574}" type="parTrans" cxnId="{1659FE71-1537-48D3-811F-81075C3C3E6B}">
      <dgm:prSet/>
      <dgm:spPr/>
      <dgm:t>
        <a:bodyPr/>
        <a:lstStyle/>
        <a:p>
          <a:endParaRPr lang="en-US"/>
        </a:p>
      </dgm:t>
    </dgm:pt>
    <dgm:pt modelId="{42D61B09-66B6-4F3E-AB69-34F5D2633A89}" type="sibTrans" cxnId="{1659FE71-1537-48D3-811F-81075C3C3E6B}">
      <dgm:prSet/>
      <dgm:spPr/>
      <dgm:t>
        <a:bodyPr/>
        <a:lstStyle/>
        <a:p>
          <a:endParaRPr lang="en-US"/>
        </a:p>
      </dgm:t>
    </dgm:pt>
    <dgm:pt modelId="{777F872C-D4C9-4104-965F-6DB788EC8081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Overview and Purpose</a:t>
          </a:r>
          <a:endParaRPr lang="en-US" dirty="0"/>
        </a:p>
      </dgm:t>
    </dgm:pt>
    <dgm:pt modelId="{44391A27-C637-4353-8F90-F3DA734D1CD1}" type="parTrans" cxnId="{4F434F92-4177-4BD7-BB91-0E68CCF09B73}">
      <dgm:prSet/>
      <dgm:spPr/>
      <dgm:t>
        <a:bodyPr/>
        <a:lstStyle/>
        <a:p>
          <a:endParaRPr lang="en-US"/>
        </a:p>
      </dgm:t>
    </dgm:pt>
    <dgm:pt modelId="{CEB9822A-6F0B-4EB9-AACB-D35ADF6FBA06}" type="sibTrans" cxnId="{4F434F92-4177-4BD7-BB91-0E68CCF09B73}">
      <dgm:prSet/>
      <dgm:spPr/>
      <dgm:t>
        <a:bodyPr/>
        <a:lstStyle/>
        <a:p>
          <a:endParaRPr lang="en-US"/>
        </a:p>
      </dgm:t>
    </dgm:pt>
    <dgm:pt modelId="{5CB9B10B-CCC4-442F-AD10-020BF0F4C76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61BEB86D-76CF-4E78-AA1E-88D8CA70E5F9}" type="parTrans" cxnId="{40CDBF69-AFE4-4286-A4BB-0EB7768D4DD1}">
      <dgm:prSet/>
      <dgm:spPr/>
      <dgm:t>
        <a:bodyPr/>
        <a:lstStyle/>
        <a:p>
          <a:endParaRPr lang="en-US"/>
        </a:p>
      </dgm:t>
    </dgm:pt>
    <dgm:pt modelId="{9EFD1363-216A-4D15-ACC7-5ED93ABB5492}" type="sibTrans" cxnId="{40CDBF69-AFE4-4286-A4BB-0EB7768D4DD1}">
      <dgm:prSet/>
      <dgm:spPr/>
      <dgm:t>
        <a:bodyPr/>
        <a:lstStyle/>
        <a:p>
          <a:endParaRPr lang="en-US"/>
        </a:p>
      </dgm:t>
    </dgm:pt>
    <dgm:pt modelId="{D18703FB-58FC-4C53-8A7C-FAF934C2C8A5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Contents of the Policy</a:t>
          </a:r>
          <a:endParaRPr lang="en-US" dirty="0"/>
        </a:p>
      </dgm:t>
    </dgm:pt>
    <dgm:pt modelId="{2F1C605B-0017-45C8-969C-B37ACFFEFB71}" type="parTrans" cxnId="{1ACFCAC2-DA29-41B8-967C-2D1C73299DF7}">
      <dgm:prSet/>
      <dgm:spPr/>
      <dgm:t>
        <a:bodyPr/>
        <a:lstStyle/>
        <a:p>
          <a:endParaRPr lang="en-US"/>
        </a:p>
      </dgm:t>
    </dgm:pt>
    <dgm:pt modelId="{0CD0CB43-70B1-4B73-9140-057DE6314CFE}" type="sibTrans" cxnId="{1ACFCAC2-DA29-41B8-967C-2D1C73299DF7}">
      <dgm:prSet/>
      <dgm:spPr/>
      <dgm:t>
        <a:bodyPr/>
        <a:lstStyle/>
        <a:p>
          <a:endParaRPr lang="en-US"/>
        </a:p>
      </dgm:t>
    </dgm:pt>
    <dgm:pt modelId="{35BD0A40-714C-4DAE-B181-F58C07AA49AE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Policy Compliance</a:t>
          </a:r>
          <a:endParaRPr lang="en-US" dirty="0"/>
        </a:p>
      </dgm:t>
    </dgm:pt>
    <dgm:pt modelId="{CD958B1B-3AC3-4558-9326-11A2D564EC9C}" type="parTrans" cxnId="{D1D1DA0F-1D97-4A4F-8FD9-1756AB82C5E6}">
      <dgm:prSet/>
      <dgm:spPr/>
      <dgm:t>
        <a:bodyPr/>
        <a:lstStyle/>
        <a:p>
          <a:endParaRPr lang="en-US"/>
        </a:p>
      </dgm:t>
    </dgm:pt>
    <dgm:pt modelId="{F8C1AACE-007F-4780-AF07-68C18B89A927}" type="sibTrans" cxnId="{D1D1DA0F-1D97-4A4F-8FD9-1756AB82C5E6}">
      <dgm:prSet/>
      <dgm:spPr/>
      <dgm:t>
        <a:bodyPr/>
        <a:lstStyle/>
        <a:p>
          <a:endParaRPr lang="en-US"/>
        </a:p>
      </dgm:t>
    </dgm:pt>
    <dgm:pt modelId="{28B40D02-A90E-4F5B-85CF-F765978D403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771A4782-7599-4299-8773-D52537F9572B}" type="parTrans" cxnId="{698184EC-42A9-459A-B596-F96F0D1B9ABB}">
      <dgm:prSet/>
      <dgm:spPr/>
      <dgm:t>
        <a:bodyPr/>
        <a:lstStyle/>
        <a:p>
          <a:endParaRPr lang="en-US"/>
        </a:p>
      </dgm:t>
    </dgm:pt>
    <dgm:pt modelId="{D3C0BAA6-E60C-4743-8FE9-9110C89CDEFD}" type="sibTrans" cxnId="{698184EC-42A9-459A-B596-F96F0D1B9ABB}">
      <dgm:prSet/>
      <dgm:spPr/>
      <dgm:t>
        <a:bodyPr/>
        <a:lstStyle/>
        <a:p>
          <a:endParaRPr lang="en-US"/>
        </a:p>
      </dgm:t>
    </dgm:pt>
    <dgm:pt modelId="{EF6AC15C-DF90-4A90-BCFE-39DFD8CA6921}" type="pres">
      <dgm:prSet presAssocID="{36A86867-084B-40EF-8778-0F3EC26E2D44}" presName="Name0" presStyleCnt="0">
        <dgm:presLayoutVars>
          <dgm:dir/>
          <dgm:animLvl val="lvl"/>
          <dgm:resizeHandles val="exact"/>
        </dgm:presLayoutVars>
      </dgm:prSet>
      <dgm:spPr/>
    </dgm:pt>
    <dgm:pt modelId="{2CD295E0-41C0-4A9B-8338-82AC1F96009F}" type="pres">
      <dgm:prSet presAssocID="{D87E2555-170A-4B79-A69A-FDB5176B2F9F}" presName="parTxOnly" presStyleLbl="node1" presStyleIdx="0" presStyleCnt="6" custLinFactX="-37945" custLinFactNeighborX="-100000" custLinFactNeighborY="0">
        <dgm:presLayoutVars>
          <dgm:chMax val="0"/>
          <dgm:chPref val="0"/>
          <dgm:bulletEnabled val="1"/>
        </dgm:presLayoutVars>
      </dgm:prSet>
      <dgm:spPr/>
    </dgm:pt>
    <dgm:pt modelId="{80FD1D8D-C9A3-46AA-A2FC-1AE2613E3F61}" type="pres">
      <dgm:prSet presAssocID="{42D61B09-66B6-4F3E-AB69-34F5D2633A89}" presName="parTxOnlySpace" presStyleCnt="0"/>
      <dgm:spPr/>
    </dgm:pt>
    <dgm:pt modelId="{AEB10A42-65F3-4B3B-A865-6F5925E19D01}" type="pres">
      <dgm:prSet presAssocID="{777F872C-D4C9-4104-965F-6DB788EC808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DEF6593-01B8-4CA6-BB19-9A62F2FCEE8F}" type="pres">
      <dgm:prSet presAssocID="{CEB9822A-6F0B-4EB9-AACB-D35ADF6FBA06}" presName="parTxOnlySpace" presStyleCnt="0"/>
      <dgm:spPr/>
    </dgm:pt>
    <dgm:pt modelId="{2B315FF5-35A3-4F85-BC2B-8688037B6DC3}" type="pres">
      <dgm:prSet presAssocID="{5CB9B10B-CCC4-442F-AD10-020BF0F4C76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22DB252-C7FB-4775-99A1-338F429D152C}" type="pres">
      <dgm:prSet presAssocID="{9EFD1363-216A-4D15-ACC7-5ED93ABB5492}" presName="parTxOnlySpace" presStyleCnt="0"/>
      <dgm:spPr/>
    </dgm:pt>
    <dgm:pt modelId="{19AAB613-0294-4C8B-8ACE-5BA58BBF8812}" type="pres">
      <dgm:prSet presAssocID="{D18703FB-58FC-4C53-8A7C-FAF934C2C8A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39EE0-31F9-4A66-9CD6-E377A7BF5199}" type="pres">
      <dgm:prSet presAssocID="{0CD0CB43-70B1-4B73-9140-057DE6314CFE}" presName="parTxOnlySpace" presStyleCnt="0"/>
      <dgm:spPr/>
    </dgm:pt>
    <dgm:pt modelId="{3A45CAC7-DF22-436A-95D8-A80E91E2773D}" type="pres">
      <dgm:prSet presAssocID="{35BD0A40-714C-4DAE-B181-F58C07AA49A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A147F0F-3B62-43EF-AF0F-00DF71F7D4E4}" type="pres">
      <dgm:prSet presAssocID="{F8C1AACE-007F-4780-AF07-68C18B89A927}" presName="parTxOnlySpace" presStyleCnt="0"/>
      <dgm:spPr/>
    </dgm:pt>
    <dgm:pt modelId="{4DB09664-D421-47A0-9EE6-AE28DDD00633}" type="pres">
      <dgm:prSet presAssocID="{28B40D02-A90E-4F5B-85CF-F765978D403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59FE71-1537-48D3-811F-81075C3C3E6B}" srcId="{36A86867-084B-40EF-8778-0F3EC26E2D44}" destId="{D87E2555-170A-4B79-A69A-FDB5176B2F9F}" srcOrd="0" destOrd="0" parTransId="{A0958A22-01FB-4EF9-BF5D-CF72CD2B3574}" sibTransId="{42D61B09-66B6-4F3E-AB69-34F5D2633A89}"/>
    <dgm:cxn modelId="{0E82E55E-F205-4E7D-AEE4-38E0DC787355}" type="presOf" srcId="{36A86867-084B-40EF-8778-0F3EC26E2D44}" destId="{EF6AC15C-DF90-4A90-BCFE-39DFD8CA6921}" srcOrd="0" destOrd="0" presId="urn:microsoft.com/office/officeart/2005/8/layout/chevron1"/>
    <dgm:cxn modelId="{62DD5AD7-7B1B-42F8-9AC2-9F5E719DC696}" type="presOf" srcId="{35BD0A40-714C-4DAE-B181-F58C07AA49AE}" destId="{3A45CAC7-DF22-436A-95D8-A80E91E2773D}" srcOrd="0" destOrd="0" presId="urn:microsoft.com/office/officeart/2005/8/layout/chevron1"/>
    <dgm:cxn modelId="{4F434F92-4177-4BD7-BB91-0E68CCF09B73}" srcId="{36A86867-084B-40EF-8778-0F3EC26E2D44}" destId="{777F872C-D4C9-4104-965F-6DB788EC8081}" srcOrd="1" destOrd="0" parTransId="{44391A27-C637-4353-8F90-F3DA734D1CD1}" sibTransId="{CEB9822A-6F0B-4EB9-AACB-D35ADF6FBA06}"/>
    <dgm:cxn modelId="{61BE437D-CF21-4060-8D4B-00ABBDF9D95A}" type="presOf" srcId="{5CB9B10B-CCC4-442F-AD10-020BF0F4C76B}" destId="{2B315FF5-35A3-4F85-BC2B-8688037B6DC3}" srcOrd="0" destOrd="0" presId="urn:microsoft.com/office/officeart/2005/8/layout/chevron1"/>
    <dgm:cxn modelId="{985B2E6A-B687-4527-AFC1-07A2448218AD}" type="presOf" srcId="{D87E2555-170A-4B79-A69A-FDB5176B2F9F}" destId="{2CD295E0-41C0-4A9B-8338-82AC1F96009F}" srcOrd="0" destOrd="0" presId="urn:microsoft.com/office/officeart/2005/8/layout/chevron1"/>
    <dgm:cxn modelId="{1ACFCAC2-DA29-41B8-967C-2D1C73299DF7}" srcId="{36A86867-084B-40EF-8778-0F3EC26E2D44}" destId="{D18703FB-58FC-4C53-8A7C-FAF934C2C8A5}" srcOrd="3" destOrd="0" parTransId="{2F1C605B-0017-45C8-969C-B37ACFFEFB71}" sibTransId="{0CD0CB43-70B1-4B73-9140-057DE6314CFE}"/>
    <dgm:cxn modelId="{C75F8A38-E170-4593-8BE9-93DB22FD328D}" type="presOf" srcId="{D18703FB-58FC-4C53-8A7C-FAF934C2C8A5}" destId="{19AAB613-0294-4C8B-8ACE-5BA58BBF8812}" srcOrd="0" destOrd="0" presId="urn:microsoft.com/office/officeart/2005/8/layout/chevron1"/>
    <dgm:cxn modelId="{40CDBF69-AFE4-4286-A4BB-0EB7768D4DD1}" srcId="{36A86867-084B-40EF-8778-0F3EC26E2D44}" destId="{5CB9B10B-CCC4-442F-AD10-020BF0F4C76B}" srcOrd="2" destOrd="0" parTransId="{61BEB86D-76CF-4E78-AA1E-88D8CA70E5F9}" sibTransId="{9EFD1363-216A-4D15-ACC7-5ED93ABB5492}"/>
    <dgm:cxn modelId="{D1D1DA0F-1D97-4A4F-8FD9-1756AB82C5E6}" srcId="{36A86867-084B-40EF-8778-0F3EC26E2D44}" destId="{35BD0A40-714C-4DAE-B181-F58C07AA49AE}" srcOrd="4" destOrd="0" parTransId="{CD958B1B-3AC3-4558-9326-11A2D564EC9C}" sibTransId="{F8C1AACE-007F-4780-AF07-68C18B89A927}"/>
    <dgm:cxn modelId="{698184EC-42A9-459A-B596-F96F0D1B9ABB}" srcId="{36A86867-084B-40EF-8778-0F3EC26E2D44}" destId="{28B40D02-A90E-4F5B-85CF-F765978D403B}" srcOrd="5" destOrd="0" parTransId="{771A4782-7599-4299-8773-D52537F9572B}" sibTransId="{D3C0BAA6-E60C-4743-8FE9-9110C89CDEFD}"/>
    <dgm:cxn modelId="{F42CC40F-5032-46D7-BA80-186DD84D1985}" type="presOf" srcId="{777F872C-D4C9-4104-965F-6DB788EC8081}" destId="{AEB10A42-65F3-4B3B-A865-6F5925E19D01}" srcOrd="0" destOrd="0" presId="urn:microsoft.com/office/officeart/2005/8/layout/chevron1"/>
    <dgm:cxn modelId="{B9F38580-D24C-457E-9BC8-E93AD21F6F2A}" type="presOf" srcId="{28B40D02-A90E-4F5B-85CF-F765978D403B}" destId="{4DB09664-D421-47A0-9EE6-AE28DDD00633}" srcOrd="0" destOrd="0" presId="urn:microsoft.com/office/officeart/2005/8/layout/chevron1"/>
    <dgm:cxn modelId="{A41A9AE6-E34D-46C0-87FD-D81C440F28BF}" type="presParOf" srcId="{EF6AC15C-DF90-4A90-BCFE-39DFD8CA6921}" destId="{2CD295E0-41C0-4A9B-8338-82AC1F96009F}" srcOrd="0" destOrd="0" presId="urn:microsoft.com/office/officeart/2005/8/layout/chevron1"/>
    <dgm:cxn modelId="{0BC5D06D-A256-42B4-86D4-80F1B12B5793}" type="presParOf" srcId="{EF6AC15C-DF90-4A90-BCFE-39DFD8CA6921}" destId="{80FD1D8D-C9A3-46AA-A2FC-1AE2613E3F61}" srcOrd="1" destOrd="0" presId="urn:microsoft.com/office/officeart/2005/8/layout/chevron1"/>
    <dgm:cxn modelId="{20C1DB76-F35F-4195-928B-CE0E909169B4}" type="presParOf" srcId="{EF6AC15C-DF90-4A90-BCFE-39DFD8CA6921}" destId="{AEB10A42-65F3-4B3B-A865-6F5925E19D01}" srcOrd="2" destOrd="0" presId="urn:microsoft.com/office/officeart/2005/8/layout/chevron1"/>
    <dgm:cxn modelId="{FC2065E1-8AA0-4480-BA9D-F068604D4AD7}" type="presParOf" srcId="{EF6AC15C-DF90-4A90-BCFE-39DFD8CA6921}" destId="{2DEF6593-01B8-4CA6-BB19-9A62F2FCEE8F}" srcOrd="3" destOrd="0" presId="urn:microsoft.com/office/officeart/2005/8/layout/chevron1"/>
    <dgm:cxn modelId="{1C16C7D6-AF4F-46FF-A7C5-BBA11BB6E74E}" type="presParOf" srcId="{EF6AC15C-DF90-4A90-BCFE-39DFD8CA6921}" destId="{2B315FF5-35A3-4F85-BC2B-8688037B6DC3}" srcOrd="4" destOrd="0" presId="urn:microsoft.com/office/officeart/2005/8/layout/chevron1"/>
    <dgm:cxn modelId="{72AA2272-D282-4C4D-9D43-2D8E56AD7F34}" type="presParOf" srcId="{EF6AC15C-DF90-4A90-BCFE-39DFD8CA6921}" destId="{A22DB252-C7FB-4775-99A1-338F429D152C}" srcOrd="5" destOrd="0" presId="urn:microsoft.com/office/officeart/2005/8/layout/chevron1"/>
    <dgm:cxn modelId="{23F85ECB-0102-4E45-808B-27E2E579163C}" type="presParOf" srcId="{EF6AC15C-DF90-4A90-BCFE-39DFD8CA6921}" destId="{19AAB613-0294-4C8B-8ACE-5BA58BBF8812}" srcOrd="6" destOrd="0" presId="urn:microsoft.com/office/officeart/2005/8/layout/chevron1"/>
    <dgm:cxn modelId="{88D10CDC-7FDD-4FEA-BE94-EA15FF763484}" type="presParOf" srcId="{EF6AC15C-DF90-4A90-BCFE-39DFD8CA6921}" destId="{73039EE0-31F9-4A66-9CD6-E377A7BF5199}" srcOrd="7" destOrd="0" presId="urn:microsoft.com/office/officeart/2005/8/layout/chevron1"/>
    <dgm:cxn modelId="{D7ACB0EC-FD31-4DB7-9300-5A38A54CEAC2}" type="presParOf" srcId="{EF6AC15C-DF90-4A90-BCFE-39DFD8CA6921}" destId="{3A45CAC7-DF22-436A-95D8-A80E91E2773D}" srcOrd="8" destOrd="0" presId="urn:microsoft.com/office/officeart/2005/8/layout/chevron1"/>
    <dgm:cxn modelId="{EC8C2B0B-7FF1-4EA2-A9FD-9A9A4D810F26}" type="presParOf" srcId="{EF6AC15C-DF90-4A90-BCFE-39DFD8CA6921}" destId="{DA147F0F-3B62-43EF-AF0F-00DF71F7D4E4}" srcOrd="9" destOrd="0" presId="urn:microsoft.com/office/officeart/2005/8/layout/chevron1"/>
    <dgm:cxn modelId="{15D7B873-7F30-4117-BDCC-5766A6E9CD64}" type="presParOf" srcId="{EF6AC15C-DF90-4A90-BCFE-39DFD8CA6921}" destId="{4DB09664-D421-47A0-9EE6-AE28DDD00633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A86867-084B-40EF-8778-0F3EC26E2D4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87E2555-170A-4B79-A69A-FDB5176B2F9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baseline="0" dirty="0">
            <a:solidFill>
              <a:schemeClr val="tx1">
                <a:lumMod val="75000"/>
              </a:schemeClr>
            </a:solidFill>
          </a:endParaRPr>
        </a:p>
      </dgm:t>
    </dgm:pt>
    <dgm:pt modelId="{A0958A22-01FB-4EF9-BF5D-CF72CD2B3574}" type="parTrans" cxnId="{1659FE71-1537-48D3-811F-81075C3C3E6B}">
      <dgm:prSet/>
      <dgm:spPr/>
      <dgm:t>
        <a:bodyPr/>
        <a:lstStyle/>
        <a:p>
          <a:endParaRPr lang="en-US"/>
        </a:p>
      </dgm:t>
    </dgm:pt>
    <dgm:pt modelId="{42D61B09-66B6-4F3E-AB69-34F5D2633A89}" type="sibTrans" cxnId="{1659FE71-1537-48D3-811F-81075C3C3E6B}">
      <dgm:prSet/>
      <dgm:spPr/>
      <dgm:t>
        <a:bodyPr/>
        <a:lstStyle/>
        <a:p>
          <a:endParaRPr lang="en-US"/>
        </a:p>
      </dgm:t>
    </dgm:pt>
    <dgm:pt modelId="{777F872C-D4C9-4104-965F-6DB788EC8081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Overview and Purpose</a:t>
          </a:r>
          <a:endParaRPr lang="en-US" dirty="0"/>
        </a:p>
      </dgm:t>
    </dgm:pt>
    <dgm:pt modelId="{44391A27-C637-4353-8F90-F3DA734D1CD1}" type="parTrans" cxnId="{4F434F92-4177-4BD7-BB91-0E68CCF09B73}">
      <dgm:prSet/>
      <dgm:spPr/>
      <dgm:t>
        <a:bodyPr/>
        <a:lstStyle/>
        <a:p>
          <a:endParaRPr lang="en-US"/>
        </a:p>
      </dgm:t>
    </dgm:pt>
    <dgm:pt modelId="{CEB9822A-6F0B-4EB9-AACB-D35ADF6FBA06}" type="sibTrans" cxnId="{4F434F92-4177-4BD7-BB91-0E68CCF09B73}">
      <dgm:prSet/>
      <dgm:spPr/>
      <dgm:t>
        <a:bodyPr/>
        <a:lstStyle/>
        <a:p>
          <a:endParaRPr lang="en-US"/>
        </a:p>
      </dgm:t>
    </dgm:pt>
    <dgm:pt modelId="{5CB9B10B-CCC4-442F-AD10-020BF0F4C76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61BEB86D-76CF-4E78-AA1E-88D8CA70E5F9}" type="parTrans" cxnId="{40CDBF69-AFE4-4286-A4BB-0EB7768D4DD1}">
      <dgm:prSet/>
      <dgm:spPr/>
      <dgm:t>
        <a:bodyPr/>
        <a:lstStyle/>
        <a:p>
          <a:endParaRPr lang="en-US"/>
        </a:p>
      </dgm:t>
    </dgm:pt>
    <dgm:pt modelId="{9EFD1363-216A-4D15-ACC7-5ED93ABB5492}" type="sibTrans" cxnId="{40CDBF69-AFE4-4286-A4BB-0EB7768D4DD1}">
      <dgm:prSet/>
      <dgm:spPr/>
      <dgm:t>
        <a:bodyPr/>
        <a:lstStyle/>
        <a:p>
          <a:endParaRPr lang="en-US"/>
        </a:p>
      </dgm:t>
    </dgm:pt>
    <dgm:pt modelId="{D18703FB-58FC-4C53-8A7C-FAF934C2C8A5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Contents of the Policy</a:t>
          </a:r>
          <a:endParaRPr lang="en-US" dirty="0"/>
        </a:p>
      </dgm:t>
    </dgm:pt>
    <dgm:pt modelId="{2F1C605B-0017-45C8-969C-B37ACFFEFB71}" type="parTrans" cxnId="{1ACFCAC2-DA29-41B8-967C-2D1C73299DF7}">
      <dgm:prSet/>
      <dgm:spPr/>
      <dgm:t>
        <a:bodyPr/>
        <a:lstStyle/>
        <a:p>
          <a:endParaRPr lang="en-US"/>
        </a:p>
      </dgm:t>
    </dgm:pt>
    <dgm:pt modelId="{0CD0CB43-70B1-4B73-9140-057DE6314CFE}" type="sibTrans" cxnId="{1ACFCAC2-DA29-41B8-967C-2D1C73299DF7}">
      <dgm:prSet/>
      <dgm:spPr/>
      <dgm:t>
        <a:bodyPr/>
        <a:lstStyle/>
        <a:p>
          <a:endParaRPr lang="en-US"/>
        </a:p>
      </dgm:t>
    </dgm:pt>
    <dgm:pt modelId="{35BD0A40-714C-4DAE-B181-F58C07AA49AE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Policy Compliance</a:t>
          </a:r>
          <a:endParaRPr lang="en-US" dirty="0"/>
        </a:p>
      </dgm:t>
    </dgm:pt>
    <dgm:pt modelId="{CD958B1B-3AC3-4558-9326-11A2D564EC9C}" type="parTrans" cxnId="{D1D1DA0F-1D97-4A4F-8FD9-1756AB82C5E6}">
      <dgm:prSet/>
      <dgm:spPr/>
      <dgm:t>
        <a:bodyPr/>
        <a:lstStyle/>
        <a:p>
          <a:endParaRPr lang="en-US"/>
        </a:p>
      </dgm:t>
    </dgm:pt>
    <dgm:pt modelId="{F8C1AACE-007F-4780-AF07-68C18B89A927}" type="sibTrans" cxnId="{D1D1DA0F-1D97-4A4F-8FD9-1756AB82C5E6}">
      <dgm:prSet/>
      <dgm:spPr/>
      <dgm:t>
        <a:bodyPr/>
        <a:lstStyle/>
        <a:p>
          <a:endParaRPr lang="en-US"/>
        </a:p>
      </dgm:t>
    </dgm:pt>
    <dgm:pt modelId="{28B40D02-A90E-4F5B-85CF-F765978D403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771A4782-7599-4299-8773-D52537F9572B}" type="parTrans" cxnId="{698184EC-42A9-459A-B596-F96F0D1B9ABB}">
      <dgm:prSet/>
      <dgm:spPr/>
      <dgm:t>
        <a:bodyPr/>
        <a:lstStyle/>
        <a:p>
          <a:endParaRPr lang="en-US"/>
        </a:p>
      </dgm:t>
    </dgm:pt>
    <dgm:pt modelId="{D3C0BAA6-E60C-4743-8FE9-9110C89CDEFD}" type="sibTrans" cxnId="{698184EC-42A9-459A-B596-F96F0D1B9ABB}">
      <dgm:prSet/>
      <dgm:spPr/>
      <dgm:t>
        <a:bodyPr/>
        <a:lstStyle/>
        <a:p>
          <a:endParaRPr lang="en-US"/>
        </a:p>
      </dgm:t>
    </dgm:pt>
    <dgm:pt modelId="{EF6AC15C-DF90-4A90-BCFE-39DFD8CA6921}" type="pres">
      <dgm:prSet presAssocID="{36A86867-084B-40EF-8778-0F3EC26E2D44}" presName="Name0" presStyleCnt="0">
        <dgm:presLayoutVars>
          <dgm:dir/>
          <dgm:animLvl val="lvl"/>
          <dgm:resizeHandles val="exact"/>
        </dgm:presLayoutVars>
      </dgm:prSet>
      <dgm:spPr/>
    </dgm:pt>
    <dgm:pt modelId="{2CD295E0-41C0-4A9B-8338-82AC1F96009F}" type="pres">
      <dgm:prSet presAssocID="{D87E2555-170A-4B79-A69A-FDB5176B2F9F}" presName="parTxOnly" presStyleLbl="node1" presStyleIdx="0" presStyleCnt="6" custLinFactX="-37945" custLinFactNeighborX="-100000" custLinFactNeighborY="0">
        <dgm:presLayoutVars>
          <dgm:chMax val="0"/>
          <dgm:chPref val="0"/>
          <dgm:bulletEnabled val="1"/>
        </dgm:presLayoutVars>
      </dgm:prSet>
      <dgm:spPr/>
    </dgm:pt>
    <dgm:pt modelId="{80FD1D8D-C9A3-46AA-A2FC-1AE2613E3F61}" type="pres">
      <dgm:prSet presAssocID="{42D61B09-66B6-4F3E-AB69-34F5D2633A89}" presName="parTxOnlySpace" presStyleCnt="0"/>
      <dgm:spPr/>
    </dgm:pt>
    <dgm:pt modelId="{AEB10A42-65F3-4B3B-A865-6F5925E19D01}" type="pres">
      <dgm:prSet presAssocID="{777F872C-D4C9-4104-965F-6DB788EC808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DEF6593-01B8-4CA6-BB19-9A62F2FCEE8F}" type="pres">
      <dgm:prSet presAssocID="{CEB9822A-6F0B-4EB9-AACB-D35ADF6FBA06}" presName="parTxOnlySpace" presStyleCnt="0"/>
      <dgm:spPr/>
    </dgm:pt>
    <dgm:pt modelId="{2B315FF5-35A3-4F85-BC2B-8688037B6DC3}" type="pres">
      <dgm:prSet presAssocID="{5CB9B10B-CCC4-442F-AD10-020BF0F4C76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22DB252-C7FB-4775-99A1-338F429D152C}" type="pres">
      <dgm:prSet presAssocID="{9EFD1363-216A-4D15-ACC7-5ED93ABB5492}" presName="parTxOnlySpace" presStyleCnt="0"/>
      <dgm:spPr/>
    </dgm:pt>
    <dgm:pt modelId="{19AAB613-0294-4C8B-8ACE-5BA58BBF8812}" type="pres">
      <dgm:prSet presAssocID="{D18703FB-58FC-4C53-8A7C-FAF934C2C8A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39EE0-31F9-4A66-9CD6-E377A7BF5199}" type="pres">
      <dgm:prSet presAssocID="{0CD0CB43-70B1-4B73-9140-057DE6314CFE}" presName="parTxOnlySpace" presStyleCnt="0"/>
      <dgm:spPr/>
    </dgm:pt>
    <dgm:pt modelId="{3A45CAC7-DF22-436A-95D8-A80E91E2773D}" type="pres">
      <dgm:prSet presAssocID="{35BD0A40-714C-4DAE-B181-F58C07AA49A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A147F0F-3B62-43EF-AF0F-00DF71F7D4E4}" type="pres">
      <dgm:prSet presAssocID="{F8C1AACE-007F-4780-AF07-68C18B89A927}" presName="parTxOnlySpace" presStyleCnt="0"/>
      <dgm:spPr/>
    </dgm:pt>
    <dgm:pt modelId="{4DB09664-D421-47A0-9EE6-AE28DDD00633}" type="pres">
      <dgm:prSet presAssocID="{28B40D02-A90E-4F5B-85CF-F765978D403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659FE71-1537-48D3-811F-81075C3C3E6B}" srcId="{36A86867-084B-40EF-8778-0F3EC26E2D44}" destId="{D87E2555-170A-4B79-A69A-FDB5176B2F9F}" srcOrd="0" destOrd="0" parTransId="{A0958A22-01FB-4EF9-BF5D-CF72CD2B3574}" sibTransId="{42D61B09-66B6-4F3E-AB69-34F5D2633A89}"/>
    <dgm:cxn modelId="{4F434F92-4177-4BD7-BB91-0E68CCF09B73}" srcId="{36A86867-084B-40EF-8778-0F3EC26E2D44}" destId="{777F872C-D4C9-4104-965F-6DB788EC8081}" srcOrd="1" destOrd="0" parTransId="{44391A27-C637-4353-8F90-F3DA734D1CD1}" sibTransId="{CEB9822A-6F0B-4EB9-AACB-D35ADF6FBA06}"/>
    <dgm:cxn modelId="{91F4E796-2243-4C40-9F5F-8EDDDBCB88A3}" type="presOf" srcId="{5CB9B10B-CCC4-442F-AD10-020BF0F4C76B}" destId="{2B315FF5-35A3-4F85-BC2B-8688037B6DC3}" srcOrd="0" destOrd="0" presId="urn:microsoft.com/office/officeart/2005/8/layout/chevron1"/>
    <dgm:cxn modelId="{0195577A-2544-46F6-9285-486A5E0674A3}" type="presOf" srcId="{28B40D02-A90E-4F5B-85CF-F765978D403B}" destId="{4DB09664-D421-47A0-9EE6-AE28DDD00633}" srcOrd="0" destOrd="0" presId="urn:microsoft.com/office/officeart/2005/8/layout/chevron1"/>
    <dgm:cxn modelId="{1ACFCAC2-DA29-41B8-967C-2D1C73299DF7}" srcId="{36A86867-084B-40EF-8778-0F3EC26E2D44}" destId="{D18703FB-58FC-4C53-8A7C-FAF934C2C8A5}" srcOrd="3" destOrd="0" parTransId="{2F1C605B-0017-45C8-969C-B37ACFFEFB71}" sibTransId="{0CD0CB43-70B1-4B73-9140-057DE6314CFE}"/>
    <dgm:cxn modelId="{244B85EA-B62B-4E20-A1C8-675ED6F0D785}" type="presOf" srcId="{777F872C-D4C9-4104-965F-6DB788EC8081}" destId="{AEB10A42-65F3-4B3B-A865-6F5925E19D01}" srcOrd="0" destOrd="0" presId="urn:microsoft.com/office/officeart/2005/8/layout/chevron1"/>
    <dgm:cxn modelId="{7F82B6C6-E58B-4CB7-B6E7-3A09AF8798A1}" type="presOf" srcId="{D87E2555-170A-4B79-A69A-FDB5176B2F9F}" destId="{2CD295E0-41C0-4A9B-8338-82AC1F96009F}" srcOrd="0" destOrd="0" presId="urn:microsoft.com/office/officeart/2005/8/layout/chevron1"/>
    <dgm:cxn modelId="{645CC19E-8D7E-452D-9075-25BA512D1D87}" type="presOf" srcId="{D18703FB-58FC-4C53-8A7C-FAF934C2C8A5}" destId="{19AAB613-0294-4C8B-8ACE-5BA58BBF8812}" srcOrd="0" destOrd="0" presId="urn:microsoft.com/office/officeart/2005/8/layout/chevron1"/>
    <dgm:cxn modelId="{40CDBF69-AFE4-4286-A4BB-0EB7768D4DD1}" srcId="{36A86867-084B-40EF-8778-0F3EC26E2D44}" destId="{5CB9B10B-CCC4-442F-AD10-020BF0F4C76B}" srcOrd="2" destOrd="0" parTransId="{61BEB86D-76CF-4E78-AA1E-88D8CA70E5F9}" sibTransId="{9EFD1363-216A-4D15-ACC7-5ED93ABB5492}"/>
    <dgm:cxn modelId="{D1D1DA0F-1D97-4A4F-8FD9-1756AB82C5E6}" srcId="{36A86867-084B-40EF-8778-0F3EC26E2D44}" destId="{35BD0A40-714C-4DAE-B181-F58C07AA49AE}" srcOrd="4" destOrd="0" parTransId="{CD958B1B-3AC3-4558-9326-11A2D564EC9C}" sibTransId="{F8C1AACE-007F-4780-AF07-68C18B89A927}"/>
    <dgm:cxn modelId="{698184EC-42A9-459A-B596-F96F0D1B9ABB}" srcId="{36A86867-084B-40EF-8778-0F3EC26E2D44}" destId="{28B40D02-A90E-4F5B-85CF-F765978D403B}" srcOrd="5" destOrd="0" parTransId="{771A4782-7599-4299-8773-D52537F9572B}" sibTransId="{D3C0BAA6-E60C-4743-8FE9-9110C89CDEFD}"/>
    <dgm:cxn modelId="{702CB224-1BC0-4643-9B47-472ECA379814}" type="presOf" srcId="{36A86867-084B-40EF-8778-0F3EC26E2D44}" destId="{EF6AC15C-DF90-4A90-BCFE-39DFD8CA6921}" srcOrd="0" destOrd="0" presId="urn:microsoft.com/office/officeart/2005/8/layout/chevron1"/>
    <dgm:cxn modelId="{EBB27C51-A62A-4E73-B051-082814E3398A}" type="presOf" srcId="{35BD0A40-714C-4DAE-B181-F58C07AA49AE}" destId="{3A45CAC7-DF22-436A-95D8-A80E91E2773D}" srcOrd="0" destOrd="0" presId="urn:microsoft.com/office/officeart/2005/8/layout/chevron1"/>
    <dgm:cxn modelId="{E47C6CE6-24F8-4B5E-BA7C-222EF2A0D567}" type="presParOf" srcId="{EF6AC15C-DF90-4A90-BCFE-39DFD8CA6921}" destId="{2CD295E0-41C0-4A9B-8338-82AC1F96009F}" srcOrd="0" destOrd="0" presId="urn:microsoft.com/office/officeart/2005/8/layout/chevron1"/>
    <dgm:cxn modelId="{AAD13889-94AF-4356-83E5-ACC51A5A06EC}" type="presParOf" srcId="{EF6AC15C-DF90-4A90-BCFE-39DFD8CA6921}" destId="{80FD1D8D-C9A3-46AA-A2FC-1AE2613E3F61}" srcOrd="1" destOrd="0" presId="urn:microsoft.com/office/officeart/2005/8/layout/chevron1"/>
    <dgm:cxn modelId="{91A15834-CE96-4355-B7D8-361BF862A293}" type="presParOf" srcId="{EF6AC15C-DF90-4A90-BCFE-39DFD8CA6921}" destId="{AEB10A42-65F3-4B3B-A865-6F5925E19D01}" srcOrd="2" destOrd="0" presId="urn:microsoft.com/office/officeart/2005/8/layout/chevron1"/>
    <dgm:cxn modelId="{04102D16-7D0A-4EEB-A06A-6DFAFD5C2712}" type="presParOf" srcId="{EF6AC15C-DF90-4A90-BCFE-39DFD8CA6921}" destId="{2DEF6593-01B8-4CA6-BB19-9A62F2FCEE8F}" srcOrd="3" destOrd="0" presId="urn:microsoft.com/office/officeart/2005/8/layout/chevron1"/>
    <dgm:cxn modelId="{84198AC4-184F-40A9-8BAF-5C863666E4BF}" type="presParOf" srcId="{EF6AC15C-DF90-4A90-BCFE-39DFD8CA6921}" destId="{2B315FF5-35A3-4F85-BC2B-8688037B6DC3}" srcOrd="4" destOrd="0" presId="urn:microsoft.com/office/officeart/2005/8/layout/chevron1"/>
    <dgm:cxn modelId="{D0A0F964-0775-460F-8DA1-427324A12C9A}" type="presParOf" srcId="{EF6AC15C-DF90-4A90-BCFE-39DFD8CA6921}" destId="{A22DB252-C7FB-4775-99A1-338F429D152C}" srcOrd="5" destOrd="0" presId="urn:microsoft.com/office/officeart/2005/8/layout/chevron1"/>
    <dgm:cxn modelId="{3B466E18-2CC1-4691-8935-6482AEA8C36B}" type="presParOf" srcId="{EF6AC15C-DF90-4A90-BCFE-39DFD8CA6921}" destId="{19AAB613-0294-4C8B-8ACE-5BA58BBF8812}" srcOrd="6" destOrd="0" presId="urn:microsoft.com/office/officeart/2005/8/layout/chevron1"/>
    <dgm:cxn modelId="{F529DA15-C726-43C8-954F-D0E9A0840943}" type="presParOf" srcId="{EF6AC15C-DF90-4A90-BCFE-39DFD8CA6921}" destId="{73039EE0-31F9-4A66-9CD6-E377A7BF5199}" srcOrd="7" destOrd="0" presId="urn:microsoft.com/office/officeart/2005/8/layout/chevron1"/>
    <dgm:cxn modelId="{FC095218-E054-487E-BD6E-9CD95AD10DAC}" type="presParOf" srcId="{EF6AC15C-DF90-4A90-BCFE-39DFD8CA6921}" destId="{3A45CAC7-DF22-436A-95D8-A80E91E2773D}" srcOrd="8" destOrd="0" presId="urn:microsoft.com/office/officeart/2005/8/layout/chevron1"/>
    <dgm:cxn modelId="{6BCFB330-DD47-492D-BF7D-880C9366B586}" type="presParOf" srcId="{EF6AC15C-DF90-4A90-BCFE-39DFD8CA6921}" destId="{DA147F0F-3B62-43EF-AF0F-00DF71F7D4E4}" srcOrd="9" destOrd="0" presId="urn:microsoft.com/office/officeart/2005/8/layout/chevron1"/>
    <dgm:cxn modelId="{3480BF19-B4F3-4F68-BE99-0155541C8445}" type="presParOf" srcId="{EF6AC15C-DF90-4A90-BCFE-39DFD8CA6921}" destId="{4DB09664-D421-47A0-9EE6-AE28DDD00633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6867-084B-40EF-8778-0F3EC26E2D4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87E2555-170A-4B79-A69A-FDB5176B2F9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baseline="0" dirty="0">
            <a:solidFill>
              <a:schemeClr val="tx1">
                <a:lumMod val="75000"/>
              </a:schemeClr>
            </a:solidFill>
          </a:endParaRPr>
        </a:p>
      </dgm:t>
    </dgm:pt>
    <dgm:pt modelId="{A0958A22-01FB-4EF9-BF5D-CF72CD2B3574}" type="parTrans" cxnId="{1659FE71-1537-48D3-811F-81075C3C3E6B}">
      <dgm:prSet/>
      <dgm:spPr/>
      <dgm:t>
        <a:bodyPr/>
        <a:lstStyle/>
        <a:p>
          <a:endParaRPr lang="en-US"/>
        </a:p>
      </dgm:t>
    </dgm:pt>
    <dgm:pt modelId="{42D61B09-66B6-4F3E-AB69-34F5D2633A89}" type="sibTrans" cxnId="{1659FE71-1537-48D3-811F-81075C3C3E6B}">
      <dgm:prSet/>
      <dgm:spPr/>
      <dgm:t>
        <a:bodyPr/>
        <a:lstStyle/>
        <a:p>
          <a:endParaRPr lang="en-US"/>
        </a:p>
      </dgm:t>
    </dgm:pt>
    <dgm:pt modelId="{777F872C-D4C9-4104-965F-6DB788EC8081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Overview and Purpose</a:t>
          </a:r>
          <a:endParaRPr lang="en-US" dirty="0"/>
        </a:p>
      </dgm:t>
    </dgm:pt>
    <dgm:pt modelId="{44391A27-C637-4353-8F90-F3DA734D1CD1}" type="parTrans" cxnId="{4F434F92-4177-4BD7-BB91-0E68CCF09B73}">
      <dgm:prSet/>
      <dgm:spPr/>
      <dgm:t>
        <a:bodyPr/>
        <a:lstStyle/>
        <a:p>
          <a:endParaRPr lang="en-US"/>
        </a:p>
      </dgm:t>
    </dgm:pt>
    <dgm:pt modelId="{CEB9822A-6F0B-4EB9-AACB-D35ADF6FBA06}" type="sibTrans" cxnId="{4F434F92-4177-4BD7-BB91-0E68CCF09B73}">
      <dgm:prSet/>
      <dgm:spPr/>
      <dgm:t>
        <a:bodyPr/>
        <a:lstStyle/>
        <a:p>
          <a:endParaRPr lang="en-US"/>
        </a:p>
      </dgm:t>
    </dgm:pt>
    <dgm:pt modelId="{5CB9B10B-CCC4-442F-AD10-020BF0F4C76B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61BEB86D-76CF-4E78-AA1E-88D8CA70E5F9}" type="parTrans" cxnId="{40CDBF69-AFE4-4286-A4BB-0EB7768D4DD1}">
      <dgm:prSet/>
      <dgm:spPr/>
      <dgm:t>
        <a:bodyPr/>
        <a:lstStyle/>
        <a:p>
          <a:endParaRPr lang="en-US"/>
        </a:p>
      </dgm:t>
    </dgm:pt>
    <dgm:pt modelId="{9EFD1363-216A-4D15-ACC7-5ED93ABB5492}" type="sibTrans" cxnId="{40CDBF69-AFE4-4286-A4BB-0EB7768D4DD1}">
      <dgm:prSet/>
      <dgm:spPr/>
      <dgm:t>
        <a:bodyPr/>
        <a:lstStyle/>
        <a:p>
          <a:endParaRPr lang="en-US"/>
        </a:p>
      </dgm:t>
    </dgm:pt>
    <dgm:pt modelId="{D18703FB-58FC-4C53-8A7C-FAF934C2C8A5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Contents of the Policy</a:t>
          </a:r>
          <a:endParaRPr lang="en-US" dirty="0"/>
        </a:p>
      </dgm:t>
    </dgm:pt>
    <dgm:pt modelId="{2F1C605B-0017-45C8-969C-B37ACFFEFB71}" type="parTrans" cxnId="{1ACFCAC2-DA29-41B8-967C-2D1C73299DF7}">
      <dgm:prSet/>
      <dgm:spPr/>
      <dgm:t>
        <a:bodyPr/>
        <a:lstStyle/>
        <a:p>
          <a:endParaRPr lang="en-US"/>
        </a:p>
      </dgm:t>
    </dgm:pt>
    <dgm:pt modelId="{0CD0CB43-70B1-4B73-9140-057DE6314CFE}" type="sibTrans" cxnId="{1ACFCAC2-DA29-41B8-967C-2D1C73299DF7}">
      <dgm:prSet/>
      <dgm:spPr/>
      <dgm:t>
        <a:bodyPr/>
        <a:lstStyle/>
        <a:p>
          <a:endParaRPr lang="en-US"/>
        </a:p>
      </dgm:t>
    </dgm:pt>
    <dgm:pt modelId="{35BD0A40-714C-4DAE-B181-F58C07AA49AE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Policy Compliance</a:t>
          </a:r>
          <a:endParaRPr lang="en-US" dirty="0"/>
        </a:p>
      </dgm:t>
    </dgm:pt>
    <dgm:pt modelId="{CD958B1B-3AC3-4558-9326-11A2D564EC9C}" type="parTrans" cxnId="{D1D1DA0F-1D97-4A4F-8FD9-1756AB82C5E6}">
      <dgm:prSet/>
      <dgm:spPr/>
      <dgm:t>
        <a:bodyPr/>
        <a:lstStyle/>
        <a:p>
          <a:endParaRPr lang="en-US"/>
        </a:p>
      </dgm:t>
    </dgm:pt>
    <dgm:pt modelId="{F8C1AACE-007F-4780-AF07-68C18B89A927}" type="sibTrans" cxnId="{D1D1DA0F-1D97-4A4F-8FD9-1756AB82C5E6}">
      <dgm:prSet/>
      <dgm:spPr/>
      <dgm:t>
        <a:bodyPr/>
        <a:lstStyle/>
        <a:p>
          <a:endParaRPr lang="en-US"/>
        </a:p>
      </dgm:t>
    </dgm:pt>
    <dgm:pt modelId="{28B40D02-A90E-4F5B-85CF-F765978D403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771A4782-7599-4299-8773-D52537F9572B}" type="parTrans" cxnId="{698184EC-42A9-459A-B596-F96F0D1B9ABB}">
      <dgm:prSet/>
      <dgm:spPr/>
      <dgm:t>
        <a:bodyPr/>
        <a:lstStyle/>
        <a:p>
          <a:endParaRPr lang="en-US"/>
        </a:p>
      </dgm:t>
    </dgm:pt>
    <dgm:pt modelId="{D3C0BAA6-E60C-4743-8FE9-9110C89CDEFD}" type="sibTrans" cxnId="{698184EC-42A9-459A-B596-F96F0D1B9ABB}">
      <dgm:prSet/>
      <dgm:spPr/>
      <dgm:t>
        <a:bodyPr/>
        <a:lstStyle/>
        <a:p>
          <a:endParaRPr lang="en-US"/>
        </a:p>
      </dgm:t>
    </dgm:pt>
    <dgm:pt modelId="{EF6AC15C-DF90-4A90-BCFE-39DFD8CA6921}" type="pres">
      <dgm:prSet presAssocID="{36A86867-084B-40EF-8778-0F3EC26E2D44}" presName="Name0" presStyleCnt="0">
        <dgm:presLayoutVars>
          <dgm:dir/>
          <dgm:animLvl val="lvl"/>
          <dgm:resizeHandles val="exact"/>
        </dgm:presLayoutVars>
      </dgm:prSet>
      <dgm:spPr/>
    </dgm:pt>
    <dgm:pt modelId="{2CD295E0-41C0-4A9B-8338-82AC1F96009F}" type="pres">
      <dgm:prSet presAssocID="{D87E2555-170A-4B79-A69A-FDB5176B2F9F}" presName="parTxOnly" presStyleLbl="node1" presStyleIdx="0" presStyleCnt="6" custLinFactX="-37945" custLinFactNeighborX="-100000" custLinFactNeighborY="0">
        <dgm:presLayoutVars>
          <dgm:chMax val="0"/>
          <dgm:chPref val="0"/>
          <dgm:bulletEnabled val="1"/>
        </dgm:presLayoutVars>
      </dgm:prSet>
      <dgm:spPr/>
    </dgm:pt>
    <dgm:pt modelId="{80FD1D8D-C9A3-46AA-A2FC-1AE2613E3F61}" type="pres">
      <dgm:prSet presAssocID="{42D61B09-66B6-4F3E-AB69-34F5D2633A89}" presName="parTxOnlySpace" presStyleCnt="0"/>
      <dgm:spPr/>
    </dgm:pt>
    <dgm:pt modelId="{AEB10A42-65F3-4B3B-A865-6F5925E19D01}" type="pres">
      <dgm:prSet presAssocID="{777F872C-D4C9-4104-965F-6DB788EC808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DEF6593-01B8-4CA6-BB19-9A62F2FCEE8F}" type="pres">
      <dgm:prSet presAssocID="{CEB9822A-6F0B-4EB9-AACB-D35ADF6FBA06}" presName="parTxOnlySpace" presStyleCnt="0"/>
      <dgm:spPr/>
    </dgm:pt>
    <dgm:pt modelId="{2B315FF5-35A3-4F85-BC2B-8688037B6DC3}" type="pres">
      <dgm:prSet presAssocID="{5CB9B10B-CCC4-442F-AD10-020BF0F4C76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22DB252-C7FB-4775-99A1-338F429D152C}" type="pres">
      <dgm:prSet presAssocID="{9EFD1363-216A-4D15-ACC7-5ED93ABB5492}" presName="parTxOnlySpace" presStyleCnt="0"/>
      <dgm:spPr/>
    </dgm:pt>
    <dgm:pt modelId="{19AAB613-0294-4C8B-8ACE-5BA58BBF8812}" type="pres">
      <dgm:prSet presAssocID="{D18703FB-58FC-4C53-8A7C-FAF934C2C8A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39EE0-31F9-4A66-9CD6-E377A7BF5199}" type="pres">
      <dgm:prSet presAssocID="{0CD0CB43-70B1-4B73-9140-057DE6314CFE}" presName="parTxOnlySpace" presStyleCnt="0"/>
      <dgm:spPr/>
    </dgm:pt>
    <dgm:pt modelId="{3A45CAC7-DF22-436A-95D8-A80E91E2773D}" type="pres">
      <dgm:prSet presAssocID="{35BD0A40-714C-4DAE-B181-F58C07AA49A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A147F0F-3B62-43EF-AF0F-00DF71F7D4E4}" type="pres">
      <dgm:prSet presAssocID="{F8C1AACE-007F-4780-AF07-68C18B89A927}" presName="parTxOnlySpace" presStyleCnt="0"/>
      <dgm:spPr/>
    </dgm:pt>
    <dgm:pt modelId="{4DB09664-D421-47A0-9EE6-AE28DDD00633}" type="pres">
      <dgm:prSet presAssocID="{28B40D02-A90E-4F5B-85CF-F765978D403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ACFCAC2-DA29-41B8-967C-2D1C73299DF7}" srcId="{36A86867-084B-40EF-8778-0F3EC26E2D44}" destId="{D18703FB-58FC-4C53-8A7C-FAF934C2C8A5}" srcOrd="3" destOrd="0" parTransId="{2F1C605B-0017-45C8-969C-B37ACFFEFB71}" sibTransId="{0CD0CB43-70B1-4B73-9140-057DE6314CFE}"/>
    <dgm:cxn modelId="{4A524724-8BDE-4A00-9840-FBA080FC31E8}" type="presOf" srcId="{D18703FB-58FC-4C53-8A7C-FAF934C2C8A5}" destId="{19AAB613-0294-4C8B-8ACE-5BA58BBF8812}" srcOrd="0" destOrd="0" presId="urn:microsoft.com/office/officeart/2005/8/layout/chevron1"/>
    <dgm:cxn modelId="{4F434F92-4177-4BD7-BB91-0E68CCF09B73}" srcId="{36A86867-084B-40EF-8778-0F3EC26E2D44}" destId="{777F872C-D4C9-4104-965F-6DB788EC8081}" srcOrd="1" destOrd="0" parTransId="{44391A27-C637-4353-8F90-F3DA734D1CD1}" sibTransId="{CEB9822A-6F0B-4EB9-AACB-D35ADF6FBA06}"/>
    <dgm:cxn modelId="{1659FE71-1537-48D3-811F-81075C3C3E6B}" srcId="{36A86867-084B-40EF-8778-0F3EC26E2D44}" destId="{D87E2555-170A-4B79-A69A-FDB5176B2F9F}" srcOrd="0" destOrd="0" parTransId="{A0958A22-01FB-4EF9-BF5D-CF72CD2B3574}" sibTransId="{42D61B09-66B6-4F3E-AB69-34F5D2633A89}"/>
    <dgm:cxn modelId="{40CDBF69-AFE4-4286-A4BB-0EB7768D4DD1}" srcId="{36A86867-084B-40EF-8778-0F3EC26E2D44}" destId="{5CB9B10B-CCC4-442F-AD10-020BF0F4C76B}" srcOrd="2" destOrd="0" parTransId="{61BEB86D-76CF-4E78-AA1E-88D8CA70E5F9}" sibTransId="{9EFD1363-216A-4D15-ACC7-5ED93ABB5492}"/>
    <dgm:cxn modelId="{4ACE2385-2B52-4E57-B583-CABD05CDE86B}" type="presOf" srcId="{28B40D02-A90E-4F5B-85CF-F765978D403B}" destId="{4DB09664-D421-47A0-9EE6-AE28DDD00633}" srcOrd="0" destOrd="0" presId="urn:microsoft.com/office/officeart/2005/8/layout/chevron1"/>
    <dgm:cxn modelId="{715FA3B0-3D35-4825-A38E-A12636CDFD98}" type="presOf" srcId="{777F872C-D4C9-4104-965F-6DB788EC8081}" destId="{AEB10A42-65F3-4B3B-A865-6F5925E19D01}" srcOrd="0" destOrd="0" presId="urn:microsoft.com/office/officeart/2005/8/layout/chevron1"/>
    <dgm:cxn modelId="{40F9BBDE-4376-4774-8DFC-F99CAA23F565}" type="presOf" srcId="{35BD0A40-714C-4DAE-B181-F58C07AA49AE}" destId="{3A45CAC7-DF22-436A-95D8-A80E91E2773D}" srcOrd="0" destOrd="0" presId="urn:microsoft.com/office/officeart/2005/8/layout/chevron1"/>
    <dgm:cxn modelId="{856F2274-F96F-4DC5-9F69-15C859F102EB}" type="presOf" srcId="{D87E2555-170A-4B79-A69A-FDB5176B2F9F}" destId="{2CD295E0-41C0-4A9B-8338-82AC1F96009F}" srcOrd="0" destOrd="0" presId="urn:microsoft.com/office/officeart/2005/8/layout/chevron1"/>
    <dgm:cxn modelId="{E76BC4C9-D5E6-458C-8ACF-8AD35B5CABA3}" type="presOf" srcId="{5CB9B10B-CCC4-442F-AD10-020BF0F4C76B}" destId="{2B315FF5-35A3-4F85-BC2B-8688037B6DC3}" srcOrd="0" destOrd="0" presId="urn:microsoft.com/office/officeart/2005/8/layout/chevron1"/>
    <dgm:cxn modelId="{C4104B3A-DA71-4ABB-8F61-5ACAA1CD9823}" type="presOf" srcId="{36A86867-084B-40EF-8778-0F3EC26E2D44}" destId="{EF6AC15C-DF90-4A90-BCFE-39DFD8CA6921}" srcOrd="0" destOrd="0" presId="urn:microsoft.com/office/officeart/2005/8/layout/chevron1"/>
    <dgm:cxn modelId="{698184EC-42A9-459A-B596-F96F0D1B9ABB}" srcId="{36A86867-084B-40EF-8778-0F3EC26E2D44}" destId="{28B40D02-A90E-4F5B-85CF-F765978D403B}" srcOrd="5" destOrd="0" parTransId="{771A4782-7599-4299-8773-D52537F9572B}" sibTransId="{D3C0BAA6-E60C-4743-8FE9-9110C89CDEFD}"/>
    <dgm:cxn modelId="{D1D1DA0F-1D97-4A4F-8FD9-1756AB82C5E6}" srcId="{36A86867-084B-40EF-8778-0F3EC26E2D44}" destId="{35BD0A40-714C-4DAE-B181-F58C07AA49AE}" srcOrd="4" destOrd="0" parTransId="{CD958B1B-3AC3-4558-9326-11A2D564EC9C}" sibTransId="{F8C1AACE-007F-4780-AF07-68C18B89A927}"/>
    <dgm:cxn modelId="{5EAF550F-7727-4B00-BD7D-A6DA5AE3BB0E}" type="presParOf" srcId="{EF6AC15C-DF90-4A90-BCFE-39DFD8CA6921}" destId="{2CD295E0-41C0-4A9B-8338-82AC1F96009F}" srcOrd="0" destOrd="0" presId="urn:microsoft.com/office/officeart/2005/8/layout/chevron1"/>
    <dgm:cxn modelId="{FD6C3CB0-E867-44D9-B817-09701A5019FD}" type="presParOf" srcId="{EF6AC15C-DF90-4A90-BCFE-39DFD8CA6921}" destId="{80FD1D8D-C9A3-46AA-A2FC-1AE2613E3F61}" srcOrd="1" destOrd="0" presId="urn:microsoft.com/office/officeart/2005/8/layout/chevron1"/>
    <dgm:cxn modelId="{0A6AC2DC-2E9C-4933-84F7-D08CDFAABE53}" type="presParOf" srcId="{EF6AC15C-DF90-4A90-BCFE-39DFD8CA6921}" destId="{AEB10A42-65F3-4B3B-A865-6F5925E19D01}" srcOrd="2" destOrd="0" presId="urn:microsoft.com/office/officeart/2005/8/layout/chevron1"/>
    <dgm:cxn modelId="{06689F8A-BFD1-4844-A127-F673CB3A3D57}" type="presParOf" srcId="{EF6AC15C-DF90-4A90-BCFE-39DFD8CA6921}" destId="{2DEF6593-01B8-4CA6-BB19-9A62F2FCEE8F}" srcOrd="3" destOrd="0" presId="urn:microsoft.com/office/officeart/2005/8/layout/chevron1"/>
    <dgm:cxn modelId="{583D5AAA-A61E-4F70-9284-51299D2B634C}" type="presParOf" srcId="{EF6AC15C-DF90-4A90-BCFE-39DFD8CA6921}" destId="{2B315FF5-35A3-4F85-BC2B-8688037B6DC3}" srcOrd="4" destOrd="0" presId="urn:microsoft.com/office/officeart/2005/8/layout/chevron1"/>
    <dgm:cxn modelId="{9AA002CB-E406-4C28-8C06-6BD1ECBB23FD}" type="presParOf" srcId="{EF6AC15C-DF90-4A90-BCFE-39DFD8CA6921}" destId="{A22DB252-C7FB-4775-99A1-338F429D152C}" srcOrd="5" destOrd="0" presId="urn:microsoft.com/office/officeart/2005/8/layout/chevron1"/>
    <dgm:cxn modelId="{A5A1F443-CC1F-4948-ADDD-CADEDDF19D27}" type="presParOf" srcId="{EF6AC15C-DF90-4A90-BCFE-39DFD8CA6921}" destId="{19AAB613-0294-4C8B-8ACE-5BA58BBF8812}" srcOrd="6" destOrd="0" presId="urn:microsoft.com/office/officeart/2005/8/layout/chevron1"/>
    <dgm:cxn modelId="{7DDA82C2-E1EB-4A40-80C2-E7D26C4F6169}" type="presParOf" srcId="{EF6AC15C-DF90-4A90-BCFE-39DFD8CA6921}" destId="{73039EE0-31F9-4A66-9CD6-E377A7BF5199}" srcOrd="7" destOrd="0" presId="urn:microsoft.com/office/officeart/2005/8/layout/chevron1"/>
    <dgm:cxn modelId="{5FE30E81-80FA-4175-8BD0-93A5B2B08482}" type="presParOf" srcId="{EF6AC15C-DF90-4A90-BCFE-39DFD8CA6921}" destId="{3A45CAC7-DF22-436A-95D8-A80E91E2773D}" srcOrd="8" destOrd="0" presId="urn:microsoft.com/office/officeart/2005/8/layout/chevron1"/>
    <dgm:cxn modelId="{F7DFFC6A-D2BC-4ADA-B691-90C245D1B668}" type="presParOf" srcId="{EF6AC15C-DF90-4A90-BCFE-39DFD8CA6921}" destId="{DA147F0F-3B62-43EF-AF0F-00DF71F7D4E4}" srcOrd="9" destOrd="0" presId="urn:microsoft.com/office/officeart/2005/8/layout/chevron1"/>
    <dgm:cxn modelId="{F63F50CA-C7A1-4704-A8A3-5A650B6642F1}" type="presParOf" srcId="{EF6AC15C-DF90-4A90-BCFE-39DFD8CA6921}" destId="{4DB09664-D421-47A0-9EE6-AE28DDD00633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A86867-084B-40EF-8778-0F3EC26E2D4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87E2555-170A-4B79-A69A-FDB5176B2F9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baseline="0" dirty="0">
            <a:solidFill>
              <a:schemeClr val="tx1">
                <a:lumMod val="75000"/>
              </a:schemeClr>
            </a:solidFill>
          </a:endParaRPr>
        </a:p>
      </dgm:t>
    </dgm:pt>
    <dgm:pt modelId="{A0958A22-01FB-4EF9-BF5D-CF72CD2B3574}" type="parTrans" cxnId="{1659FE71-1537-48D3-811F-81075C3C3E6B}">
      <dgm:prSet/>
      <dgm:spPr/>
      <dgm:t>
        <a:bodyPr/>
        <a:lstStyle/>
        <a:p>
          <a:endParaRPr lang="en-US"/>
        </a:p>
      </dgm:t>
    </dgm:pt>
    <dgm:pt modelId="{42D61B09-66B6-4F3E-AB69-34F5D2633A89}" type="sibTrans" cxnId="{1659FE71-1537-48D3-811F-81075C3C3E6B}">
      <dgm:prSet/>
      <dgm:spPr/>
      <dgm:t>
        <a:bodyPr/>
        <a:lstStyle/>
        <a:p>
          <a:endParaRPr lang="en-US"/>
        </a:p>
      </dgm:t>
    </dgm:pt>
    <dgm:pt modelId="{777F872C-D4C9-4104-965F-6DB788EC8081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Overview and Purpose</a:t>
          </a:r>
          <a:endParaRPr lang="en-US" dirty="0"/>
        </a:p>
      </dgm:t>
    </dgm:pt>
    <dgm:pt modelId="{44391A27-C637-4353-8F90-F3DA734D1CD1}" type="parTrans" cxnId="{4F434F92-4177-4BD7-BB91-0E68CCF09B73}">
      <dgm:prSet/>
      <dgm:spPr/>
      <dgm:t>
        <a:bodyPr/>
        <a:lstStyle/>
        <a:p>
          <a:endParaRPr lang="en-US"/>
        </a:p>
      </dgm:t>
    </dgm:pt>
    <dgm:pt modelId="{CEB9822A-6F0B-4EB9-AACB-D35ADF6FBA06}" type="sibTrans" cxnId="{4F434F92-4177-4BD7-BB91-0E68CCF09B73}">
      <dgm:prSet/>
      <dgm:spPr/>
      <dgm:t>
        <a:bodyPr/>
        <a:lstStyle/>
        <a:p>
          <a:endParaRPr lang="en-US"/>
        </a:p>
      </dgm:t>
    </dgm:pt>
    <dgm:pt modelId="{5CB9B10B-CCC4-442F-AD10-020BF0F4C76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61BEB86D-76CF-4E78-AA1E-88D8CA70E5F9}" type="parTrans" cxnId="{40CDBF69-AFE4-4286-A4BB-0EB7768D4DD1}">
      <dgm:prSet/>
      <dgm:spPr/>
      <dgm:t>
        <a:bodyPr/>
        <a:lstStyle/>
        <a:p>
          <a:endParaRPr lang="en-US"/>
        </a:p>
      </dgm:t>
    </dgm:pt>
    <dgm:pt modelId="{9EFD1363-216A-4D15-ACC7-5ED93ABB5492}" type="sibTrans" cxnId="{40CDBF69-AFE4-4286-A4BB-0EB7768D4DD1}">
      <dgm:prSet/>
      <dgm:spPr/>
      <dgm:t>
        <a:bodyPr/>
        <a:lstStyle/>
        <a:p>
          <a:endParaRPr lang="en-US"/>
        </a:p>
      </dgm:t>
    </dgm:pt>
    <dgm:pt modelId="{D18703FB-58FC-4C53-8A7C-FAF934C2C8A5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Contents of the Policy</a:t>
          </a:r>
          <a:endParaRPr lang="en-US" dirty="0"/>
        </a:p>
      </dgm:t>
    </dgm:pt>
    <dgm:pt modelId="{2F1C605B-0017-45C8-969C-B37ACFFEFB71}" type="parTrans" cxnId="{1ACFCAC2-DA29-41B8-967C-2D1C73299DF7}">
      <dgm:prSet/>
      <dgm:spPr/>
      <dgm:t>
        <a:bodyPr/>
        <a:lstStyle/>
        <a:p>
          <a:endParaRPr lang="en-US"/>
        </a:p>
      </dgm:t>
    </dgm:pt>
    <dgm:pt modelId="{0CD0CB43-70B1-4B73-9140-057DE6314CFE}" type="sibTrans" cxnId="{1ACFCAC2-DA29-41B8-967C-2D1C73299DF7}">
      <dgm:prSet/>
      <dgm:spPr/>
      <dgm:t>
        <a:bodyPr/>
        <a:lstStyle/>
        <a:p>
          <a:endParaRPr lang="en-US"/>
        </a:p>
      </dgm:t>
    </dgm:pt>
    <dgm:pt modelId="{35BD0A40-714C-4DAE-B181-F58C07AA49AE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Policy Compliance</a:t>
          </a:r>
          <a:endParaRPr lang="en-US" dirty="0"/>
        </a:p>
      </dgm:t>
    </dgm:pt>
    <dgm:pt modelId="{CD958B1B-3AC3-4558-9326-11A2D564EC9C}" type="parTrans" cxnId="{D1D1DA0F-1D97-4A4F-8FD9-1756AB82C5E6}">
      <dgm:prSet/>
      <dgm:spPr/>
      <dgm:t>
        <a:bodyPr/>
        <a:lstStyle/>
        <a:p>
          <a:endParaRPr lang="en-US"/>
        </a:p>
      </dgm:t>
    </dgm:pt>
    <dgm:pt modelId="{F8C1AACE-007F-4780-AF07-68C18B89A927}" type="sibTrans" cxnId="{D1D1DA0F-1D97-4A4F-8FD9-1756AB82C5E6}">
      <dgm:prSet/>
      <dgm:spPr/>
      <dgm:t>
        <a:bodyPr/>
        <a:lstStyle/>
        <a:p>
          <a:endParaRPr lang="en-US"/>
        </a:p>
      </dgm:t>
    </dgm:pt>
    <dgm:pt modelId="{28B40D02-A90E-4F5B-85CF-F765978D403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771A4782-7599-4299-8773-D52537F9572B}" type="parTrans" cxnId="{698184EC-42A9-459A-B596-F96F0D1B9ABB}">
      <dgm:prSet/>
      <dgm:spPr/>
      <dgm:t>
        <a:bodyPr/>
        <a:lstStyle/>
        <a:p>
          <a:endParaRPr lang="en-US"/>
        </a:p>
      </dgm:t>
    </dgm:pt>
    <dgm:pt modelId="{D3C0BAA6-E60C-4743-8FE9-9110C89CDEFD}" type="sibTrans" cxnId="{698184EC-42A9-459A-B596-F96F0D1B9ABB}">
      <dgm:prSet/>
      <dgm:spPr/>
      <dgm:t>
        <a:bodyPr/>
        <a:lstStyle/>
        <a:p>
          <a:endParaRPr lang="en-US"/>
        </a:p>
      </dgm:t>
    </dgm:pt>
    <dgm:pt modelId="{EF6AC15C-DF90-4A90-BCFE-39DFD8CA6921}" type="pres">
      <dgm:prSet presAssocID="{36A86867-084B-40EF-8778-0F3EC26E2D44}" presName="Name0" presStyleCnt="0">
        <dgm:presLayoutVars>
          <dgm:dir/>
          <dgm:animLvl val="lvl"/>
          <dgm:resizeHandles val="exact"/>
        </dgm:presLayoutVars>
      </dgm:prSet>
      <dgm:spPr/>
    </dgm:pt>
    <dgm:pt modelId="{2CD295E0-41C0-4A9B-8338-82AC1F96009F}" type="pres">
      <dgm:prSet presAssocID="{D87E2555-170A-4B79-A69A-FDB5176B2F9F}" presName="parTxOnly" presStyleLbl="node1" presStyleIdx="0" presStyleCnt="6" custLinFactX="-37945" custLinFactNeighborX="-100000" custLinFactNeighborY="0">
        <dgm:presLayoutVars>
          <dgm:chMax val="0"/>
          <dgm:chPref val="0"/>
          <dgm:bulletEnabled val="1"/>
        </dgm:presLayoutVars>
      </dgm:prSet>
      <dgm:spPr/>
    </dgm:pt>
    <dgm:pt modelId="{80FD1D8D-C9A3-46AA-A2FC-1AE2613E3F61}" type="pres">
      <dgm:prSet presAssocID="{42D61B09-66B6-4F3E-AB69-34F5D2633A89}" presName="parTxOnlySpace" presStyleCnt="0"/>
      <dgm:spPr/>
    </dgm:pt>
    <dgm:pt modelId="{AEB10A42-65F3-4B3B-A865-6F5925E19D01}" type="pres">
      <dgm:prSet presAssocID="{777F872C-D4C9-4104-965F-6DB788EC808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DEF6593-01B8-4CA6-BB19-9A62F2FCEE8F}" type="pres">
      <dgm:prSet presAssocID="{CEB9822A-6F0B-4EB9-AACB-D35ADF6FBA06}" presName="parTxOnlySpace" presStyleCnt="0"/>
      <dgm:spPr/>
    </dgm:pt>
    <dgm:pt modelId="{2B315FF5-35A3-4F85-BC2B-8688037B6DC3}" type="pres">
      <dgm:prSet presAssocID="{5CB9B10B-CCC4-442F-AD10-020BF0F4C76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22DB252-C7FB-4775-99A1-338F429D152C}" type="pres">
      <dgm:prSet presAssocID="{9EFD1363-216A-4D15-ACC7-5ED93ABB5492}" presName="parTxOnlySpace" presStyleCnt="0"/>
      <dgm:spPr/>
    </dgm:pt>
    <dgm:pt modelId="{19AAB613-0294-4C8B-8ACE-5BA58BBF8812}" type="pres">
      <dgm:prSet presAssocID="{D18703FB-58FC-4C53-8A7C-FAF934C2C8A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39EE0-31F9-4A66-9CD6-E377A7BF5199}" type="pres">
      <dgm:prSet presAssocID="{0CD0CB43-70B1-4B73-9140-057DE6314CFE}" presName="parTxOnlySpace" presStyleCnt="0"/>
      <dgm:spPr/>
    </dgm:pt>
    <dgm:pt modelId="{3A45CAC7-DF22-436A-95D8-A80E91E2773D}" type="pres">
      <dgm:prSet presAssocID="{35BD0A40-714C-4DAE-B181-F58C07AA49A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A147F0F-3B62-43EF-AF0F-00DF71F7D4E4}" type="pres">
      <dgm:prSet presAssocID="{F8C1AACE-007F-4780-AF07-68C18B89A927}" presName="parTxOnlySpace" presStyleCnt="0"/>
      <dgm:spPr/>
    </dgm:pt>
    <dgm:pt modelId="{4DB09664-D421-47A0-9EE6-AE28DDD00633}" type="pres">
      <dgm:prSet presAssocID="{28B40D02-A90E-4F5B-85CF-F765978D403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ACFCAC2-DA29-41B8-967C-2D1C73299DF7}" srcId="{36A86867-084B-40EF-8778-0F3EC26E2D44}" destId="{D18703FB-58FC-4C53-8A7C-FAF934C2C8A5}" srcOrd="3" destOrd="0" parTransId="{2F1C605B-0017-45C8-969C-B37ACFFEFB71}" sibTransId="{0CD0CB43-70B1-4B73-9140-057DE6314CFE}"/>
    <dgm:cxn modelId="{4F434F92-4177-4BD7-BB91-0E68CCF09B73}" srcId="{36A86867-084B-40EF-8778-0F3EC26E2D44}" destId="{777F872C-D4C9-4104-965F-6DB788EC8081}" srcOrd="1" destOrd="0" parTransId="{44391A27-C637-4353-8F90-F3DA734D1CD1}" sibTransId="{CEB9822A-6F0B-4EB9-AACB-D35ADF6FBA06}"/>
    <dgm:cxn modelId="{3EBF6B7C-36FA-4677-BD1F-8E06EE1FD733}" type="presOf" srcId="{28B40D02-A90E-4F5B-85CF-F765978D403B}" destId="{4DB09664-D421-47A0-9EE6-AE28DDD00633}" srcOrd="0" destOrd="0" presId="urn:microsoft.com/office/officeart/2005/8/layout/chevron1"/>
    <dgm:cxn modelId="{1659FE71-1537-48D3-811F-81075C3C3E6B}" srcId="{36A86867-084B-40EF-8778-0F3EC26E2D44}" destId="{D87E2555-170A-4B79-A69A-FDB5176B2F9F}" srcOrd="0" destOrd="0" parTransId="{A0958A22-01FB-4EF9-BF5D-CF72CD2B3574}" sibTransId="{42D61B09-66B6-4F3E-AB69-34F5D2633A89}"/>
    <dgm:cxn modelId="{40CDBF69-AFE4-4286-A4BB-0EB7768D4DD1}" srcId="{36A86867-084B-40EF-8778-0F3EC26E2D44}" destId="{5CB9B10B-CCC4-442F-AD10-020BF0F4C76B}" srcOrd="2" destOrd="0" parTransId="{61BEB86D-76CF-4E78-AA1E-88D8CA70E5F9}" sibTransId="{9EFD1363-216A-4D15-ACC7-5ED93ABB5492}"/>
    <dgm:cxn modelId="{D9FF6A8C-0B56-45B8-92AC-21064BAE109E}" type="presOf" srcId="{36A86867-084B-40EF-8778-0F3EC26E2D44}" destId="{EF6AC15C-DF90-4A90-BCFE-39DFD8CA6921}" srcOrd="0" destOrd="0" presId="urn:microsoft.com/office/officeart/2005/8/layout/chevron1"/>
    <dgm:cxn modelId="{179D8A4E-0230-4CFA-868A-9D8EBEA6567F}" type="presOf" srcId="{D87E2555-170A-4B79-A69A-FDB5176B2F9F}" destId="{2CD295E0-41C0-4A9B-8338-82AC1F96009F}" srcOrd="0" destOrd="0" presId="urn:microsoft.com/office/officeart/2005/8/layout/chevron1"/>
    <dgm:cxn modelId="{10ACF9DC-61D3-40BC-9330-57E110FE3C2E}" type="presOf" srcId="{777F872C-D4C9-4104-965F-6DB788EC8081}" destId="{AEB10A42-65F3-4B3B-A865-6F5925E19D01}" srcOrd="0" destOrd="0" presId="urn:microsoft.com/office/officeart/2005/8/layout/chevron1"/>
    <dgm:cxn modelId="{05985696-6BDA-4345-B182-5E1357081E9B}" type="presOf" srcId="{D18703FB-58FC-4C53-8A7C-FAF934C2C8A5}" destId="{19AAB613-0294-4C8B-8ACE-5BA58BBF8812}" srcOrd="0" destOrd="0" presId="urn:microsoft.com/office/officeart/2005/8/layout/chevron1"/>
    <dgm:cxn modelId="{A6229ED1-2D63-4434-9FBE-89E974FA4306}" type="presOf" srcId="{35BD0A40-714C-4DAE-B181-F58C07AA49AE}" destId="{3A45CAC7-DF22-436A-95D8-A80E91E2773D}" srcOrd="0" destOrd="0" presId="urn:microsoft.com/office/officeart/2005/8/layout/chevron1"/>
    <dgm:cxn modelId="{D318160C-F848-43B7-BDEF-D9673DE526C1}" type="presOf" srcId="{5CB9B10B-CCC4-442F-AD10-020BF0F4C76B}" destId="{2B315FF5-35A3-4F85-BC2B-8688037B6DC3}" srcOrd="0" destOrd="0" presId="urn:microsoft.com/office/officeart/2005/8/layout/chevron1"/>
    <dgm:cxn modelId="{698184EC-42A9-459A-B596-F96F0D1B9ABB}" srcId="{36A86867-084B-40EF-8778-0F3EC26E2D44}" destId="{28B40D02-A90E-4F5B-85CF-F765978D403B}" srcOrd="5" destOrd="0" parTransId="{771A4782-7599-4299-8773-D52537F9572B}" sibTransId="{D3C0BAA6-E60C-4743-8FE9-9110C89CDEFD}"/>
    <dgm:cxn modelId="{D1D1DA0F-1D97-4A4F-8FD9-1756AB82C5E6}" srcId="{36A86867-084B-40EF-8778-0F3EC26E2D44}" destId="{35BD0A40-714C-4DAE-B181-F58C07AA49AE}" srcOrd="4" destOrd="0" parTransId="{CD958B1B-3AC3-4558-9326-11A2D564EC9C}" sibTransId="{F8C1AACE-007F-4780-AF07-68C18B89A927}"/>
    <dgm:cxn modelId="{56AC1439-5187-48C8-98F8-8DA70CA3E4BE}" type="presParOf" srcId="{EF6AC15C-DF90-4A90-BCFE-39DFD8CA6921}" destId="{2CD295E0-41C0-4A9B-8338-82AC1F96009F}" srcOrd="0" destOrd="0" presId="urn:microsoft.com/office/officeart/2005/8/layout/chevron1"/>
    <dgm:cxn modelId="{3BE612FE-0060-46B4-AA1E-4C4341910852}" type="presParOf" srcId="{EF6AC15C-DF90-4A90-BCFE-39DFD8CA6921}" destId="{80FD1D8D-C9A3-46AA-A2FC-1AE2613E3F61}" srcOrd="1" destOrd="0" presId="urn:microsoft.com/office/officeart/2005/8/layout/chevron1"/>
    <dgm:cxn modelId="{3EEDE102-2C36-4DC7-B268-ACC1D46B57C2}" type="presParOf" srcId="{EF6AC15C-DF90-4A90-BCFE-39DFD8CA6921}" destId="{AEB10A42-65F3-4B3B-A865-6F5925E19D01}" srcOrd="2" destOrd="0" presId="urn:microsoft.com/office/officeart/2005/8/layout/chevron1"/>
    <dgm:cxn modelId="{B36B7F1F-1949-4D22-BEC6-4FCBE2E9E6A2}" type="presParOf" srcId="{EF6AC15C-DF90-4A90-BCFE-39DFD8CA6921}" destId="{2DEF6593-01B8-4CA6-BB19-9A62F2FCEE8F}" srcOrd="3" destOrd="0" presId="urn:microsoft.com/office/officeart/2005/8/layout/chevron1"/>
    <dgm:cxn modelId="{7A9DAE9C-188A-4F55-9BE8-2FE584A60A80}" type="presParOf" srcId="{EF6AC15C-DF90-4A90-BCFE-39DFD8CA6921}" destId="{2B315FF5-35A3-4F85-BC2B-8688037B6DC3}" srcOrd="4" destOrd="0" presId="urn:microsoft.com/office/officeart/2005/8/layout/chevron1"/>
    <dgm:cxn modelId="{B90EA80A-7E95-48E7-963A-A2F3E3A94983}" type="presParOf" srcId="{EF6AC15C-DF90-4A90-BCFE-39DFD8CA6921}" destId="{A22DB252-C7FB-4775-99A1-338F429D152C}" srcOrd="5" destOrd="0" presId="urn:microsoft.com/office/officeart/2005/8/layout/chevron1"/>
    <dgm:cxn modelId="{A9D3B330-B209-43E9-B04F-629A0BC8178E}" type="presParOf" srcId="{EF6AC15C-DF90-4A90-BCFE-39DFD8CA6921}" destId="{19AAB613-0294-4C8B-8ACE-5BA58BBF8812}" srcOrd="6" destOrd="0" presId="urn:microsoft.com/office/officeart/2005/8/layout/chevron1"/>
    <dgm:cxn modelId="{D3A95FFF-7C76-4CBB-8DAE-B6244C7D5DB0}" type="presParOf" srcId="{EF6AC15C-DF90-4A90-BCFE-39DFD8CA6921}" destId="{73039EE0-31F9-4A66-9CD6-E377A7BF5199}" srcOrd="7" destOrd="0" presId="urn:microsoft.com/office/officeart/2005/8/layout/chevron1"/>
    <dgm:cxn modelId="{0477BA30-368C-47A2-AE0E-9828CC0E147D}" type="presParOf" srcId="{EF6AC15C-DF90-4A90-BCFE-39DFD8CA6921}" destId="{3A45CAC7-DF22-436A-95D8-A80E91E2773D}" srcOrd="8" destOrd="0" presId="urn:microsoft.com/office/officeart/2005/8/layout/chevron1"/>
    <dgm:cxn modelId="{C12438F2-DABE-4815-80CD-ED80C3FCB2DA}" type="presParOf" srcId="{EF6AC15C-DF90-4A90-BCFE-39DFD8CA6921}" destId="{DA147F0F-3B62-43EF-AF0F-00DF71F7D4E4}" srcOrd="9" destOrd="0" presId="urn:microsoft.com/office/officeart/2005/8/layout/chevron1"/>
    <dgm:cxn modelId="{1BBBA323-448C-4885-8AEF-D5DDA84EE0FA}" type="presParOf" srcId="{EF6AC15C-DF90-4A90-BCFE-39DFD8CA6921}" destId="{4DB09664-D421-47A0-9EE6-AE28DDD00633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A86867-084B-40EF-8778-0F3EC26E2D4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87E2555-170A-4B79-A69A-FDB5176B2F9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baseline="0" dirty="0">
            <a:solidFill>
              <a:schemeClr val="tx1">
                <a:lumMod val="75000"/>
              </a:schemeClr>
            </a:solidFill>
          </a:endParaRPr>
        </a:p>
      </dgm:t>
    </dgm:pt>
    <dgm:pt modelId="{A0958A22-01FB-4EF9-BF5D-CF72CD2B3574}" type="parTrans" cxnId="{1659FE71-1537-48D3-811F-81075C3C3E6B}">
      <dgm:prSet/>
      <dgm:spPr/>
      <dgm:t>
        <a:bodyPr/>
        <a:lstStyle/>
        <a:p>
          <a:endParaRPr lang="en-US"/>
        </a:p>
      </dgm:t>
    </dgm:pt>
    <dgm:pt modelId="{42D61B09-66B6-4F3E-AB69-34F5D2633A89}" type="sibTrans" cxnId="{1659FE71-1537-48D3-811F-81075C3C3E6B}">
      <dgm:prSet/>
      <dgm:spPr/>
      <dgm:t>
        <a:bodyPr/>
        <a:lstStyle/>
        <a:p>
          <a:endParaRPr lang="en-US"/>
        </a:p>
      </dgm:t>
    </dgm:pt>
    <dgm:pt modelId="{777F872C-D4C9-4104-965F-6DB788EC8081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Overview and Purpose</a:t>
          </a:r>
          <a:endParaRPr lang="en-US" dirty="0"/>
        </a:p>
      </dgm:t>
    </dgm:pt>
    <dgm:pt modelId="{44391A27-C637-4353-8F90-F3DA734D1CD1}" type="parTrans" cxnId="{4F434F92-4177-4BD7-BB91-0E68CCF09B73}">
      <dgm:prSet/>
      <dgm:spPr/>
      <dgm:t>
        <a:bodyPr/>
        <a:lstStyle/>
        <a:p>
          <a:endParaRPr lang="en-US"/>
        </a:p>
      </dgm:t>
    </dgm:pt>
    <dgm:pt modelId="{CEB9822A-6F0B-4EB9-AACB-D35ADF6FBA06}" type="sibTrans" cxnId="{4F434F92-4177-4BD7-BB91-0E68CCF09B73}">
      <dgm:prSet/>
      <dgm:spPr/>
      <dgm:t>
        <a:bodyPr/>
        <a:lstStyle/>
        <a:p>
          <a:endParaRPr lang="en-US"/>
        </a:p>
      </dgm:t>
    </dgm:pt>
    <dgm:pt modelId="{5CB9B10B-CCC4-442F-AD10-020BF0F4C76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61BEB86D-76CF-4E78-AA1E-88D8CA70E5F9}" type="parTrans" cxnId="{40CDBF69-AFE4-4286-A4BB-0EB7768D4DD1}">
      <dgm:prSet/>
      <dgm:spPr/>
      <dgm:t>
        <a:bodyPr/>
        <a:lstStyle/>
        <a:p>
          <a:endParaRPr lang="en-US"/>
        </a:p>
      </dgm:t>
    </dgm:pt>
    <dgm:pt modelId="{9EFD1363-216A-4D15-ACC7-5ED93ABB5492}" type="sibTrans" cxnId="{40CDBF69-AFE4-4286-A4BB-0EB7768D4DD1}">
      <dgm:prSet/>
      <dgm:spPr/>
      <dgm:t>
        <a:bodyPr/>
        <a:lstStyle/>
        <a:p>
          <a:endParaRPr lang="en-US"/>
        </a:p>
      </dgm:t>
    </dgm:pt>
    <dgm:pt modelId="{D18703FB-58FC-4C53-8A7C-FAF934C2C8A5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Contents of the Policy</a:t>
          </a:r>
          <a:endParaRPr lang="en-US" dirty="0"/>
        </a:p>
      </dgm:t>
    </dgm:pt>
    <dgm:pt modelId="{2F1C605B-0017-45C8-969C-B37ACFFEFB71}" type="parTrans" cxnId="{1ACFCAC2-DA29-41B8-967C-2D1C73299DF7}">
      <dgm:prSet/>
      <dgm:spPr/>
      <dgm:t>
        <a:bodyPr/>
        <a:lstStyle/>
        <a:p>
          <a:endParaRPr lang="en-US"/>
        </a:p>
      </dgm:t>
    </dgm:pt>
    <dgm:pt modelId="{0CD0CB43-70B1-4B73-9140-057DE6314CFE}" type="sibTrans" cxnId="{1ACFCAC2-DA29-41B8-967C-2D1C73299DF7}">
      <dgm:prSet/>
      <dgm:spPr/>
      <dgm:t>
        <a:bodyPr/>
        <a:lstStyle/>
        <a:p>
          <a:endParaRPr lang="en-US"/>
        </a:p>
      </dgm:t>
    </dgm:pt>
    <dgm:pt modelId="{35BD0A40-714C-4DAE-B181-F58C07AA49AE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Policy Compliance</a:t>
          </a:r>
          <a:endParaRPr lang="en-US" dirty="0"/>
        </a:p>
      </dgm:t>
    </dgm:pt>
    <dgm:pt modelId="{CD958B1B-3AC3-4558-9326-11A2D564EC9C}" type="parTrans" cxnId="{D1D1DA0F-1D97-4A4F-8FD9-1756AB82C5E6}">
      <dgm:prSet/>
      <dgm:spPr/>
      <dgm:t>
        <a:bodyPr/>
        <a:lstStyle/>
        <a:p>
          <a:endParaRPr lang="en-US"/>
        </a:p>
      </dgm:t>
    </dgm:pt>
    <dgm:pt modelId="{F8C1AACE-007F-4780-AF07-68C18B89A927}" type="sibTrans" cxnId="{D1D1DA0F-1D97-4A4F-8FD9-1756AB82C5E6}">
      <dgm:prSet/>
      <dgm:spPr/>
      <dgm:t>
        <a:bodyPr/>
        <a:lstStyle/>
        <a:p>
          <a:endParaRPr lang="en-US"/>
        </a:p>
      </dgm:t>
    </dgm:pt>
    <dgm:pt modelId="{28B40D02-A90E-4F5B-85CF-F765978D403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771A4782-7599-4299-8773-D52537F9572B}" type="parTrans" cxnId="{698184EC-42A9-459A-B596-F96F0D1B9ABB}">
      <dgm:prSet/>
      <dgm:spPr/>
      <dgm:t>
        <a:bodyPr/>
        <a:lstStyle/>
        <a:p>
          <a:endParaRPr lang="en-US"/>
        </a:p>
      </dgm:t>
    </dgm:pt>
    <dgm:pt modelId="{D3C0BAA6-E60C-4743-8FE9-9110C89CDEFD}" type="sibTrans" cxnId="{698184EC-42A9-459A-B596-F96F0D1B9ABB}">
      <dgm:prSet/>
      <dgm:spPr/>
      <dgm:t>
        <a:bodyPr/>
        <a:lstStyle/>
        <a:p>
          <a:endParaRPr lang="en-US"/>
        </a:p>
      </dgm:t>
    </dgm:pt>
    <dgm:pt modelId="{EF6AC15C-DF90-4A90-BCFE-39DFD8CA6921}" type="pres">
      <dgm:prSet presAssocID="{36A86867-084B-40EF-8778-0F3EC26E2D44}" presName="Name0" presStyleCnt="0">
        <dgm:presLayoutVars>
          <dgm:dir/>
          <dgm:animLvl val="lvl"/>
          <dgm:resizeHandles val="exact"/>
        </dgm:presLayoutVars>
      </dgm:prSet>
      <dgm:spPr/>
    </dgm:pt>
    <dgm:pt modelId="{2CD295E0-41C0-4A9B-8338-82AC1F96009F}" type="pres">
      <dgm:prSet presAssocID="{D87E2555-170A-4B79-A69A-FDB5176B2F9F}" presName="parTxOnly" presStyleLbl="node1" presStyleIdx="0" presStyleCnt="6" custLinFactX="-37945" custLinFactNeighborX="-100000" custLinFactNeighborY="0">
        <dgm:presLayoutVars>
          <dgm:chMax val="0"/>
          <dgm:chPref val="0"/>
          <dgm:bulletEnabled val="1"/>
        </dgm:presLayoutVars>
      </dgm:prSet>
      <dgm:spPr/>
    </dgm:pt>
    <dgm:pt modelId="{80FD1D8D-C9A3-46AA-A2FC-1AE2613E3F61}" type="pres">
      <dgm:prSet presAssocID="{42D61B09-66B6-4F3E-AB69-34F5D2633A89}" presName="parTxOnlySpace" presStyleCnt="0"/>
      <dgm:spPr/>
    </dgm:pt>
    <dgm:pt modelId="{AEB10A42-65F3-4B3B-A865-6F5925E19D01}" type="pres">
      <dgm:prSet presAssocID="{777F872C-D4C9-4104-965F-6DB788EC808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DEF6593-01B8-4CA6-BB19-9A62F2FCEE8F}" type="pres">
      <dgm:prSet presAssocID="{CEB9822A-6F0B-4EB9-AACB-D35ADF6FBA06}" presName="parTxOnlySpace" presStyleCnt="0"/>
      <dgm:spPr/>
    </dgm:pt>
    <dgm:pt modelId="{2B315FF5-35A3-4F85-BC2B-8688037B6DC3}" type="pres">
      <dgm:prSet presAssocID="{5CB9B10B-CCC4-442F-AD10-020BF0F4C76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22DB252-C7FB-4775-99A1-338F429D152C}" type="pres">
      <dgm:prSet presAssocID="{9EFD1363-216A-4D15-ACC7-5ED93ABB5492}" presName="parTxOnlySpace" presStyleCnt="0"/>
      <dgm:spPr/>
    </dgm:pt>
    <dgm:pt modelId="{19AAB613-0294-4C8B-8ACE-5BA58BBF8812}" type="pres">
      <dgm:prSet presAssocID="{D18703FB-58FC-4C53-8A7C-FAF934C2C8A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39EE0-31F9-4A66-9CD6-E377A7BF5199}" type="pres">
      <dgm:prSet presAssocID="{0CD0CB43-70B1-4B73-9140-057DE6314CFE}" presName="parTxOnlySpace" presStyleCnt="0"/>
      <dgm:spPr/>
    </dgm:pt>
    <dgm:pt modelId="{3A45CAC7-DF22-436A-95D8-A80E91E2773D}" type="pres">
      <dgm:prSet presAssocID="{35BD0A40-714C-4DAE-B181-F58C07AA49A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A147F0F-3B62-43EF-AF0F-00DF71F7D4E4}" type="pres">
      <dgm:prSet presAssocID="{F8C1AACE-007F-4780-AF07-68C18B89A927}" presName="parTxOnlySpace" presStyleCnt="0"/>
      <dgm:spPr/>
    </dgm:pt>
    <dgm:pt modelId="{4DB09664-D421-47A0-9EE6-AE28DDD00633}" type="pres">
      <dgm:prSet presAssocID="{28B40D02-A90E-4F5B-85CF-F765978D403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EEBE233-72C0-4647-AD73-B61D25428077}" type="presOf" srcId="{36A86867-084B-40EF-8778-0F3EC26E2D44}" destId="{EF6AC15C-DF90-4A90-BCFE-39DFD8CA6921}" srcOrd="0" destOrd="0" presId="urn:microsoft.com/office/officeart/2005/8/layout/chevron1"/>
    <dgm:cxn modelId="{1ACFCAC2-DA29-41B8-967C-2D1C73299DF7}" srcId="{36A86867-084B-40EF-8778-0F3EC26E2D44}" destId="{D18703FB-58FC-4C53-8A7C-FAF934C2C8A5}" srcOrd="3" destOrd="0" parTransId="{2F1C605B-0017-45C8-969C-B37ACFFEFB71}" sibTransId="{0CD0CB43-70B1-4B73-9140-057DE6314CFE}"/>
    <dgm:cxn modelId="{4F434F92-4177-4BD7-BB91-0E68CCF09B73}" srcId="{36A86867-084B-40EF-8778-0F3EC26E2D44}" destId="{777F872C-D4C9-4104-965F-6DB788EC8081}" srcOrd="1" destOrd="0" parTransId="{44391A27-C637-4353-8F90-F3DA734D1CD1}" sibTransId="{CEB9822A-6F0B-4EB9-AACB-D35ADF6FBA06}"/>
    <dgm:cxn modelId="{F48561F0-EF68-4EEF-AB64-7F3DB5C650EB}" type="presOf" srcId="{D18703FB-58FC-4C53-8A7C-FAF934C2C8A5}" destId="{19AAB613-0294-4C8B-8ACE-5BA58BBF8812}" srcOrd="0" destOrd="0" presId="urn:microsoft.com/office/officeart/2005/8/layout/chevron1"/>
    <dgm:cxn modelId="{1659FE71-1537-48D3-811F-81075C3C3E6B}" srcId="{36A86867-084B-40EF-8778-0F3EC26E2D44}" destId="{D87E2555-170A-4B79-A69A-FDB5176B2F9F}" srcOrd="0" destOrd="0" parTransId="{A0958A22-01FB-4EF9-BF5D-CF72CD2B3574}" sibTransId="{42D61B09-66B6-4F3E-AB69-34F5D2633A89}"/>
    <dgm:cxn modelId="{FB7E1320-6142-4325-B7D1-7DEDBA3F21A2}" type="presOf" srcId="{777F872C-D4C9-4104-965F-6DB788EC8081}" destId="{AEB10A42-65F3-4B3B-A865-6F5925E19D01}" srcOrd="0" destOrd="0" presId="urn:microsoft.com/office/officeart/2005/8/layout/chevron1"/>
    <dgm:cxn modelId="{40CDBF69-AFE4-4286-A4BB-0EB7768D4DD1}" srcId="{36A86867-084B-40EF-8778-0F3EC26E2D44}" destId="{5CB9B10B-CCC4-442F-AD10-020BF0F4C76B}" srcOrd="2" destOrd="0" parTransId="{61BEB86D-76CF-4E78-AA1E-88D8CA70E5F9}" sibTransId="{9EFD1363-216A-4D15-ACC7-5ED93ABB5492}"/>
    <dgm:cxn modelId="{B33E86F6-2D08-4CB6-A0A8-509059834319}" type="presOf" srcId="{28B40D02-A90E-4F5B-85CF-F765978D403B}" destId="{4DB09664-D421-47A0-9EE6-AE28DDD00633}" srcOrd="0" destOrd="0" presId="urn:microsoft.com/office/officeart/2005/8/layout/chevron1"/>
    <dgm:cxn modelId="{865C13EA-C7BE-45F1-A66A-68751887F9BB}" type="presOf" srcId="{5CB9B10B-CCC4-442F-AD10-020BF0F4C76B}" destId="{2B315FF5-35A3-4F85-BC2B-8688037B6DC3}" srcOrd="0" destOrd="0" presId="urn:microsoft.com/office/officeart/2005/8/layout/chevron1"/>
    <dgm:cxn modelId="{91C2C7EF-17B3-4283-AC16-9552CA645A0A}" type="presOf" srcId="{35BD0A40-714C-4DAE-B181-F58C07AA49AE}" destId="{3A45CAC7-DF22-436A-95D8-A80E91E2773D}" srcOrd="0" destOrd="0" presId="urn:microsoft.com/office/officeart/2005/8/layout/chevron1"/>
    <dgm:cxn modelId="{2AE0D9D8-C555-4B98-A98E-06DDE0E910BF}" type="presOf" srcId="{D87E2555-170A-4B79-A69A-FDB5176B2F9F}" destId="{2CD295E0-41C0-4A9B-8338-82AC1F96009F}" srcOrd="0" destOrd="0" presId="urn:microsoft.com/office/officeart/2005/8/layout/chevron1"/>
    <dgm:cxn modelId="{698184EC-42A9-459A-B596-F96F0D1B9ABB}" srcId="{36A86867-084B-40EF-8778-0F3EC26E2D44}" destId="{28B40D02-A90E-4F5B-85CF-F765978D403B}" srcOrd="5" destOrd="0" parTransId="{771A4782-7599-4299-8773-D52537F9572B}" sibTransId="{D3C0BAA6-E60C-4743-8FE9-9110C89CDEFD}"/>
    <dgm:cxn modelId="{D1D1DA0F-1D97-4A4F-8FD9-1756AB82C5E6}" srcId="{36A86867-084B-40EF-8778-0F3EC26E2D44}" destId="{35BD0A40-714C-4DAE-B181-F58C07AA49AE}" srcOrd="4" destOrd="0" parTransId="{CD958B1B-3AC3-4558-9326-11A2D564EC9C}" sibTransId="{F8C1AACE-007F-4780-AF07-68C18B89A927}"/>
    <dgm:cxn modelId="{DEC2D6B0-9279-4989-BCF7-C3DD17BE29C0}" type="presParOf" srcId="{EF6AC15C-DF90-4A90-BCFE-39DFD8CA6921}" destId="{2CD295E0-41C0-4A9B-8338-82AC1F96009F}" srcOrd="0" destOrd="0" presId="urn:microsoft.com/office/officeart/2005/8/layout/chevron1"/>
    <dgm:cxn modelId="{FEAE5EF8-6D0F-41A6-B78C-2BC87B33EA16}" type="presParOf" srcId="{EF6AC15C-DF90-4A90-BCFE-39DFD8CA6921}" destId="{80FD1D8D-C9A3-46AA-A2FC-1AE2613E3F61}" srcOrd="1" destOrd="0" presId="urn:microsoft.com/office/officeart/2005/8/layout/chevron1"/>
    <dgm:cxn modelId="{A79E5663-CFB0-4C5C-B4F2-9BC7105EA306}" type="presParOf" srcId="{EF6AC15C-DF90-4A90-BCFE-39DFD8CA6921}" destId="{AEB10A42-65F3-4B3B-A865-6F5925E19D01}" srcOrd="2" destOrd="0" presId="urn:microsoft.com/office/officeart/2005/8/layout/chevron1"/>
    <dgm:cxn modelId="{157ED484-5EAA-4B94-93B7-CC6C8181943B}" type="presParOf" srcId="{EF6AC15C-DF90-4A90-BCFE-39DFD8CA6921}" destId="{2DEF6593-01B8-4CA6-BB19-9A62F2FCEE8F}" srcOrd="3" destOrd="0" presId="urn:microsoft.com/office/officeart/2005/8/layout/chevron1"/>
    <dgm:cxn modelId="{AC6484EA-43BE-4BFF-9886-CD91FC9D4126}" type="presParOf" srcId="{EF6AC15C-DF90-4A90-BCFE-39DFD8CA6921}" destId="{2B315FF5-35A3-4F85-BC2B-8688037B6DC3}" srcOrd="4" destOrd="0" presId="urn:microsoft.com/office/officeart/2005/8/layout/chevron1"/>
    <dgm:cxn modelId="{C5663CF9-AF1E-4C95-8A7D-2EA1FA0002F2}" type="presParOf" srcId="{EF6AC15C-DF90-4A90-BCFE-39DFD8CA6921}" destId="{A22DB252-C7FB-4775-99A1-338F429D152C}" srcOrd="5" destOrd="0" presId="urn:microsoft.com/office/officeart/2005/8/layout/chevron1"/>
    <dgm:cxn modelId="{6C45D0CE-05EE-4E90-99CA-07475B656AFE}" type="presParOf" srcId="{EF6AC15C-DF90-4A90-BCFE-39DFD8CA6921}" destId="{19AAB613-0294-4C8B-8ACE-5BA58BBF8812}" srcOrd="6" destOrd="0" presId="urn:microsoft.com/office/officeart/2005/8/layout/chevron1"/>
    <dgm:cxn modelId="{8E553BFA-EB60-4B08-B1E4-B3E445B07D14}" type="presParOf" srcId="{EF6AC15C-DF90-4A90-BCFE-39DFD8CA6921}" destId="{73039EE0-31F9-4A66-9CD6-E377A7BF5199}" srcOrd="7" destOrd="0" presId="urn:microsoft.com/office/officeart/2005/8/layout/chevron1"/>
    <dgm:cxn modelId="{7AD2B209-3EA3-43A7-ADE6-DA6319F5E9FD}" type="presParOf" srcId="{EF6AC15C-DF90-4A90-BCFE-39DFD8CA6921}" destId="{3A45CAC7-DF22-436A-95D8-A80E91E2773D}" srcOrd="8" destOrd="0" presId="urn:microsoft.com/office/officeart/2005/8/layout/chevron1"/>
    <dgm:cxn modelId="{9868376F-CBDA-4680-9418-E13218998801}" type="presParOf" srcId="{EF6AC15C-DF90-4A90-BCFE-39DFD8CA6921}" destId="{DA147F0F-3B62-43EF-AF0F-00DF71F7D4E4}" srcOrd="9" destOrd="0" presId="urn:microsoft.com/office/officeart/2005/8/layout/chevron1"/>
    <dgm:cxn modelId="{5452F45E-9A13-435E-8D4D-31A2320ED5AD}" type="presParOf" srcId="{EF6AC15C-DF90-4A90-BCFE-39DFD8CA6921}" destId="{4DB09664-D421-47A0-9EE6-AE28DDD00633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A86867-084B-40EF-8778-0F3EC26E2D4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87E2555-170A-4B79-A69A-FDB5176B2F9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baseline="0" dirty="0">
            <a:solidFill>
              <a:schemeClr val="tx1">
                <a:lumMod val="75000"/>
              </a:schemeClr>
            </a:solidFill>
          </a:endParaRPr>
        </a:p>
      </dgm:t>
    </dgm:pt>
    <dgm:pt modelId="{A0958A22-01FB-4EF9-BF5D-CF72CD2B3574}" type="parTrans" cxnId="{1659FE71-1537-48D3-811F-81075C3C3E6B}">
      <dgm:prSet/>
      <dgm:spPr/>
      <dgm:t>
        <a:bodyPr/>
        <a:lstStyle/>
        <a:p>
          <a:endParaRPr lang="en-US"/>
        </a:p>
      </dgm:t>
    </dgm:pt>
    <dgm:pt modelId="{42D61B09-66B6-4F3E-AB69-34F5D2633A89}" type="sibTrans" cxnId="{1659FE71-1537-48D3-811F-81075C3C3E6B}">
      <dgm:prSet/>
      <dgm:spPr/>
      <dgm:t>
        <a:bodyPr/>
        <a:lstStyle/>
        <a:p>
          <a:endParaRPr lang="en-US"/>
        </a:p>
      </dgm:t>
    </dgm:pt>
    <dgm:pt modelId="{777F872C-D4C9-4104-965F-6DB788EC8081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Overview and Purpose</a:t>
          </a:r>
          <a:endParaRPr lang="en-US" dirty="0"/>
        </a:p>
      </dgm:t>
    </dgm:pt>
    <dgm:pt modelId="{44391A27-C637-4353-8F90-F3DA734D1CD1}" type="parTrans" cxnId="{4F434F92-4177-4BD7-BB91-0E68CCF09B73}">
      <dgm:prSet/>
      <dgm:spPr/>
      <dgm:t>
        <a:bodyPr/>
        <a:lstStyle/>
        <a:p>
          <a:endParaRPr lang="en-US"/>
        </a:p>
      </dgm:t>
    </dgm:pt>
    <dgm:pt modelId="{CEB9822A-6F0B-4EB9-AACB-D35ADF6FBA06}" type="sibTrans" cxnId="{4F434F92-4177-4BD7-BB91-0E68CCF09B73}">
      <dgm:prSet/>
      <dgm:spPr/>
      <dgm:t>
        <a:bodyPr/>
        <a:lstStyle/>
        <a:p>
          <a:endParaRPr lang="en-US"/>
        </a:p>
      </dgm:t>
    </dgm:pt>
    <dgm:pt modelId="{5CB9B10B-CCC4-442F-AD10-020BF0F4C76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61BEB86D-76CF-4E78-AA1E-88D8CA70E5F9}" type="parTrans" cxnId="{40CDBF69-AFE4-4286-A4BB-0EB7768D4DD1}">
      <dgm:prSet/>
      <dgm:spPr/>
      <dgm:t>
        <a:bodyPr/>
        <a:lstStyle/>
        <a:p>
          <a:endParaRPr lang="en-US"/>
        </a:p>
      </dgm:t>
    </dgm:pt>
    <dgm:pt modelId="{9EFD1363-216A-4D15-ACC7-5ED93ABB5492}" type="sibTrans" cxnId="{40CDBF69-AFE4-4286-A4BB-0EB7768D4DD1}">
      <dgm:prSet/>
      <dgm:spPr/>
      <dgm:t>
        <a:bodyPr/>
        <a:lstStyle/>
        <a:p>
          <a:endParaRPr lang="en-US"/>
        </a:p>
      </dgm:t>
    </dgm:pt>
    <dgm:pt modelId="{D18703FB-58FC-4C53-8A7C-FAF934C2C8A5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Contents of the Policy</a:t>
          </a:r>
          <a:endParaRPr lang="en-US" dirty="0"/>
        </a:p>
      </dgm:t>
    </dgm:pt>
    <dgm:pt modelId="{2F1C605B-0017-45C8-969C-B37ACFFEFB71}" type="parTrans" cxnId="{1ACFCAC2-DA29-41B8-967C-2D1C73299DF7}">
      <dgm:prSet/>
      <dgm:spPr/>
      <dgm:t>
        <a:bodyPr/>
        <a:lstStyle/>
        <a:p>
          <a:endParaRPr lang="en-US"/>
        </a:p>
      </dgm:t>
    </dgm:pt>
    <dgm:pt modelId="{0CD0CB43-70B1-4B73-9140-057DE6314CFE}" type="sibTrans" cxnId="{1ACFCAC2-DA29-41B8-967C-2D1C73299DF7}">
      <dgm:prSet/>
      <dgm:spPr/>
      <dgm:t>
        <a:bodyPr/>
        <a:lstStyle/>
        <a:p>
          <a:endParaRPr lang="en-US"/>
        </a:p>
      </dgm:t>
    </dgm:pt>
    <dgm:pt modelId="{35BD0A40-714C-4DAE-B181-F58C07AA49AE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Policy Compliance</a:t>
          </a:r>
          <a:endParaRPr lang="en-US" dirty="0"/>
        </a:p>
      </dgm:t>
    </dgm:pt>
    <dgm:pt modelId="{CD958B1B-3AC3-4558-9326-11A2D564EC9C}" type="parTrans" cxnId="{D1D1DA0F-1D97-4A4F-8FD9-1756AB82C5E6}">
      <dgm:prSet/>
      <dgm:spPr/>
      <dgm:t>
        <a:bodyPr/>
        <a:lstStyle/>
        <a:p>
          <a:endParaRPr lang="en-US"/>
        </a:p>
      </dgm:t>
    </dgm:pt>
    <dgm:pt modelId="{F8C1AACE-007F-4780-AF07-68C18B89A927}" type="sibTrans" cxnId="{D1D1DA0F-1D97-4A4F-8FD9-1756AB82C5E6}">
      <dgm:prSet/>
      <dgm:spPr/>
      <dgm:t>
        <a:bodyPr/>
        <a:lstStyle/>
        <a:p>
          <a:endParaRPr lang="en-US"/>
        </a:p>
      </dgm:t>
    </dgm:pt>
    <dgm:pt modelId="{28B40D02-A90E-4F5B-85CF-F765978D403B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771A4782-7599-4299-8773-D52537F9572B}" type="parTrans" cxnId="{698184EC-42A9-459A-B596-F96F0D1B9ABB}">
      <dgm:prSet/>
      <dgm:spPr/>
      <dgm:t>
        <a:bodyPr/>
        <a:lstStyle/>
        <a:p>
          <a:endParaRPr lang="en-US"/>
        </a:p>
      </dgm:t>
    </dgm:pt>
    <dgm:pt modelId="{D3C0BAA6-E60C-4743-8FE9-9110C89CDEFD}" type="sibTrans" cxnId="{698184EC-42A9-459A-B596-F96F0D1B9ABB}">
      <dgm:prSet/>
      <dgm:spPr/>
      <dgm:t>
        <a:bodyPr/>
        <a:lstStyle/>
        <a:p>
          <a:endParaRPr lang="en-US"/>
        </a:p>
      </dgm:t>
    </dgm:pt>
    <dgm:pt modelId="{EF6AC15C-DF90-4A90-BCFE-39DFD8CA6921}" type="pres">
      <dgm:prSet presAssocID="{36A86867-084B-40EF-8778-0F3EC26E2D44}" presName="Name0" presStyleCnt="0">
        <dgm:presLayoutVars>
          <dgm:dir/>
          <dgm:animLvl val="lvl"/>
          <dgm:resizeHandles val="exact"/>
        </dgm:presLayoutVars>
      </dgm:prSet>
      <dgm:spPr/>
    </dgm:pt>
    <dgm:pt modelId="{2CD295E0-41C0-4A9B-8338-82AC1F96009F}" type="pres">
      <dgm:prSet presAssocID="{D87E2555-170A-4B79-A69A-FDB5176B2F9F}" presName="parTxOnly" presStyleLbl="node1" presStyleIdx="0" presStyleCnt="6" custLinFactX="-37945" custLinFactNeighborX="-100000" custLinFactNeighborY="0">
        <dgm:presLayoutVars>
          <dgm:chMax val="0"/>
          <dgm:chPref val="0"/>
          <dgm:bulletEnabled val="1"/>
        </dgm:presLayoutVars>
      </dgm:prSet>
      <dgm:spPr/>
    </dgm:pt>
    <dgm:pt modelId="{80FD1D8D-C9A3-46AA-A2FC-1AE2613E3F61}" type="pres">
      <dgm:prSet presAssocID="{42D61B09-66B6-4F3E-AB69-34F5D2633A89}" presName="parTxOnlySpace" presStyleCnt="0"/>
      <dgm:spPr/>
    </dgm:pt>
    <dgm:pt modelId="{AEB10A42-65F3-4B3B-A865-6F5925E19D01}" type="pres">
      <dgm:prSet presAssocID="{777F872C-D4C9-4104-965F-6DB788EC808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DEF6593-01B8-4CA6-BB19-9A62F2FCEE8F}" type="pres">
      <dgm:prSet presAssocID="{CEB9822A-6F0B-4EB9-AACB-D35ADF6FBA06}" presName="parTxOnlySpace" presStyleCnt="0"/>
      <dgm:spPr/>
    </dgm:pt>
    <dgm:pt modelId="{2B315FF5-35A3-4F85-BC2B-8688037B6DC3}" type="pres">
      <dgm:prSet presAssocID="{5CB9B10B-CCC4-442F-AD10-020BF0F4C76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22DB252-C7FB-4775-99A1-338F429D152C}" type="pres">
      <dgm:prSet presAssocID="{9EFD1363-216A-4D15-ACC7-5ED93ABB5492}" presName="parTxOnlySpace" presStyleCnt="0"/>
      <dgm:spPr/>
    </dgm:pt>
    <dgm:pt modelId="{19AAB613-0294-4C8B-8ACE-5BA58BBF8812}" type="pres">
      <dgm:prSet presAssocID="{D18703FB-58FC-4C53-8A7C-FAF934C2C8A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39EE0-31F9-4A66-9CD6-E377A7BF5199}" type="pres">
      <dgm:prSet presAssocID="{0CD0CB43-70B1-4B73-9140-057DE6314CFE}" presName="parTxOnlySpace" presStyleCnt="0"/>
      <dgm:spPr/>
    </dgm:pt>
    <dgm:pt modelId="{3A45CAC7-DF22-436A-95D8-A80E91E2773D}" type="pres">
      <dgm:prSet presAssocID="{35BD0A40-714C-4DAE-B181-F58C07AA49A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A147F0F-3B62-43EF-AF0F-00DF71F7D4E4}" type="pres">
      <dgm:prSet presAssocID="{F8C1AACE-007F-4780-AF07-68C18B89A927}" presName="parTxOnlySpace" presStyleCnt="0"/>
      <dgm:spPr/>
    </dgm:pt>
    <dgm:pt modelId="{4DB09664-D421-47A0-9EE6-AE28DDD00633}" type="pres">
      <dgm:prSet presAssocID="{28B40D02-A90E-4F5B-85CF-F765978D403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ACFCAC2-DA29-41B8-967C-2D1C73299DF7}" srcId="{36A86867-084B-40EF-8778-0F3EC26E2D44}" destId="{D18703FB-58FC-4C53-8A7C-FAF934C2C8A5}" srcOrd="3" destOrd="0" parTransId="{2F1C605B-0017-45C8-969C-B37ACFFEFB71}" sibTransId="{0CD0CB43-70B1-4B73-9140-057DE6314CFE}"/>
    <dgm:cxn modelId="{4F434F92-4177-4BD7-BB91-0E68CCF09B73}" srcId="{36A86867-084B-40EF-8778-0F3EC26E2D44}" destId="{777F872C-D4C9-4104-965F-6DB788EC8081}" srcOrd="1" destOrd="0" parTransId="{44391A27-C637-4353-8F90-F3DA734D1CD1}" sibTransId="{CEB9822A-6F0B-4EB9-AACB-D35ADF6FBA06}"/>
    <dgm:cxn modelId="{5E62976A-13EA-4936-B919-E3944ADFE7D9}" type="presOf" srcId="{36A86867-084B-40EF-8778-0F3EC26E2D44}" destId="{EF6AC15C-DF90-4A90-BCFE-39DFD8CA6921}" srcOrd="0" destOrd="0" presId="urn:microsoft.com/office/officeart/2005/8/layout/chevron1"/>
    <dgm:cxn modelId="{3C45F911-1276-402C-8BE2-6AC8A7753404}" type="presOf" srcId="{28B40D02-A90E-4F5B-85CF-F765978D403B}" destId="{4DB09664-D421-47A0-9EE6-AE28DDD00633}" srcOrd="0" destOrd="0" presId="urn:microsoft.com/office/officeart/2005/8/layout/chevron1"/>
    <dgm:cxn modelId="{1659FE71-1537-48D3-811F-81075C3C3E6B}" srcId="{36A86867-084B-40EF-8778-0F3EC26E2D44}" destId="{D87E2555-170A-4B79-A69A-FDB5176B2F9F}" srcOrd="0" destOrd="0" parTransId="{A0958A22-01FB-4EF9-BF5D-CF72CD2B3574}" sibTransId="{42D61B09-66B6-4F3E-AB69-34F5D2633A89}"/>
    <dgm:cxn modelId="{6F0DC6D3-A074-4FF6-AB50-145347486D0D}" type="presOf" srcId="{777F872C-D4C9-4104-965F-6DB788EC8081}" destId="{AEB10A42-65F3-4B3B-A865-6F5925E19D01}" srcOrd="0" destOrd="0" presId="urn:microsoft.com/office/officeart/2005/8/layout/chevron1"/>
    <dgm:cxn modelId="{40CDBF69-AFE4-4286-A4BB-0EB7768D4DD1}" srcId="{36A86867-084B-40EF-8778-0F3EC26E2D44}" destId="{5CB9B10B-CCC4-442F-AD10-020BF0F4C76B}" srcOrd="2" destOrd="0" parTransId="{61BEB86D-76CF-4E78-AA1E-88D8CA70E5F9}" sibTransId="{9EFD1363-216A-4D15-ACC7-5ED93ABB5492}"/>
    <dgm:cxn modelId="{B8A88087-1F56-4389-B8DC-49BA039DB480}" type="presOf" srcId="{5CB9B10B-CCC4-442F-AD10-020BF0F4C76B}" destId="{2B315FF5-35A3-4F85-BC2B-8688037B6DC3}" srcOrd="0" destOrd="0" presId="urn:microsoft.com/office/officeart/2005/8/layout/chevron1"/>
    <dgm:cxn modelId="{A60AB519-50C7-4277-8ABC-E2F756A40A8A}" type="presOf" srcId="{D18703FB-58FC-4C53-8A7C-FAF934C2C8A5}" destId="{19AAB613-0294-4C8B-8ACE-5BA58BBF8812}" srcOrd="0" destOrd="0" presId="urn:microsoft.com/office/officeart/2005/8/layout/chevron1"/>
    <dgm:cxn modelId="{FD1826F4-85C3-4599-BA44-83968598BBC2}" type="presOf" srcId="{35BD0A40-714C-4DAE-B181-F58C07AA49AE}" destId="{3A45CAC7-DF22-436A-95D8-A80E91E2773D}" srcOrd="0" destOrd="0" presId="urn:microsoft.com/office/officeart/2005/8/layout/chevron1"/>
    <dgm:cxn modelId="{698184EC-42A9-459A-B596-F96F0D1B9ABB}" srcId="{36A86867-084B-40EF-8778-0F3EC26E2D44}" destId="{28B40D02-A90E-4F5B-85CF-F765978D403B}" srcOrd="5" destOrd="0" parTransId="{771A4782-7599-4299-8773-D52537F9572B}" sibTransId="{D3C0BAA6-E60C-4743-8FE9-9110C89CDEFD}"/>
    <dgm:cxn modelId="{D1D1DA0F-1D97-4A4F-8FD9-1756AB82C5E6}" srcId="{36A86867-084B-40EF-8778-0F3EC26E2D44}" destId="{35BD0A40-714C-4DAE-B181-F58C07AA49AE}" srcOrd="4" destOrd="0" parTransId="{CD958B1B-3AC3-4558-9326-11A2D564EC9C}" sibTransId="{F8C1AACE-007F-4780-AF07-68C18B89A927}"/>
    <dgm:cxn modelId="{1C44CCCB-FE68-4549-9EAA-40A82AE46F68}" type="presOf" srcId="{D87E2555-170A-4B79-A69A-FDB5176B2F9F}" destId="{2CD295E0-41C0-4A9B-8338-82AC1F96009F}" srcOrd="0" destOrd="0" presId="urn:microsoft.com/office/officeart/2005/8/layout/chevron1"/>
    <dgm:cxn modelId="{539D0A1B-A26C-43BD-BA43-19AC6B0715ED}" type="presParOf" srcId="{EF6AC15C-DF90-4A90-BCFE-39DFD8CA6921}" destId="{2CD295E0-41C0-4A9B-8338-82AC1F96009F}" srcOrd="0" destOrd="0" presId="urn:microsoft.com/office/officeart/2005/8/layout/chevron1"/>
    <dgm:cxn modelId="{316E4461-CF31-46EB-BD2A-D42E232CDF67}" type="presParOf" srcId="{EF6AC15C-DF90-4A90-BCFE-39DFD8CA6921}" destId="{80FD1D8D-C9A3-46AA-A2FC-1AE2613E3F61}" srcOrd="1" destOrd="0" presId="urn:microsoft.com/office/officeart/2005/8/layout/chevron1"/>
    <dgm:cxn modelId="{8A660819-4690-42CF-9E13-07BF9AA8E10C}" type="presParOf" srcId="{EF6AC15C-DF90-4A90-BCFE-39DFD8CA6921}" destId="{AEB10A42-65F3-4B3B-A865-6F5925E19D01}" srcOrd="2" destOrd="0" presId="urn:microsoft.com/office/officeart/2005/8/layout/chevron1"/>
    <dgm:cxn modelId="{6B5ABFAB-22C4-4139-AC0F-1209D48D99A2}" type="presParOf" srcId="{EF6AC15C-DF90-4A90-BCFE-39DFD8CA6921}" destId="{2DEF6593-01B8-4CA6-BB19-9A62F2FCEE8F}" srcOrd="3" destOrd="0" presId="urn:microsoft.com/office/officeart/2005/8/layout/chevron1"/>
    <dgm:cxn modelId="{6B3281A0-5786-47FD-8FD0-77039A5736BB}" type="presParOf" srcId="{EF6AC15C-DF90-4A90-BCFE-39DFD8CA6921}" destId="{2B315FF5-35A3-4F85-BC2B-8688037B6DC3}" srcOrd="4" destOrd="0" presId="urn:microsoft.com/office/officeart/2005/8/layout/chevron1"/>
    <dgm:cxn modelId="{720ED35D-A0B3-4BCB-A298-394DA9A1C198}" type="presParOf" srcId="{EF6AC15C-DF90-4A90-BCFE-39DFD8CA6921}" destId="{A22DB252-C7FB-4775-99A1-338F429D152C}" srcOrd="5" destOrd="0" presId="urn:microsoft.com/office/officeart/2005/8/layout/chevron1"/>
    <dgm:cxn modelId="{5BAA1122-E291-4D82-BD91-95456EFEB116}" type="presParOf" srcId="{EF6AC15C-DF90-4A90-BCFE-39DFD8CA6921}" destId="{19AAB613-0294-4C8B-8ACE-5BA58BBF8812}" srcOrd="6" destOrd="0" presId="urn:microsoft.com/office/officeart/2005/8/layout/chevron1"/>
    <dgm:cxn modelId="{41279A60-BFA4-4C22-8C6F-E7211E8C7C63}" type="presParOf" srcId="{EF6AC15C-DF90-4A90-BCFE-39DFD8CA6921}" destId="{73039EE0-31F9-4A66-9CD6-E377A7BF5199}" srcOrd="7" destOrd="0" presId="urn:microsoft.com/office/officeart/2005/8/layout/chevron1"/>
    <dgm:cxn modelId="{E6BEE0C4-52F9-4FA9-88A7-0E33A0274038}" type="presParOf" srcId="{EF6AC15C-DF90-4A90-BCFE-39DFD8CA6921}" destId="{3A45CAC7-DF22-436A-95D8-A80E91E2773D}" srcOrd="8" destOrd="0" presId="urn:microsoft.com/office/officeart/2005/8/layout/chevron1"/>
    <dgm:cxn modelId="{0E8F5340-0AFA-43C1-8C95-EE5F33BA56D6}" type="presParOf" srcId="{EF6AC15C-DF90-4A90-BCFE-39DFD8CA6921}" destId="{DA147F0F-3B62-43EF-AF0F-00DF71F7D4E4}" srcOrd="9" destOrd="0" presId="urn:microsoft.com/office/officeart/2005/8/layout/chevron1"/>
    <dgm:cxn modelId="{3E1E6223-C7A3-40AE-9A38-05E5A4889741}" type="presParOf" srcId="{EF6AC15C-DF90-4A90-BCFE-39DFD8CA6921}" destId="{4DB09664-D421-47A0-9EE6-AE28DDD00633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95E0-41C0-4A9B-8338-82AC1F96009F}">
      <dsp:nvSpPr>
        <dsp:cNvPr id="0" name=""/>
        <dsp:cNvSpPr/>
      </dsp:nvSpPr>
      <dsp:spPr>
        <a:xfrm>
          <a:off x="0" y="1716424"/>
          <a:ext cx="1577875" cy="631150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sz="1300" kern="1200" baseline="0" dirty="0">
            <a:solidFill>
              <a:schemeClr val="tx1">
                <a:lumMod val="75000"/>
              </a:schemeClr>
            </a:solidFill>
          </a:endParaRPr>
        </a:p>
      </dsp:txBody>
      <dsp:txXfrm>
        <a:off x="315575" y="1716424"/>
        <a:ext cx="946725" cy="631150"/>
      </dsp:txXfrm>
    </dsp:sp>
    <dsp:sp modelId="{AEB10A42-65F3-4B3B-A865-6F5925E19D01}">
      <dsp:nvSpPr>
        <dsp:cNvPr id="0" name=""/>
        <dsp:cNvSpPr/>
      </dsp:nvSpPr>
      <dsp:spPr>
        <a:xfrm>
          <a:off x="1424329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Overview and Purpose</a:t>
          </a:r>
          <a:endParaRPr lang="en-US" sz="1300" kern="1200" dirty="0"/>
        </a:p>
      </dsp:txBody>
      <dsp:txXfrm>
        <a:off x="1739904" y="1716424"/>
        <a:ext cx="946725" cy="631150"/>
      </dsp:txXfrm>
    </dsp:sp>
    <dsp:sp modelId="{2B315FF5-35A3-4F85-BC2B-8688037B6DC3}">
      <dsp:nvSpPr>
        <dsp:cNvPr id="0" name=""/>
        <dsp:cNvSpPr/>
      </dsp:nvSpPr>
      <dsp:spPr>
        <a:xfrm>
          <a:off x="2844418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Scope</a:t>
          </a:r>
          <a:endParaRPr lang="en-US" sz="1300" kern="1200" dirty="0"/>
        </a:p>
      </dsp:txBody>
      <dsp:txXfrm>
        <a:off x="3159993" y="1716424"/>
        <a:ext cx="946725" cy="631150"/>
      </dsp:txXfrm>
    </dsp:sp>
    <dsp:sp modelId="{19AAB613-0294-4C8B-8ACE-5BA58BBF8812}">
      <dsp:nvSpPr>
        <dsp:cNvPr id="0" name=""/>
        <dsp:cNvSpPr/>
      </dsp:nvSpPr>
      <dsp:spPr>
        <a:xfrm>
          <a:off x="4264506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Contents of the Policy</a:t>
          </a:r>
          <a:endParaRPr lang="en-US" sz="1300" kern="1200" dirty="0"/>
        </a:p>
      </dsp:txBody>
      <dsp:txXfrm>
        <a:off x="4580081" y="1716424"/>
        <a:ext cx="946725" cy="631150"/>
      </dsp:txXfrm>
    </dsp:sp>
    <dsp:sp modelId="{3A45CAC7-DF22-436A-95D8-A80E91E2773D}">
      <dsp:nvSpPr>
        <dsp:cNvPr id="0" name=""/>
        <dsp:cNvSpPr/>
      </dsp:nvSpPr>
      <dsp:spPr>
        <a:xfrm>
          <a:off x="5684594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Policy Compliance</a:t>
          </a:r>
          <a:endParaRPr lang="en-US" sz="1300" kern="1200" dirty="0"/>
        </a:p>
      </dsp:txBody>
      <dsp:txXfrm>
        <a:off x="6000169" y="1716424"/>
        <a:ext cx="946725" cy="631150"/>
      </dsp:txXfrm>
    </dsp:sp>
    <dsp:sp modelId="{4DB09664-D421-47A0-9EE6-AE28DDD00633}">
      <dsp:nvSpPr>
        <dsp:cNvPr id="0" name=""/>
        <dsp:cNvSpPr/>
      </dsp:nvSpPr>
      <dsp:spPr>
        <a:xfrm>
          <a:off x="7104682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Conclusion</a:t>
          </a:r>
          <a:endParaRPr lang="en-US" sz="1300" kern="1200" dirty="0"/>
        </a:p>
      </dsp:txBody>
      <dsp:txXfrm>
        <a:off x="7420257" y="1716424"/>
        <a:ext cx="946725" cy="631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95E0-41C0-4A9B-8338-82AC1F96009F}">
      <dsp:nvSpPr>
        <dsp:cNvPr id="0" name=""/>
        <dsp:cNvSpPr/>
      </dsp:nvSpPr>
      <dsp:spPr>
        <a:xfrm>
          <a:off x="0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sz="1300" kern="1200" baseline="0" dirty="0">
            <a:solidFill>
              <a:schemeClr val="tx1">
                <a:lumMod val="75000"/>
              </a:schemeClr>
            </a:solidFill>
          </a:endParaRPr>
        </a:p>
      </dsp:txBody>
      <dsp:txXfrm>
        <a:off x="315575" y="1716424"/>
        <a:ext cx="946725" cy="631150"/>
      </dsp:txXfrm>
    </dsp:sp>
    <dsp:sp modelId="{AEB10A42-65F3-4B3B-A865-6F5925E19D01}">
      <dsp:nvSpPr>
        <dsp:cNvPr id="0" name=""/>
        <dsp:cNvSpPr/>
      </dsp:nvSpPr>
      <dsp:spPr>
        <a:xfrm>
          <a:off x="1424329" y="1716424"/>
          <a:ext cx="1577875" cy="631150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Overview and Purpose</a:t>
          </a:r>
          <a:endParaRPr lang="en-US" sz="1300" kern="1200" dirty="0"/>
        </a:p>
      </dsp:txBody>
      <dsp:txXfrm>
        <a:off x="1739904" y="1716424"/>
        <a:ext cx="946725" cy="631150"/>
      </dsp:txXfrm>
    </dsp:sp>
    <dsp:sp modelId="{2B315FF5-35A3-4F85-BC2B-8688037B6DC3}">
      <dsp:nvSpPr>
        <dsp:cNvPr id="0" name=""/>
        <dsp:cNvSpPr/>
      </dsp:nvSpPr>
      <dsp:spPr>
        <a:xfrm>
          <a:off x="2844418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Scope</a:t>
          </a:r>
          <a:endParaRPr lang="en-US" sz="1300" kern="1200" dirty="0"/>
        </a:p>
      </dsp:txBody>
      <dsp:txXfrm>
        <a:off x="3159993" y="1716424"/>
        <a:ext cx="946725" cy="631150"/>
      </dsp:txXfrm>
    </dsp:sp>
    <dsp:sp modelId="{19AAB613-0294-4C8B-8ACE-5BA58BBF8812}">
      <dsp:nvSpPr>
        <dsp:cNvPr id="0" name=""/>
        <dsp:cNvSpPr/>
      </dsp:nvSpPr>
      <dsp:spPr>
        <a:xfrm>
          <a:off x="4264506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Contents of the Policy</a:t>
          </a:r>
          <a:endParaRPr lang="en-US" sz="1300" kern="1200" dirty="0"/>
        </a:p>
      </dsp:txBody>
      <dsp:txXfrm>
        <a:off x="4580081" y="1716424"/>
        <a:ext cx="946725" cy="631150"/>
      </dsp:txXfrm>
    </dsp:sp>
    <dsp:sp modelId="{3A45CAC7-DF22-436A-95D8-A80E91E2773D}">
      <dsp:nvSpPr>
        <dsp:cNvPr id="0" name=""/>
        <dsp:cNvSpPr/>
      </dsp:nvSpPr>
      <dsp:spPr>
        <a:xfrm>
          <a:off x="5684594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Policy Compliance</a:t>
          </a:r>
          <a:endParaRPr lang="en-US" sz="1300" kern="1200" dirty="0"/>
        </a:p>
      </dsp:txBody>
      <dsp:txXfrm>
        <a:off x="6000169" y="1716424"/>
        <a:ext cx="946725" cy="631150"/>
      </dsp:txXfrm>
    </dsp:sp>
    <dsp:sp modelId="{4DB09664-D421-47A0-9EE6-AE28DDD00633}">
      <dsp:nvSpPr>
        <dsp:cNvPr id="0" name=""/>
        <dsp:cNvSpPr/>
      </dsp:nvSpPr>
      <dsp:spPr>
        <a:xfrm>
          <a:off x="7104682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Conclusion</a:t>
          </a:r>
          <a:endParaRPr lang="en-US" sz="1300" kern="1200" dirty="0"/>
        </a:p>
      </dsp:txBody>
      <dsp:txXfrm>
        <a:off x="7420257" y="1716424"/>
        <a:ext cx="946725" cy="631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95E0-41C0-4A9B-8338-82AC1F96009F}">
      <dsp:nvSpPr>
        <dsp:cNvPr id="0" name=""/>
        <dsp:cNvSpPr/>
      </dsp:nvSpPr>
      <dsp:spPr>
        <a:xfrm>
          <a:off x="0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sz="1300" kern="1200" baseline="0" dirty="0">
            <a:solidFill>
              <a:schemeClr val="tx1">
                <a:lumMod val="75000"/>
              </a:schemeClr>
            </a:solidFill>
          </a:endParaRPr>
        </a:p>
      </dsp:txBody>
      <dsp:txXfrm>
        <a:off x="315575" y="1716424"/>
        <a:ext cx="946725" cy="631150"/>
      </dsp:txXfrm>
    </dsp:sp>
    <dsp:sp modelId="{AEB10A42-65F3-4B3B-A865-6F5925E19D01}">
      <dsp:nvSpPr>
        <dsp:cNvPr id="0" name=""/>
        <dsp:cNvSpPr/>
      </dsp:nvSpPr>
      <dsp:spPr>
        <a:xfrm>
          <a:off x="1424329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Overview and Purpose</a:t>
          </a:r>
          <a:endParaRPr lang="en-US" sz="1300" kern="1200" dirty="0"/>
        </a:p>
      </dsp:txBody>
      <dsp:txXfrm>
        <a:off x="1739904" y="1716424"/>
        <a:ext cx="946725" cy="631150"/>
      </dsp:txXfrm>
    </dsp:sp>
    <dsp:sp modelId="{2B315FF5-35A3-4F85-BC2B-8688037B6DC3}">
      <dsp:nvSpPr>
        <dsp:cNvPr id="0" name=""/>
        <dsp:cNvSpPr/>
      </dsp:nvSpPr>
      <dsp:spPr>
        <a:xfrm>
          <a:off x="2844418" y="1716424"/>
          <a:ext cx="1577875" cy="631150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Scope</a:t>
          </a:r>
          <a:endParaRPr lang="en-US" sz="1300" kern="1200" dirty="0"/>
        </a:p>
      </dsp:txBody>
      <dsp:txXfrm>
        <a:off x="3159993" y="1716424"/>
        <a:ext cx="946725" cy="631150"/>
      </dsp:txXfrm>
    </dsp:sp>
    <dsp:sp modelId="{19AAB613-0294-4C8B-8ACE-5BA58BBF8812}">
      <dsp:nvSpPr>
        <dsp:cNvPr id="0" name=""/>
        <dsp:cNvSpPr/>
      </dsp:nvSpPr>
      <dsp:spPr>
        <a:xfrm>
          <a:off x="4264506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Contents of the Policy</a:t>
          </a:r>
          <a:endParaRPr lang="en-US" sz="1300" kern="1200" dirty="0"/>
        </a:p>
      </dsp:txBody>
      <dsp:txXfrm>
        <a:off x="4580081" y="1716424"/>
        <a:ext cx="946725" cy="631150"/>
      </dsp:txXfrm>
    </dsp:sp>
    <dsp:sp modelId="{3A45CAC7-DF22-436A-95D8-A80E91E2773D}">
      <dsp:nvSpPr>
        <dsp:cNvPr id="0" name=""/>
        <dsp:cNvSpPr/>
      </dsp:nvSpPr>
      <dsp:spPr>
        <a:xfrm>
          <a:off x="5684594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Policy Compliance</a:t>
          </a:r>
          <a:endParaRPr lang="en-US" sz="1300" kern="1200" dirty="0"/>
        </a:p>
      </dsp:txBody>
      <dsp:txXfrm>
        <a:off x="6000169" y="1716424"/>
        <a:ext cx="946725" cy="631150"/>
      </dsp:txXfrm>
    </dsp:sp>
    <dsp:sp modelId="{4DB09664-D421-47A0-9EE6-AE28DDD00633}">
      <dsp:nvSpPr>
        <dsp:cNvPr id="0" name=""/>
        <dsp:cNvSpPr/>
      </dsp:nvSpPr>
      <dsp:spPr>
        <a:xfrm>
          <a:off x="7104682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Conclusion</a:t>
          </a:r>
          <a:endParaRPr lang="en-US" sz="1300" kern="1200" dirty="0"/>
        </a:p>
      </dsp:txBody>
      <dsp:txXfrm>
        <a:off x="7420257" y="1716424"/>
        <a:ext cx="946725" cy="6311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95E0-41C0-4A9B-8338-82AC1F96009F}">
      <dsp:nvSpPr>
        <dsp:cNvPr id="0" name=""/>
        <dsp:cNvSpPr/>
      </dsp:nvSpPr>
      <dsp:spPr>
        <a:xfrm>
          <a:off x="0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sz="1300" kern="1200" baseline="0" dirty="0">
            <a:solidFill>
              <a:schemeClr val="tx1">
                <a:lumMod val="75000"/>
              </a:schemeClr>
            </a:solidFill>
          </a:endParaRPr>
        </a:p>
      </dsp:txBody>
      <dsp:txXfrm>
        <a:off x="315575" y="1716424"/>
        <a:ext cx="946725" cy="631150"/>
      </dsp:txXfrm>
    </dsp:sp>
    <dsp:sp modelId="{AEB10A42-65F3-4B3B-A865-6F5925E19D01}">
      <dsp:nvSpPr>
        <dsp:cNvPr id="0" name=""/>
        <dsp:cNvSpPr/>
      </dsp:nvSpPr>
      <dsp:spPr>
        <a:xfrm>
          <a:off x="1424329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Overview and Purpose</a:t>
          </a:r>
          <a:endParaRPr lang="en-US" sz="1300" kern="1200" dirty="0"/>
        </a:p>
      </dsp:txBody>
      <dsp:txXfrm>
        <a:off x="1739904" y="1716424"/>
        <a:ext cx="946725" cy="631150"/>
      </dsp:txXfrm>
    </dsp:sp>
    <dsp:sp modelId="{2B315FF5-35A3-4F85-BC2B-8688037B6DC3}">
      <dsp:nvSpPr>
        <dsp:cNvPr id="0" name=""/>
        <dsp:cNvSpPr/>
      </dsp:nvSpPr>
      <dsp:spPr>
        <a:xfrm>
          <a:off x="2844418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Scope</a:t>
          </a:r>
          <a:endParaRPr lang="en-US" sz="1300" kern="1200" dirty="0"/>
        </a:p>
      </dsp:txBody>
      <dsp:txXfrm>
        <a:off x="3159993" y="1716424"/>
        <a:ext cx="946725" cy="631150"/>
      </dsp:txXfrm>
    </dsp:sp>
    <dsp:sp modelId="{19AAB613-0294-4C8B-8ACE-5BA58BBF8812}">
      <dsp:nvSpPr>
        <dsp:cNvPr id="0" name=""/>
        <dsp:cNvSpPr/>
      </dsp:nvSpPr>
      <dsp:spPr>
        <a:xfrm>
          <a:off x="4264506" y="1716424"/>
          <a:ext cx="1577875" cy="631150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Contents of the Policy</a:t>
          </a:r>
          <a:endParaRPr lang="en-US" sz="1300" kern="1200" dirty="0"/>
        </a:p>
      </dsp:txBody>
      <dsp:txXfrm>
        <a:off x="4580081" y="1716424"/>
        <a:ext cx="946725" cy="631150"/>
      </dsp:txXfrm>
    </dsp:sp>
    <dsp:sp modelId="{3A45CAC7-DF22-436A-95D8-A80E91E2773D}">
      <dsp:nvSpPr>
        <dsp:cNvPr id="0" name=""/>
        <dsp:cNvSpPr/>
      </dsp:nvSpPr>
      <dsp:spPr>
        <a:xfrm>
          <a:off x="5684594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Policy Compliance</a:t>
          </a:r>
          <a:endParaRPr lang="en-US" sz="1300" kern="1200" dirty="0"/>
        </a:p>
      </dsp:txBody>
      <dsp:txXfrm>
        <a:off x="6000169" y="1716424"/>
        <a:ext cx="946725" cy="631150"/>
      </dsp:txXfrm>
    </dsp:sp>
    <dsp:sp modelId="{4DB09664-D421-47A0-9EE6-AE28DDD00633}">
      <dsp:nvSpPr>
        <dsp:cNvPr id="0" name=""/>
        <dsp:cNvSpPr/>
      </dsp:nvSpPr>
      <dsp:spPr>
        <a:xfrm>
          <a:off x="7104682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Conclusion</a:t>
          </a:r>
          <a:endParaRPr lang="en-US" sz="1300" kern="1200" dirty="0"/>
        </a:p>
      </dsp:txBody>
      <dsp:txXfrm>
        <a:off x="7420257" y="1716424"/>
        <a:ext cx="946725" cy="6311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95E0-41C0-4A9B-8338-82AC1F96009F}">
      <dsp:nvSpPr>
        <dsp:cNvPr id="0" name=""/>
        <dsp:cNvSpPr/>
      </dsp:nvSpPr>
      <dsp:spPr>
        <a:xfrm>
          <a:off x="0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sz="1300" kern="1200" baseline="0" dirty="0">
            <a:solidFill>
              <a:schemeClr val="tx1">
                <a:lumMod val="75000"/>
              </a:schemeClr>
            </a:solidFill>
          </a:endParaRPr>
        </a:p>
      </dsp:txBody>
      <dsp:txXfrm>
        <a:off x="315575" y="1716424"/>
        <a:ext cx="946725" cy="631150"/>
      </dsp:txXfrm>
    </dsp:sp>
    <dsp:sp modelId="{AEB10A42-65F3-4B3B-A865-6F5925E19D01}">
      <dsp:nvSpPr>
        <dsp:cNvPr id="0" name=""/>
        <dsp:cNvSpPr/>
      </dsp:nvSpPr>
      <dsp:spPr>
        <a:xfrm>
          <a:off x="1424329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Overview and Purpose</a:t>
          </a:r>
          <a:endParaRPr lang="en-US" sz="1300" kern="1200" dirty="0"/>
        </a:p>
      </dsp:txBody>
      <dsp:txXfrm>
        <a:off x="1739904" y="1716424"/>
        <a:ext cx="946725" cy="631150"/>
      </dsp:txXfrm>
    </dsp:sp>
    <dsp:sp modelId="{2B315FF5-35A3-4F85-BC2B-8688037B6DC3}">
      <dsp:nvSpPr>
        <dsp:cNvPr id="0" name=""/>
        <dsp:cNvSpPr/>
      </dsp:nvSpPr>
      <dsp:spPr>
        <a:xfrm>
          <a:off x="2844418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Scope</a:t>
          </a:r>
          <a:endParaRPr lang="en-US" sz="1300" kern="1200" dirty="0"/>
        </a:p>
      </dsp:txBody>
      <dsp:txXfrm>
        <a:off x="3159993" y="1716424"/>
        <a:ext cx="946725" cy="631150"/>
      </dsp:txXfrm>
    </dsp:sp>
    <dsp:sp modelId="{19AAB613-0294-4C8B-8ACE-5BA58BBF8812}">
      <dsp:nvSpPr>
        <dsp:cNvPr id="0" name=""/>
        <dsp:cNvSpPr/>
      </dsp:nvSpPr>
      <dsp:spPr>
        <a:xfrm>
          <a:off x="4264506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Contents of the Policy</a:t>
          </a:r>
          <a:endParaRPr lang="en-US" sz="1300" kern="1200" dirty="0"/>
        </a:p>
      </dsp:txBody>
      <dsp:txXfrm>
        <a:off x="4580081" y="1716424"/>
        <a:ext cx="946725" cy="631150"/>
      </dsp:txXfrm>
    </dsp:sp>
    <dsp:sp modelId="{3A45CAC7-DF22-436A-95D8-A80E91E2773D}">
      <dsp:nvSpPr>
        <dsp:cNvPr id="0" name=""/>
        <dsp:cNvSpPr/>
      </dsp:nvSpPr>
      <dsp:spPr>
        <a:xfrm>
          <a:off x="5684594" y="1716424"/>
          <a:ext cx="1577875" cy="631150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Policy Compliance</a:t>
          </a:r>
          <a:endParaRPr lang="en-US" sz="1300" kern="1200" dirty="0"/>
        </a:p>
      </dsp:txBody>
      <dsp:txXfrm>
        <a:off x="6000169" y="1716424"/>
        <a:ext cx="946725" cy="631150"/>
      </dsp:txXfrm>
    </dsp:sp>
    <dsp:sp modelId="{4DB09664-D421-47A0-9EE6-AE28DDD00633}">
      <dsp:nvSpPr>
        <dsp:cNvPr id="0" name=""/>
        <dsp:cNvSpPr/>
      </dsp:nvSpPr>
      <dsp:spPr>
        <a:xfrm>
          <a:off x="7104682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Conclusion</a:t>
          </a:r>
          <a:endParaRPr lang="en-US" sz="1300" kern="1200" dirty="0"/>
        </a:p>
      </dsp:txBody>
      <dsp:txXfrm>
        <a:off x="7420257" y="1716424"/>
        <a:ext cx="946725" cy="6311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95E0-41C0-4A9B-8338-82AC1F96009F}">
      <dsp:nvSpPr>
        <dsp:cNvPr id="0" name=""/>
        <dsp:cNvSpPr/>
      </dsp:nvSpPr>
      <dsp:spPr>
        <a:xfrm>
          <a:off x="0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baseline="0" dirty="0" smtClean="0">
              <a:solidFill>
                <a:schemeClr val="tx1">
                  <a:lumMod val="75000"/>
                </a:schemeClr>
              </a:solidFill>
            </a:rPr>
            <a:t>Introduction</a:t>
          </a:r>
          <a:endParaRPr lang="en-US" sz="1300" kern="1200" baseline="0" dirty="0">
            <a:solidFill>
              <a:schemeClr val="tx1">
                <a:lumMod val="75000"/>
              </a:schemeClr>
            </a:solidFill>
          </a:endParaRPr>
        </a:p>
      </dsp:txBody>
      <dsp:txXfrm>
        <a:off x="315575" y="1716424"/>
        <a:ext cx="946725" cy="631150"/>
      </dsp:txXfrm>
    </dsp:sp>
    <dsp:sp modelId="{AEB10A42-65F3-4B3B-A865-6F5925E19D01}">
      <dsp:nvSpPr>
        <dsp:cNvPr id="0" name=""/>
        <dsp:cNvSpPr/>
      </dsp:nvSpPr>
      <dsp:spPr>
        <a:xfrm>
          <a:off x="1424329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Overview and Purpose</a:t>
          </a:r>
          <a:endParaRPr lang="en-US" sz="1300" kern="1200" dirty="0"/>
        </a:p>
      </dsp:txBody>
      <dsp:txXfrm>
        <a:off x="1739904" y="1716424"/>
        <a:ext cx="946725" cy="631150"/>
      </dsp:txXfrm>
    </dsp:sp>
    <dsp:sp modelId="{2B315FF5-35A3-4F85-BC2B-8688037B6DC3}">
      <dsp:nvSpPr>
        <dsp:cNvPr id="0" name=""/>
        <dsp:cNvSpPr/>
      </dsp:nvSpPr>
      <dsp:spPr>
        <a:xfrm>
          <a:off x="2844418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Scope</a:t>
          </a:r>
          <a:endParaRPr lang="en-US" sz="1300" kern="1200" dirty="0"/>
        </a:p>
      </dsp:txBody>
      <dsp:txXfrm>
        <a:off x="3159993" y="1716424"/>
        <a:ext cx="946725" cy="631150"/>
      </dsp:txXfrm>
    </dsp:sp>
    <dsp:sp modelId="{19AAB613-0294-4C8B-8ACE-5BA58BBF8812}">
      <dsp:nvSpPr>
        <dsp:cNvPr id="0" name=""/>
        <dsp:cNvSpPr/>
      </dsp:nvSpPr>
      <dsp:spPr>
        <a:xfrm>
          <a:off x="4264506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Contents of the Policy</a:t>
          </a:r>
          <a:endParaRPr lang="en-US" sz="1300" kern="1200" dirty="0"/>
        </a:p>
      </dsp:txBody>
      <dsp:txXfrm>
        <a:off x="4580081" y="1716424"/>
        <a:ext cx="946725" cy="631150"/>
      </dsp:txXfrm>
    </dsp:sp>
    <dsp:sp modelId="{3A45CAC7-DF22-436A-95D8-A80E91E2773D}">
      <dsp:nvSpPr>
        <dsp:cNvPr id="0" name=""/>
        <dsp:cNvSpPr/>
      </dsp:nvSpPr>
      <dsp:spPr>
        <a:xfrm>
          <a:off x="5684594" y="1716424"/>
          <a:ext cx="1577875" cy="63115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Policy Compliance</a:t>
          </a:r>
          <a:endParaRPr lang="en-US" sz="1300" kern="1200" dirty="0"/>
        </a:p>
      </dsp:txBody>
      <dsp:txXfrm>
        <a:off x="6000169" y="1716424"/>
        <a:ext cx="946725" cy="631150"/>
      </dsp:txXfrm>
    </dsp:sp>
    <dsp:sp modelId="{4DB09664-D421-47A0-9EE6-AE28DDD00633}">
      <dsp:nvSpPr>
        <dsp:cNvPr id="0" name=""/>
        <dsp:cNvSpPr/>
      </dsp:nvSpPr>
      <dsp:spPr>
        <a:xfrm>
          <a:off x="7104682" y="1716424"/>
          <a:ext cx="1577875" cy="631150"/>
        </a:xfrm>
        <a:prstGeom prst="chevron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Conclusion</a:t>
          </a:r>
          <a:endParaRPr lang="en-US" sz="1300" kern="1200" dirty="0"/>
        </a:p>
      </dsp:txBody>
      <dsp:txXfrm>
        <a:off x="7420257" y="1716424"/>
        <a:ext cx="946725" cy="631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EEEF6CB-C50F-488A-99E7-79215D4B1C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8986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2D11F8D7-571E-4947-BB12-0CF48399898F}" type="slidenum">
              <a:rPr lang="en-GB" altLang="en-US" sz="1200" b="0">
                <a:solidFill>
                  <a:schemeClr val="tx1"/>
                </a:solidFill>
              </a:rPr>
              <a:pPr/>
              <a:t>1</a:t>
            </a:fld>
            <a:endParaRPr lang="en-GB" altLang="en-US" sz="1200" b="0">
              <a:solidFill>
                <a:schemeClr val="tx1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3845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A53C477-038F-4BB3-ABF6-9AC96926A5C7}" type="slidenum">
              <a:rPr lang="en-GB" altLang="en-US" sz="1200" b="0">
                <a:solidFill>
                  <a:schemeClr val="tx1"/>
                </a:solidFill>
              </a:rPr>
              <a:pPr/>
              <a:t>2</a:t>
            </a:fld>
            <a:endParaRPr lang="en-GB" altLang="en-US" sz="1200" b="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1588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A53C477-038F-4BB3-ABF6-9AC96926A5C7}" type="slidenum">
              <a:rPr lang="en-GB" altLang="en-US" sz="1200" b="0">
                <a:solidFill>
                  <a:schemeClr val="tx1"/>
                </a:solidFill>
              </a:rPr>
              <a:pPr/>
              <a:t>3</a:t>
            </a:fld>
            <a:endParaRPr lang="en-GB" altLang="en-US" sz="1200" b="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53332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A53C477-038F-4BB3-ABF6-9AC96926A5C7}" type="slidenum">
              <a:rPr lang="en-GB" altLang="en-US" sz="1200" b="0">
                <a:solidFill>
                  <a:schemeClr val="tx1"/>
                </a:solidFill>
              </a:rPr>
              <a:pPr/>
              <a:t>4</a:t>
            </a:fld>
            <a:endParaRPr lang="en-GB" altLang="en-US" sz="1200" b="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83110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A53C477-038F-4BB3-ABF6-9AC96926A5C7}" type="slidenum">
              <a:rPr lang="en-GB" altLang="en-US" sz="1200" b="0">
                <a:solidFill>
                  <a:schemeClr val="tx1"/>
                </a:solidFill>
              </a:rPr>
              <a:pPr/>
              <a:t>5</a:t>
            </a:fld>
            <a:endParaRPr lang="en-GB" altLang="en-US" sz="1200" b="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8878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A53C477-038F-4BB3-ABF6-9AC96926A5C7}" type="slidenum">
              <a:rPr lang="en-GB" altLang="en-US" sz="1200" b="0">
                <a:solidFill>
                  <a:schemeClr val="tx1"/>
                </a:solidFill>
              </a:rPr>
              <a:pPr/>
              <a:t>6</a:t>
            </a:fld>
            <a:endParaRPr lang="en-GB" altLang="en-US" sz="1200" b="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95960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A53C477-038F-4BB3-ABF6-9AC96926A5C7}" type="slidenum">
              <a:rPr lang="en-GB" altLang="en-US" sz="1200" b="0">
                <a:solidFill>
                  <a:schemeClr val="tx1"/>
                </a:solidFill>
              </a:rPr>
              <a:pPr/>
              <a:t>7</a:t>
            </a:fld>
            <a:endParaRPr lang="en-GB" altLang="en-US" sz="1200" b="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17944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tuf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www.company.com</a:t>
            </a:r>
            <a:endParaRPr lang="fr-FR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50292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0" y="3581400"/>
            <a:ext cx="5715000" cy="14700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 algn="ctr">
              <a:spcBef>
                <a:spcPct val="20000"/>
              </a:spcBef>
              <a:defRPr sz="4000" b="1">
                <a:solidFill>
                  <a:srgbClr val="FCAB1A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11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55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400175"/>
            <a:ext cx="1828800" cy="4772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400175"/>
            <a:ext cx="5334000" cy="4772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192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828800" y="2133600"/>
            <a:ext cx="7162800" cy="40386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494930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2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37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23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5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9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7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11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20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24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stuff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3"/>
          <p:cNvSpPr>
            <a:spLocks noChangeArrowheads="1"/>
          </p:cNvSpPr>
          <p:nvPr userDrawn="1"/>
        </p:nvSpPr>
        <p:spPr bwMode="auto">
          <a:xfrm>
            <a:off x="1295400" y="1752600"/>
            <a:ext cx="7848600" cy="3505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400175"/>
            <a:ext cx="7315200" cy="58102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2133600"/>
            <a:ext cx="7162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  <a:p>
            <a:pPr lvl="4"/>
            <a:r>
              <a:rPr lang="fr-FR" altLang="en-US" smtClean="0"/>
              <a:t>Fifth level</a:t>
            </a:r>
          </a:p>
        </p:txBody>
      </p:sp>
      <p:sp>
        <p:nvSpPr>
          <p:cNvPr id="1030" name="Rectangle 19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www.company.com</a:t>
            </a:r>
            <a:endParaRPr lang="fr-FR" altLang="en-US"/>
          </a:p>
        </p:txBody>
      </p:sp>
      <p:sp>
        <p:nvSpPr>
          <p:cNvPr id="1031" name="Oval 23"/>
          <p:cNvSpPr>
            <a:spLocks noChangeArrowheads="1"/>
          </p:cNvSpPr>
          <p:nvPr userDrawn="1"/>
        </p:nvSpPr>
        <p:spPr bwMode="auto">
          <a:xfrm>
            <a:off x="143351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32" name="Oval 24"/>
          <p:cNvSpPr>
            <a:spLocks noChangeArrowheads="1"/>
          </p:cNvSpPr>
          <p:nvPr userDrawn="1"/>
        </p:nvSpPr>
        <p:spPr bwMode="auto">
          <a:xfrm>
            <a:off x="219392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33" name="Oval 25"/>
          <p:cNvSpPr>
            <a:spLocks noChangeArrowheads="1"/>
          </p:cNvSpPr>
          <p:nvPr userDrawn="1"/>
        </p:nvSpPr>
        <p:spPr bwMode="auto">
          <a:xfrm>
            <a:off x="295433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34" name="Oval 26"/>
          <p:cNvSpPr>
            <a:spLocks noChangeArrowheads="1"/>
          </p:cNvSpPr>
          <p:nvPr userDrawn="1"/>
        </p:nvSpPr>
        <p:spPr bwMode="auto">
          <a:xfrm>
            <a:off x="371475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35" name="Oval 27"/>
          <p:cNvSpPr>
            <a:spLocks noChangeArrowheads="1"/>
          </p:cNvSpPr>
          <p:nvPr userDrawn="1"/>
        </p:nvSpPr>
        <p:spPr bwMode="auto">
          <a:xfrm>
            <a:off x="4475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36" name="Oval 28"/>
          <p:cNvSpPr>
            <a:spLocks noChangeArrowheads="1"/>
          </p:cNvSpPr>
          <p:nvPr userDrawn="1"/>
        </p:nvSpPr>
        <p:spPr bwMode="auto">
          <a:xfrm>
            <a:off x="5237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37" name="Oval 29"/>
          <p:cNvSpPr>
            <a:spLocks noChangeArrowheads="1"/>
          </p:cNvSpPr>
          <p:nvPr userDrawn="1"/>
        </p:nvSpPr>
        <p:spPr bwMode="auto">
          <a:xfrm>
            <a:off x="599757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38" name="Oval 30"/>
          <p:cNvSpPr>
            <a:spLocks noChangeArrowheads="1"/>
          </p:cNvSpPr>
          <p:nvPr userDrawn="1"/>
        </p:nvSpPr>
        <p:spPr bwMode="auto">
          <a:xfrm>
            <a:off x="675798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39" name="Oval 31"/>
          <p:cNvSpPr>
            <a:spLocks noChangeArrowheads="1"/>
          </p:cNvSpPr>
          <p:nvPr userDrawn="1"/>
        </p:nvSpPr>
        <p:spPr bwMode="auto">
          <a:xfrm>
            <a:off x="7518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40" name="Oval 32"/>
          <p:cNvSpPr>
            <a:spLocks noChangeArrowheads="1"/>
          </p:cNvSpPr>
          <p:nvPr userDrawn="1"/>
        </p:nvSpPr>
        <p:spPr bwMode="auto">
          <a:xfrm>
            <a:off x="8280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diagramColors" Target="../diagrams/colors4.xml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diagramQuickStyle" Target="../diagrams/quickStyle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diagramLayout" Target="../diagrams/layout4.xml"/><Relationship Id="rId5" Type="http://schemas.microsoft.com/office/2007/relationships/media" Target="../media/media7.m4a"/><Relationship Id="rId15" Type="http://schemas.openxmlformats.org/officeDocument/2006/relationships/image" Target="../media/image3.png"/><Relationship Id="rId10" Type="http://schemas.openxmlformats.org/officeDocument/2006/relationships/diagramData" Target="../diagrams/data4.xml"/><Relationship Id="rId4" Type="http://schemas.openxmlformats.org/officeDocument/2006/relationships/audio" Target="../media/media6.m4a"/><Relationship Id="rId9" Type="http://schemas.openxmlformats.org/officeDocument/2006/relationships/image" Target="../media/image2.jpeg"/><Relationship Id="rId14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Data" Target="../diagrams/data5.xml"/><Relationship Id="rId11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Data" Target="../diagrams/data6.xml"/><Relationship Id="rId11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96705" y="3074680"/>
            <a:ext cx="6781800" cy="637511"/>
          </a:xfrm>
        </p:spPr>
        <p:txBody>
          <a:bodyPr/>
          <a:lstStyle/>
          <a:p>
            <a:pPr eaLnBrk="1" hangingPunct="1"/>
            <a:r>
              <a:rPr lang="en-GB" altLang="en-US" sz="3600" dirty="0" smtClean="0"/>
              <a:t>Acceptable Use Policy</a:t>
            </a:r>
            <a:endParaRPr lang="en-US" altLang="en-US" sz="3600" dirty="0" smtClean="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0" dirty="0"/>
              <a:t>Company LOGO</a:t>
            </a:r>
            <a:endParaRPr lang="fr-FR" altLang="en-US" sz="16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" y="104676"/>
            <a:ext cx="2385729" cy="9569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3893" y="2237280"/>
            <a:ext cx="567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Company Inc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8505" y="104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Agenda</a:t>
            </a:r>
            <a:endParaRPr lang="en-US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Overview and Purpose</a:t>
            </a:r>
          </a:p>
          <a:p>
            <a:pPr eaLnBrk="1" hangingPunct="1"/>
            <a:r>
              <a:rPr lang="en-GB" altLang="en-US" dirty="0" smtClean="0"/>
              <a:t>Scope</a:t>
            </a:r>
          </a:p>
          <a:p>
            <a:pPr eaLnBrk="1" hangingPunct="1"/>
            <a:r>
              <a:rPr lang="en-GB" altLang="en-US" dirty="0" smtClean="0"/>
              <a:t>Contents of the policy</a:t>
            </a:r>
          </a:p>
          <a:p>
            <a:pPr eaLnBrk="1" hangingPunct="1"/>
            <a:r>
              <a:rPr lang="en-GB" altLang="en-US" dirty="0" smtClean="0"/>
              <a:t>Policy Compliance</a:t>
            </a:r>
          </a:p>
          <a:p>
            <a:pPr eaLnBrk="1" hangingPunct="1"/>
            <a:r>
              <a:rPr lang="en-GB" altLang="en-US" dirty="0" smtClean="0"/>
              <a:t>Conclusion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0" dirty="0"/>
              <a:t>Company LOGO</a:t>
            </a:r>
            <a:endParaRPr lang="fr-FR" altLang="en-US" sz="16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" y="104676"/>
            <a:ext cx="2385729" cy="956969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32826505"/>
              </p:ext>
            </p:extLst>
          </p:nvPr>
        </p:nvGraphicFramePr>
        <p:xfrm>
          <a:off x="304800" y="41402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Overview and Purpose</a:t>
            </a:r>
            <a:endParaRPr lang="en-US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Overview</a:t>
            </a:r>
            <a:endParaRPr lang="en-GB" altLang="en-US" dirty="0" smtClean="0"/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GB" altLang="en-US" dirty="0" smtClean="0"/>
              <a:t>Protect organization and its assets from malicious actions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/>
              <a:t>Purpose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 dirty="0" smtClean="0"/>
              <a:t>Set for standards and guidelines for: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US" altLang="en-US" dirty="0" smtClean="0"/>
              <a:t>Computer workstations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US" altLang="en-US" dirty="0" smtClean="0"/>
              <a:t>Internet access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US" altLang="en-US" dirty="0" smtClean="0"/>
              <a:t>Network related applications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US" altLang="en-US" dirty="0" smtClean="0"/>
              <a:t>System software and services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0" dirty="0"/>
              <a:t>Company LOGO</a:t>
            </a:r>
            <a:endParaRPr lang="fr-FR" altLang="en-US" sz="16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" y="104676"/>
            <a:ext cx="2385729" cy="956969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11722744"/>
              </p:ext>
            </p:extLst>
          </p:nvPr>
        </p:nvGraphicFramePr>
        <p:xfrm>
          <a:off x="304800" y="41402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10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Scope</a:t>
            </a:r>
            <a:endParaRPr lang="en-US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The Acceptable Use Policy applies to:</a:t>
            </a:r>
            <a:endParaRPr lang="en-GB" altLang="en-US" dirty="0" smtClean="0"/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GB" altLang="en-US" dirty="0" smtClean="0"/>
              <a:t>Users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GB" altLang="en-US" dirty="0" smtClean="0"/>
              <a:t>Employees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GB" altLang="en-US" dirty="0" smtClean="0"/>
              <a:t>Personnel </a:t>
            </a:r>
          </a:p>
          <a:p>
            <a:pPr marL="914400" lvl="2" indent="0" eaLnBrk="1" hangingPunct="1">
              <a:buNone/>
            </a:pPr>
            <a:endParaRPr lang="en-GB" altLang="en-US" dirty="0" smtClean="0"/>
          </a:p>
          <a:p>
            <a:pPr eaLnBrk="1" hangingPunct="1"/>
            <a:r>
              <a:rPr lang="en-US" altLang="en-US" dirty="0" smtClean="0"/>
              <a:t>The Policy’s areas of coverage</a:t>
            </a:r>
            <a:endParaRPr lang="en-US" altLang="en-US" dirty="0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0" dirty="0"/>
              <a:t>Company LOGO</a:t>
            </a:r>
            <a:endParaRPr lang="fr-FR" altLang="en-US" sz="16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" y="104676"/>
            <a:ext cx="2385729" cy="956969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34741389"/>
              </p:ext>
            </p:extLst>
          </p:nvPr>
        </p:nvGraphicFramePr>
        <p:xfrm>
          <a:off x="304800" y="41402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10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The Contents of the Policy</a:t>
            </a:r>
            <a:endParaRPr lang="en-US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4.1 General Use</a:t>
            </a:r>
            <a:endParaRPr lang="en-GB" altLang="en-US" dirty="0" smtClean="0"/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GB" altLang="en-US" dirty="0" smtClean="0"/>
              <a:t>Compliance with the policy</a:t>
            </a:r>
          </a:p>
          <a:p>
            <a:pPr eaLnBrk="1" hangingPunct="1"/>
            <a:r>
              <a:rPr lang="en-US" altLang="en-US" dirty="0" smtClean="0"/>
              <a:t>4.2 Security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 dirty="0" smtClean="0"/>
              <a:t>Security measures set forth</a:t>
            </a:r>
          </a:p>
          <a:p>
            <a:pPr eaLnBrk="1" hangingPunct="1"/>
            <a:r>
              <a:rPr lang="en-US" altLang="en-US" dirty="0" smtClean="0"/>
              <a:t>4.3 Unacceptable Use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 dirty="0" smtClean="0"/>
              <a:t>Employee actions increasing risk for the company</a:t>
            </a:r>
            <a:endParaRPr lang="en-US" altLang="en-US" dirty="0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0" dirty="0"/>
              <a:t>Company LOGO</a:t>
            </a:r>
            <a:endParaRPr lang="fr-FR" altLang="en-US" sz="16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" y="104676"/>
            <a:ext cx="2385729" cy="956969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45362459"/>
              </p:ext>
            </p:extLst>
          </p:nvPr>
        </p:nvGraphicFramePr>
        <p:xfrm>
          <a:off x="304800" y="41402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0260" y="21463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0260" y="317246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414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4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8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4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Policy Compliance</a:t>
            </a:r>
            <a:endParaRPr lang="en-US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Company </a:t>
            </a:r>
            <a:r>
              <a:rPr lang="en-GB" altLang="en-US" dirty="0" smtClean="0"/>
              <a:t>R</a:t>
            </a:r>
            <a:r>
              <a:rPr lang="en-GB" altLang="en-US" dirty="0" smtClean="0"/>
              <a:t>esponsibility</a:t>
            </a:r>
            <a:endParaRPr lang="en-GB" altLang="en-US" dirty="0" smtClean="0"/>
          </a:p>
          <a:p>
            <a:pPr eaLnBrk="1" hangingPunct="1"/>
            <a:r>
              <a:rPr lang="en-US" altLang="en-US" dirty="0" smtClean="0"/>
              <a:t>Employee actions are subject to monitoring</a:t>
            </a:r>
          </a:p>
          <a:p>
            <a:pPr eaLnBrk="1" hangingPunct="1"/>
            <a:r>
              <a:rPr lang="en-US" altLang="en-US" dirty="0" smtClean="0"/>
              <a:t>“Our Company” reserves the right to change the policy</a:t>
            </a:r>
            <a:endParaRPr lang="en-US" altLang="en-US" dirty="0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0" dirty="0"/>
              <a:t>Company LOGO</a:t>
            </a:r>
            <a:endParaRPr lang="fr-FR" altLang="en-US" sz="16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" y="104676"/>
            <a:ext cx="2385729" cy="956969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05089131"/>
              </p:ext>
            </p:extLst>
          </p:nvPr>
        </p:nvGraphicFramePr>
        <p:xfrm>
          <a:off x="304800" y="41402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10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3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Conclusion</a:t>
            </a:r>
            <a:endParaRPr lang="en-US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Introduction and Agenda</a:t>
            </a:r>
          </a:p>
          <a:p>
            <a:pPr eaLnBrk="1" hangingPunct="1"/>
            <a:r>
              <a:rPr lang="en-GB" altLang="en-US" dirty="0" smtClean="0"/>
              <a:t>Overview and Purpose</a:t>
            </a:r>
          </a:p>
          <a:p>
            <a:pPr eaLnBrk="1" hangingPunct="1"/>
            <a:r>
              <a:rPr lang="en-GB" altLang="en-US" dirty="0" smtClean="0"/>
              <a:t>Scope</a:t>
            </a:r>
          </a:p>
          <a:p>
            <a:pPr eaLnBrk="1" hangingPunct="1"/>
            <a:r>
              <a:rPr lang="en-GB" altLang="en-US" dirty="0" smtClean="0"/>
              <a:t>Contents of the Policy</a:t>
            </a:r>
          </a:p>
          <a:p>
            <a:pPr eaLnBrk="1" hangingPunct="1"/>
            <a:r>
              <a:rPr lang="en-GB" altLang="en-US" dirty="0" smtClean="0"/>
              <a:t>Policy Compliance</a:t>
            </a:r>
          </a:p>
          <a:p>
            <a:pPr eaLnBrk="1" hangingPunct="1"/>
            <a:r>
              <a:rPr lang="en-GB" altLang="en-US" dirty="0" smtClean="0"/>
              <a:t>Conclusion</a:t>
            </a:r>
            <a:endParaRPr lang="en-US" altLang="en-US" dirty="0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0" dirty="0"/>
              <a:t>Company LOGO</a:t>
            </a:r>
            <a:endParaRPr lang="fr-FR" altLang="en-US" sz="16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" y="104676"/>
            <a:ext cx="2385729" cy="956969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93877818"/>
              </p:ext>
            </p:extLst>
          </p:nvPr>
        </p:nvGraphicFramePr>
        <p:xfrm>
          <a:off x="304800" y="41402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139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8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83883"/>
      </a:dk1>
      <a:lt1>
        <a:srgbClr val="FFFFFF"/>
      </a:lt1>
      <a:dk2>
        <a:srgbClr val="183883"/>
      </a:dk2>
      <a:lt2>
        <a:srgbClr val="808080"/>
      </a:lt2>
      <a:accent1>
        <a:srgbClr val="D4E3F7"/>
      </a:accent1>
      <a:accent2>
        <a:srgbClr val="0067AF"/>
      </a:accent2>
      <a:accent3>
        <a:srgbClr val="FFFFFF"/>
      </a:accent3>
      <a:accent4>
        <a:srgbClr val="132E6F"/>
      </a:accent4>
      <a:accent5>
        <a:srgbClr val="E6EFFA"/>
      </a:accent5>
      <a:accent6>
        <a:srgbClr val="005D9E"/>
      </a:accent6>
      <a:hlink>
        <a:srgbClr val="365B91"/>
      </a:hlink>
      <a:folHlink>
        <a:srgbClr val="0099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0067AF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005D9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223</Words>
  <Application>Microsoft Office PowerPoint</Application>
  <PresentationFormat>On-screen Show (4:3)</PresentationFormat>
  <Paragraphs>92</Paragraphs>
  <Slides>7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Courier New</vt:lpstr>
      <vt:lpstr>Verdana</vt:lpstr>
      <vt:lpstr>Default Design</vt:lpstr>
      <vt:lpstr>Acceptable Use Policy</vt:lpstr>
      <vt:lpstr>Agenda</vt:lpstr>
      <vt:lpstr>Overview and Purpose</vt:lpstr>
      <vt:lpstr>Scope</vt:lpstr>
      <vt:lpstr>The Contents of the Policy</vt:lpstr>
      <vt:lpstr>Policy Compliance</vt:lpstr>
      <vt:lpstr>Conclusion</vt:lpstr>
    </vt:vector>
  </TitlesOfParts>
  <Company>Presentation Magazine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2 Template</dc:title>
  <dc:creator>Presentation Magazine</dc:creator>
  <cp:lastModifiedBy>James Levan</cp:lastModifiedBy>
  <cp:revision>41</cp:revision>
  <dcterms:created xsi:type="dcterms:W3CDTF">2005-02-28T14:06:28Z</dcterms:created>
  <dcterms:modified xsi:type="dcterms:W3CDTF">2015-10-09T21:56:41Z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Presentation Helper</vt:lpwstr>
  </property>
</Properties>
</file>