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46735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2400"/>
              <a:t>Kacper Rams, Matt Starr, Megan Stephens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21724" y="433725"/>
            <a:ext cx="4500550" cy="316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Controls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829399" cy="328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Device securitization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Mobile Device Management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Identity and access Management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Mobile application</a:t>
            </a:r>
          </a:p>
          <a:p>
            <a:pPr marL="914400" lvl="1" indent="-381000" rtl="0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Encrypted communication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Malware and virus protection</a:t>
            </a:r>
          </a:p>
          <a:p>
            <a:endParaRPr lang="en" sz="1800"/>
          </a:p>
        </p:txBody>
      </p:sp>
      <p:pic>
        <p:nvPicPr>
          <p:cNvPr id="88" name="Shape 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135950" y="1400549"/>
            <a:ext cx="3686116" cy="308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657725" y="251525"/>
            <a:ext cx="5579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Q&amp;A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131524" y="1519475"/>
            <a:ext cx="4880950" cy="301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03100" y="1483675"/>
            <a:ext cx="7783500" cy="344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BYOD Introduction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Risks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Controls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341882" y="0"/>
            <a:ext cx="646023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06850" y="1200150"/>
            <a:ext cx="886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Increase in use of portable devices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10 billion devices by 2018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15 exabytes of data transmitted via networks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74% employees using personal devices for work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44% using them outside the company location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 </a:t>
            </a:r>
            <a:r>
              <a:rPr lang="en" i="1"/>
              <a:t>device</a:t>
            </a:r>
            <a:r>
              <a:rPr lang="en"/>
              <a:t>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Workstation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Tablet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Smartphone 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USB drive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BYOD in the business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needs of the business vs. the capabilities of the device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Business implementation methodology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BYOD-as-a-Replacement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BYOD-as-a-Complement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BYOD-as-an-Alternative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Risks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governance policies and personal devices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Who owns the data on a personal device?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How can you regulate usage on personal devices?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Risks	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Security issues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Malware and viruses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Network upkeep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Controls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15225" y="1443550"/>
            <a:ext cx="5641799" cy="32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Clear IT security policies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acceptable uses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Controlled internet access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network security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VPN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WIPS</a:t>
            </a:r>
          </a:p>
          <a:p>
            <a:endParaRPr lang="en"/>
          </a:p>
          <a:p>
            <a:endParaRPr lang="en"/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27675" y="1232900"/>
            <a:ext cx="1955500" cy="198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556150" y="3603425"/>
            <a:ext cx="3830349" cy="132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(16:9)</PresentationFormat>
  <Paragraphs>45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swiss</vt:lpstr>
      <vt:lpstr>PowerPoint Presentation</vt:lpstr>
      <vt:lpstr>Overview</vt:lpstr>
      <vt:lpstr>PowerPoint Presentation</vt:lpstr>
      <vt:lpstr>Introduction</vt:lpstr>
      <vt:lpstr>What is a device?</vt:lpstr>
      <vt:lpstr>BYOD in the business</vt:lpstr>
      <vt:lpstr>Risks</vt:lpstr>
      <vt:lpstr>Risks </vt:lpstr>
      <vt:lpstr>Controls</vt:lpstr>
      <vt:lpstr>Controls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Yao, Liang</dc:creator>
  <cp:lastModifiedBy>Yao, Liang</cp:lastModifiedBy>
  <cp:revision>1</cp:revision>
  <dcterms:modified xsi:type="dcterms:W3CDTF">2014-04-29T21:20:28Z</dcterms:modified>
</cp:coreProperties>
</file>