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-108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46735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563759"/>
            <a:ext cx="8229600" cy="300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indent="457200">
              <a:buSzPct val="100000"/>
              <a:defRPr sz="7200"/>
            </a:lvl1pPr>
            <a:lvl2pPr indent="457200">
              <a:buSzPct val="100000"/>
              <a:defRPr sz="7200"/>
            </a:lvl2pPr>
            <a:lvl3pPr indent="457200">
              <a:buSzPct val="100000"/>
              <a:defRPr sz="7200"/>
            </a:lvl3pPr>
            <a:lvl4pPr indent="457200">
              <a:buSzPct val="100000"/>
              <a:defRPr sz="7200"/>
            </a:lvl4pPr>
            <a:lvl5pPr indent="457200">
              <a:buSzPct val="100000"/>
              <a:defRPr sz="7200"/>
            </a:lvl5pPr>
            <a:lvl6pPr indent="457200">
              <a:buSzPct val="100000"/>
              <a:defRPr sz="7200"/>
            </a:lvl6pPr>
            <a:lvl7pPr indent="457200">
              <a:buSzPct val="100000"/>
              <a:defRPr sz="7200"/>
            </a:lvl7pPr>
            <a:lvl8pPr indent="457200">
              <a:buSzPct val="100000"/>
              <a:defRPr sz="7200"/>
            </a:lvl8pPr>
            <a:lvl9pPr indent="457200">
              <a:buSzPct val="100000"/>
              <a:defRPr sz="7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1pPr>
            <a:lvl2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2pPr>
            <a:lvl3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3pPr>
            <a:lvl4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4pPr>
            <a:lvl5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5pPr>
            <a:lvl6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6pPr>
            <a:lvl7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7pPr>
            <a:lvl8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8pPr>
            <a:lvl9pPr marL="0" indent="304800">
              <a:spcBef>
                <a:spcPts val="0"/>
              </a:spcBef>
              <a:buClr>
                <a:schemeClr val="dk2"/>
              </a:buClr>
              <a:buSzPct val="100000"/>
              <a:buNone/>
              <a:defRPr sz="4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41147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3633382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>
                <a:solidFill>
                  <a:srgbClr val="DA0002"/>
                </a:solidFill>
              </a:defRPr>
            </a:lvl1pPr>
            <a:lvl2pPr>
              <a:defRPr>
                <a:solidFill>
                  <a:srgbClr val="DA0002"/>
                </a:solidFill>
              </a:defRPr>
            </a:lvl2pPr>
            <a:lvl3pPr>
              <a:defRPr>
                <a:solidFill>
                  <a:srgbClr val="DA0002"/>
                </a:solidFill>
              </a:defRPr>
            </a:lvl3pPr>
            <a:lvl4pPr>
              <a:defRPr>
                <a:solidFill>
                  <a:srgbClr val="DA0002"/>
                </a:solidFill>
              </a:defRPr>
            </a:lvl4pPr>
            <a:lvl5pPr>
              <a:defRPr>
                <a:solidFill>
                  <a:srgbClr val="DA0002"/>
                </a:solidFill>
              </a:defRPr>
            </a:lvl5pPr>
            <a:lvl6pPr>
              <a:defRPr>
                <a:solidFill>
                  <a:srgbClr val="DA0002"/>
                </a:solidFill>
              </a:defRPr>
            </a:lvl6pPr>
            <a:lvl7pPr>
              <a:defRPr>
                <a:solidFill>
                  <a:srgbClr val="DA0002"/>
                </a:solidFill>
              </a:defRPr>
            </a:lvl7pPr>
            <a:lvl8pPr>
              <a:defRPr>
                <a:solidFill>
                  <a:srgbClr val="DA0002"/>
                </a:solidFill>
              </a:defRPr>
            </a:lvl8pPr>
            <a:lvl9pPr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cxnSp>
        <p:nvCxnSpPr>
          <p:cNvPr id="24" name="Shape 24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4317760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1313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1pPr>
            <a:lvl2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2pPr>
            <a:lvl3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3pPr>
            <a:lvl4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4pPr>
            <a:lvl5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5pPr>
            <a:lvl6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6pPr>
            <a:lvl7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7pPr>
            <a:lvl8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8pPr>
            <a:lvl9pPr marL="0" indent="228600">
              <a:buClr>
                <a:schemeClr val="accent1"/>
              </a:buClr>
              <a:buSzPct val="100000"/>
              <a:buNone/>
              <a:defRPr sz="36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502325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457200" y="3716392"/>
            <a:ext cx="8229600" cy="1232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 sz="2400"/>
              <a:t>Kacper Rams, Matt Starr, Megan Stephens</a:t>
            </a:r>
          </a:p>
        </p:txBody>
      </p:sp>
      <p:pic>
        <p:nvPicPr>
          <p:cNvPr id="32" name="Shape 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321724" y="433725"/>
            <a:ext cx="4500550" cy="3164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Controls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829399" cy="328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Device securitization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Mobile Device Management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Identity and access Management</a:t>
            </a:r>
          </a:p>
          <a:p>
            <a:pPr marL="457200" lvl="0" indent="-3810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sz="2400"/>
              <a:t>Mobile application</a:t>
            </a:r>
          </a:p>
          <a:p>
            <a:pPr marL="914400" lvl="1" indent="-381000" rtl="0">
              <a:buClr>
                <a:schemeClr val="dk1"/>
              </a:buClr>
              <a:buSzPct val="133333"/>
              <a:buFont typeface="Courier New"/>
              <a:buChar char="o"/>
            </a:pPr>
            <a:r>
              <a:rPr lang="en" sz="1800"/>
              <a:t>Encrypted communication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Malware and virus protection</a:t>
            </a:r>
          </a:p>
          <a:p>
            <a:endParaRPr lang="en" sz="1800"/>
          </a:p>
        </p:txBody>
      </p:sp>
      <p:pic>
        <p:nvPicPr>
          <p:cNvPr id="88" name="Shape 8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135950" y="1400549"/>
            <a:ext cx="3686116" cy="308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1657725" y="251525"/>
            <a:ext cx="55793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/>
              <a:t>Q&amp;A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131524" y="1519475"/>
            <a:ext cx="4880950" cy="301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Overview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903100" y="1483675"/>
            <a:ext cx="7783500" cy="344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BYOD Introduction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Risks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Controls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Shape 4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341882" y="0"/>
            <a:ext cx="646023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106850" y="1200150"/>
            <a:ext cx="88680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Increase in use of portable devices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10 billion devices by 2018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15 exabytes of data transmitted via networks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74% employees using personal devices for work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44% using them outside the company location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What is a </a:t>
            </a:r>
            <a:r>
              <a:rPr lang="en" i="1"/>
              <a:t>device</a:t>
            </a:r>
            <a:r>
              <a:rPr lang="en"/>
              <a:t>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Workstation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Tablet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Smartphone </a:t>
            </a:r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USB drive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BYOD in the business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needs of the business vs. the capabilities of the device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Business implementation methodology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BYOD-as-a-Replacement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BYOD-as-a-Complement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BYOD-as-an-Alternative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Risks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IT governance policies and personal devices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Who owns the data on a personal device?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How can you regulate usage on personal devices?</a:t>
            </a:r>
          </a:p>
          <a:p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Risks	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Security issues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Malware and viruses</a:t>
            </a:r>
          </a:p>
          <a:p>
            <a:pPr marL="914400" lvl="1" indent="-3810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Network upkeep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Controls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715225" y="1443550"/>
            <a:ext cx="5641799" cy="32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Clear IT security policies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acceptable uses</a:t>
            </a:r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Controlled internet access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network security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VPN</a:t>
            </a:r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WIPS</a:t>
            </a:r>
          </a:p>
          <a:p>
            <a:endParaRPr lang="en"/>
          </a:p>
          <a:p>
            <a:endParaRPr lang="en"/>
          </a:p>
        </p:txBody>
      </p:sp>
      <p:pic>
        <p:nvPicPr>
          <p:cNvPr id="80" name="Shape 8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527675" y="1232900"/>
            <a:ext cx="1955500" cy="198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556150" y="3603425"/>
            <a:ext cx="3830349" cy="132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wiss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On-screen Show (16:9)</PresentationFormat>
  <Paragraphs>45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swiss</vt:lpstr>
      <vt:lpstr>PowerPoint Presentation</vt:lpstr>
      <vt:lpstr>Overview</vt:lpstr>
      <vt:lpstr>PowerPoint Presentation</vt:lpstr>
      <vt:lpstr>Introduction</vt:lpstr>
      <vt:lpstr>What is a device?</vt:lpstr>
      <vt:lpstr>BYOD in the business</vt:lpstr>
      <vt:lpstr>Risks</vt:lpstr>
      <vt:lpstr>Risks </vt:lpstr>
      <vt:lpstr>Controls</vt:lpstr>
      <vt:lpstr>Controls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Yao, Liang</dc:creator>
  <cp:lastModifiedBy>Yao, Liang</cp:lastModifiedBy>
  <cp:revision>1</cp:revision>
  <dcterms:modified xsi:type="dcterms:W3CDTF">2014-04-29T21:20:28Z</dcterms:modified>
</cp:coreProperties>
</file>