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0410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jis.net/ijis7_1/ijis7_1_editorial.pdf" TargetMode="External"/><Relationship Id="rId3" Type="http://schemas.openxmlformats.org/officeDocument/2006/relationships/hyperlink" Target="http://www.datacenterjournal.com/it/big-data-bigger-security-risks/" TargetMode="External"/><Relationship Id="rId7" Type="http://schemas.openxmlformats.org/officeDocument/2006/relationships/hyperlink" Target="http://books.google.com/books?id=Wu_xeGdU4G8C&amp;pg=PA3#v=onepage&amp;q&amp;f=false" TargetMode="External"/><Relationship Id="rId12" Type="http://schemas.openxmlformats.org/officeDocument/2006/relationships/hyperlink" Target="http://www.isaca.org/Journal/Past-Issues/2012/Volume-1/Pages/Evaluating-Access-Controls-Over-Data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aledb.com/big-data.php" TargetMode="External"/><Relationship Id="rId11" Type="http://schemas.openxmlformats.org/officeDocument/2006/relationships/hyperlink" Target="http://www.isaca.org/Journal/Past-Issues/2012/Volume-2/Pages/Testing-Controls-Associated-With-Data-Transfers.aspx" TargetMode="External"/><Relationship Id="rId5" Type="http://schemas.openxmlformats.org/officeDocument/2006/relationships/hyperlink" Target="https://gigaom.com/2012/06/17/does-big-data-mean-big-risks-for-businesses/" TargetMode="External"/><Relationship Id="rId10" Type="http://schemas.openxmlformats.org/officeDocument/2006/relationships/hyperlink" Target="http://scitechconnect.elsevier.com/wp-content/uploads/2013/09/Controls-and-Safeguards.pdf" TargetMode="External"/><Relationship Id="rId4" Type="http://schemas.openxmlformats.org/officeDocument/2006/relationships/hyperlink" Target="http://www.forbes.com/sites/sungardas/2013/12/18/big-data-brings-four-big-risks/" TargetMode="External"/><Relationship Id="rId9" Type="http://schemas.openxmlformats.org/officeDocument/2006/relationships/hyperlink" Target="http://www.techrepublic.com/blog/big-data-analytics/redefining-risk-for-big-dat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Big Data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Bijan Barikbin</a:t>
            </a:r>
          </a:p>
          <a:p>
            <a:pPr lvl="0" rtl="0">
              <a:buNone/>
            </a:pPr>
            <a:r>
              <a:rPr lang="en"/>
              <a:t>Denisa Teme</a:t>
            </a:r>
          </a:p>
          <a:p>
            <a:pPr lvl="0" rtl="0">
              <a:buNone/>
            </a:pPr>
            <a:r>
              <a:rPr lang="en"/>
              <a:t>Matthew Joseph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67624" y="299399"/>
            <a:ext cx="3878126" cy="2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#3: Loss of Agility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Data housed on multiple platforms 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Management needs to be able to locate, analyze, and make decisions quickly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If data is not evaluated, organized and stored properly, critical information can be difficult to find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Slows down business when speed and timing is essential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#4: BYOD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Growth of big data </a:t>
            </a:r>
          </a:p>
          <a:p>
            <a:pPr marL="457200" lvl="0" indent="-3937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Need to secure employee’s personal devices in workplace</a:t>
            </a:r>
          </a:p>
          <a:p>
            <a:pPr marL="457200" lvl="0" indent="-3937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If not monitored, devices could be exposed to hacking</a:t>
            </a:r>
          </a:p>
          <a:p>
            <a:pPr marL="457200" lvl="0" indent="-3937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Ensure employees of the acceptable use policy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72675" y="3768575"/>
            <a:ext cx="2514124" cy="13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7200" y="3768575"/>
            <a:ext cx="2620575" cy="13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133500" y="104795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#5: Increase in Expenses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Increasing amount of data=increasing amount of expenses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Might need more servers or cloud storage capacity 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Additional security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Disaster Recovery </a:t>
            </a:r>
          </a:p>
          <a:p>
            <a:endParaRPr lang="en"/>
          </a:p>
          <a:p>
            <a:endParaRPr lang="en"/>
          </a:p>
        </p:txBody>
      </p:sp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47750" y="2925875"/>
            <a:ext cx="3539049" cy="206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#6: Data Stored in the Cloud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Relies on another company for protection of data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Highly attractive target for cyber criminals</a:t>
            </a:r>
          </a:p>
          <a:p>
            <a:endParaRPr lang="en"/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67725" y="1348599"/>
            <a:ext cx="3699099" cy="33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Big Data Risk Mitigation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9144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No clear Understanding of Big data 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Traditional roles of data producers - changed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Sensitivity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Volume</a:t>
            </a:r>
          </a:p>
          <a:p>
            <a:endParaRPr lang="en" sz="2400"/>
          </a:p>
          <a:p>
            <a:pPr lvl="0">
              <a:buNone/>
            </a:pPr>
            <a:r>
              <a:rPr lang="en" sz="2400"/>
              <a:t>&lt;&gt;Traditional control are less relevant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03675" y="2717075"/>
            <a:ext cx="3190974" cy="2208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9144000" cy="394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Employee Laptops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Encryption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Remote tracking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Automatic Update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Report lost/stolen Laptops</a:t>
            </a:r>
          </a:p>
          <a:p>
            <a:pPr marL="9144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Authorization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1800" y="3504675"/>
            <a:ext cx="2813624" cy="1520350"/>
          </a:xfrm>
          <a:prstGeom prst="rect">
            <a:avLst/>
          </a:prstGeom>
        </p:spPr>
      </p:pic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60100" y="1139650"/>
            <a:ext cx="5195325" cy="1520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Portable Devices - Small Size - Ease of use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Training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Updated acceptable use policy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Blocking access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Encryption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Audit trail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Labelling</a:t>
            </a:r>
          </a:p>
          <a:p>
            <a:pPr marL="13716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Report if lost/stolen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Transportation of Data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Encryption algorithms</a:t>
            </a:r>
          </a:p>
          <a:p>
            <a:endParaRPr lang="en" sz="2400"/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Copy </a:t>
            </a:r>
          </a:p>
          <a:p>
            <a:endParaRPr lang="en" sz="2400"/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Record details of Transfer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29775" y="1200150"/>
            <a:ext cx="3528024" cy="381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9350" y="1200150"/>
            <a:ext cx="8637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Emails sent over the companys network:</a:t>
            </a:r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Training </a:t>
            </a:r>
          </a:p>
          <a:p>
            <a:endParaRPr lang="en" sz="2400"/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Email security system</a:t>
            </a:r>
          </a:p>
          <a:p>
            <a:endParaRPr lang="en" sz="2400"/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Periodic notifications</a:t>
            </a:r>
          </a:p>
          <a:p>
            <a:endParaRPr lang="en" sz="2400"/>
          </a:p>
          <a:p>
            <a:pPr marL="9144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Encryption</a:t>
            </a:r>
          </a:p>
          <a:p>
            <a:endParaRPr lang="en" sz="2400"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 Controls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Firewall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List of services &amp; ports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Permissible traffic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Protocols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Traffic monitoring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Review</a:t>
            </a:r>
          </a:p>
          <a:p>
            <a:pPr>
              <a:buNone/>
            </a:pPr>
            <a:r>
              <a:rPr lang="en"/>
              <a:t>	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45725" y="1200150"/>
            <a:ext cx="3398275" cy="39433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Background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975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Definition: 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“Data sets with sizes beyond the ability of commonly used software tools to capture, curate, manage, and process the data within a tolerable elapsed time”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Defining characteristic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Real time information delivery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 Controls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0" y="1135325"/>
            <a:ext cx="9144000" cy="400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In an event that leads to loss or compromise of an organization's data -  the Backup and Restore process should be implemented.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 Data backups </a:t>
            </a:r>
          </a:p>
          <a:p>
            <a:endParaRPr lang="en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Secure location</a:t>
            </a:r>
          </a:p>
          <a:p>
            <a:endParaRPr lang="en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Authorized personnel</a:t>
            </a:r>
          </a:p>
          <a:p>
            <a:endParaRPr lang="en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Test CIA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9450" y="2675400"/>
            <a:ext cx="3334549" cy="2293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Big Data if not properly utilized could outweigh the benefits 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Retention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Sanitization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Protection of log files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Approval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Regulated temperature</a:t>
            </a:r>
          </a:p>
          <a:p>
            <a:pPr marL="13716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Server door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72775" y="2053450"/>
            <a:ext cx="3171225" cy="3090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Controls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10025"/>
            <a:ext cx="8229600" cy="393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Controls to mitigate internal risk</a:t>
            </a:r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Terminated employees</a:t>
            </a:r>
          </a:p>
          <a:p>
            <a:endParaRPr lang="en" sz="2400"/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Fire suppression system</a:t>
            </a:r>
          </a:p>
          <a:p>
            <a:endParaRPr lang="en" sz="2400"/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Assigning access</a:t>
            </a:r>
          </a:p>
          <a:p>
            <a:endParaRPr lang="en" sz="2400"/>
          </a:p>
          <a:p>
            <a:pPr marL="13716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Database Administrator -  Decoy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References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3"/>
              </a:rPr>
              <a:t>http://www.datacenterjournal.com/it/big-data-bigger-security-risks/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4"/>
              </a:rPr>
              <a:t>http://www.forbes.com/sites/sungardas/2013/12/18/big-data-brings-four-big-risks/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5"/>
              </a:rPr>
              <a:t>https://gigaom.com/2012/06/17/does-big-data-mean-big-risks-for-businesses/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6"/>
              </a:rPr>
              <a:t>http://www.scaledb.com/big-data.php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7"/>
              </a:rPr>
              <a:t>http://books.google.com/books?id=Wu_xeGdU4G8C&amp;pg=PA3#v=onepage&amp;q&amp;f=false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8"/>
              </a:rPr>
              <a:t>http://www.ijis.net/ijis7_1/ijis7_1_editorial.pdf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9"/>
              </a:rPr>
              <a:t>http://www.techrepublic.com/blog/big-data-analytics/redefining-risk-for-big-data/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10"/>
              </a:rPr>
              <a:t>http://scitechconnect.elsevier.com/wp-content/uploads/2013/09/Controls-and-Safeguards.pdf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11"/>
              </a:rPr>
              <a:t>http://www.isaca.org/Journal/Past-Issues/2012/Volume-2/Pages/Testing-Controls-Associated-With-Data-Transfers.aspx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hlinkClick r:id="rId12"/>
              </a:rPr>
              <a:t>http://www.isaca.org/Journal/Past-Issues/2012/Volume-1/Pages/Evaluating-Access-Controls-Over-Data.aspx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Book - Big Data Computing - Edited by Rajendra Akerkar</a:t>
            </a:r>
          </a:p>
          <a:p>
            <a:endParaRPr lang="en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Gartner’s 3 V’s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43875" y="1189475"/>
            <a:ext cx="6946974" cy="37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How it Works...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Requires “massively parallel software running on tens, hundreds, or even thousands of servers.”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Inductive statistics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Regression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Nonlinear relationships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Causal Effects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Big Data Reveals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Reveal relationships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Find dependencies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Predict outcome and behavior of large data sets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84225" y="2689725"/>
            <a:ext cx="2123875" cy="22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Benefits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Individual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Netflix, ISP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Community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Crash reports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Organization (Business, etc…)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Distribution methods, fight fraud, etc...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Society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optimal energy resources, etc...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28525" y="1281597"/>
            <a:ext cx="2742999" cy="16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Skepticism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9902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Framework and skills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Less than 40% of companies have the framework, tools, and skills to effectively analyze big data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Biased results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Scientist choosing which information is “big data”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Too focused on choosing the big data sets and analyzing the vast amounts of data leads to biased or inaccurate results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Security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#1: Loss of Security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Increased number of way to get into system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Results in data breach 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Fines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Reputation loss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Increase in expense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Arial"/>
              <a:buChar char="■"/>
            </a:pPr>
            <a:r>
              <a:rPr lang="en"/>
              <a:t>loss in competitive advantage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19501" y="1996200"/>
            <a:ext cx="2367299" cy="235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Risk #2: Lack of Cybersecurity 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Increased number of transactions and data online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 incentives for cyber criminals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Cyber criminals are better, more professional, and have powerful tools and capabilities to use </a:t>
            </a:r>
          </a:p>
          <a:p>
            <a:endParaRPr lang="en"/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70275" y="3699100"/>
            <a:ext cx="2662274" cy="14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(16:9)</PresentationFormat>
  <Paragraphs>151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biz</vt:lpstr>
      <vt:lpstr>Big Data</vt:lpstr>
      <vt:lpstr>Background</vt:lpstr>
      <vt:lpstr>Gartner’s 3 V’s</vt:lpstr>
      <vt:lpstr>How it Works...</vt:lpstr>
      <vt:lpstr>What Big Data Reveals</vt:lpstr>
      <vt:lpstr>Benefits</vt:lpstr>
      <vt:lpstr>Skepticism </vt:lpstr>
      <vt:lpstr>Risk #1: Loss of Security </vt:lpstr>
      <vt:lpstr>Risk #2: Lack of Cybersecurity  </vt:lpstr>
      <vt:lpstr>Risk #3: Loss of Agility</vt:lpstr>
      <vt:lpstr>Risk #4: BYOD</vt:lpstr>
      <vt:lpstr>Risk #5: Increase in Expenses </vt:lpstr>
      <vt:lpstr>Risk #6: Data Stored in the Cloud</vt:lpstr>
      <vt:lpstr>Big Data Risk Mitigation</vt:lpstr>
      <vt:lpstr>Controls</vt:lpstr>
      <vt:lpstr>Controls</vt:lpstr>
      <vt:lpstr>Controls</vt:lpstr>
      <vt:lpstr>Controls</vt:lpstr>
      <vt:lpstr> Controls</vt:lpstr>
      <vt:lpstr> Controls</vt:lpstr>
      <vt:lpstr>Controls</vt:lpstr>
      <vt:lpstr>Controls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Yao, Liang</dc:creator>
  <cp:lastModifiedBy>Yao, Liang</cp:lastModifiedBy>
  <cp:revision>2</cp:revision>
  <dcterms:modified xsi:type="dcterms:W3CDTF">2014-04-29T21:26:22Z</dcterms:modified>
</cp:coreProperties>
</file>