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67" r:id="rId3"/>
    <p:sldId id="272" r:id="rId4"/>
    <p:sldId id="281" r:id="rId5"/>
    <p:sldId id="308" r:id="rId6"/>
    <p:sldId id="307" r:id="rId7"/>
    <p:sldId id="274" r:id="rId8"/>
    <p:sldId id="284" r:id="rId9"/>
    <p:sldId id="309" r:id="rId10"/>
    <p:sldId id="283" r:id="rId11"/>
    <p:sldId id="298" r:id="rId12"/>
    <p:sldId id="299" r:id="rId13"/>
    <p:sldId id="300" r:id="rId14"/>
    <p:sldId id="301" r:id="rId15"/>
    <p:sldId id="303" r:id="rId16"/>
    <p:sldId id="305" r:id="rId17"/>
    <p:sldId id="310" r:id="rId18"/>
    <p:sldId id="291" r:id="rId19"/>
    <p:sldId id="275" r:id="rId20"/>
    <p:sldId id="292" r:id="rId21"/>
    <p:sldId id="293" r:id="rId22"/>
    <p:sldId id="294" r:id="rId23"/>
    <p:sldId id="295" r:id="rId24"/>
    <p:sldId id="296" r:id="rId25"/>
    <p:sldId id="297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7" autoAdjust="0"/>
    <p:restoredTop sz="85099" autoAdjust="0"/>
  </p:normalViewPr>
  <p:slideViewPr>
    <p:cSldViewPr snapToGrid="0">
      <p:cViewPr>
        <p:scale>
          <a:sx n="102" d="100"/>
          <a:sy n="102" d="100"/>
        </p:scale>
        <p:origin x="-4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image" Target="../media/image3.gif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image" Target="../media/image3.gif"/><Relationship Id="rId6" Type="http://schemas.openxmlformats.org/officeDocument/2006/relationships/image" Target="../media/image8.jpe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D83859-68E4-45E3-84B4-CE6CC9455A8F}" type="doc">
      <dgm:prSet loTypeId="urn:microsoft.com/office/officeart/2008/layout/HexagonCluster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103EDF-10EB-41AF-B907-2AC2443CBA63}">
      <dgm:prSet phldrT="[Text]"/>
      <dgm:spPr/>
      <dgm:t>
        <a:bodyPr/>
        <a:lstStyle/>
        <a:p>
          <a:r>
            <a:rPr lang="en-US" dirty="0" smtClean="0"/>
            <a:t>Virus</a:t>
          </a:r>
          <a:endParaRPr lang="en-US" dirty="0"/>
        </a:p>
      </dgm:t>
    </dgm:pt>
    <dgm:pt modelId="{80903316-D1E1-4FBF-8047-29B3C2CDFB2C}" type="parTrans" cxnId="{83E16A1E-16D0-4D64-BB93-F58419C9101A}">
      <dgm:prSet/>
      <dgm:spPr/>
      <dgm:t>
        <a:bodyPr/>
        <a:lstStyle/>
        <a:p>
          <a:endParaRPr lang="en-US"/>
        </a:p>
      </dgm:t>
    </dgm:pt>
    <dgm:pt modelId="{C069A9D6-3F23-4434-A9ED-115B1A881B37}" type="sibTrans" cxnId="{83E16A1E-16D0-4D64-BB93-F58419C9101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5A317907-696C-4C80-93D7-C9FED316415D}">
      <dgm:prSet phldrT="[Text]"/>
      <dgm:spPr/>
      <dgm:t>
        <a:bodyPr/>
        <a:lstStyle/>
        <a:p>
          <a:r>
            <a:rPr lang="en-US" dirty="0" smtClean="0"/>
            <a:t>Worm</a:t>
          </a:r>
          <a:endParaRPr lang="en-US" dirty="0"/>
        </a:p>
      </dgm:t>
    </dgm:pt>
    <dgm:pt modelId="{BF707113-0EE1-4959-ACAC-6C98B5771B8C}" type="parTrans" cxnId="{E48F478A-CF86-4CA6-B518-C1A7A1989679}">
      <dgm:prSet/>
      <dgm:spPr/>
      <dgm:t>
        <a:bodyPr/>
        <a:lstStyle/>
        <a:p>
          <a:endParaRPr lang="en-US"/>
        </a:p>
      </dgm:t>
    </dgm:pt>
    <dgm:pt modelId="{CF13C7A3-B40D-4FC6-8A72-FCEA302E4C3C}" type="sibTrans" cxnId="{E48F478A-CF86-4CA6-B518-C1A7A198967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2973A193-F1B8-4792-AA2A-4123B05372F7}">
      <dgm:prSet phldrT="[Text]"/>
      <dgm:spPr/>
      <dgm:t>
        <a:bodyPr/>
        <a:lstStyle/>
        <a:p>
          <a:r>
            <a:rPr lang="en-US" dirty="0" smtClean="0"/>
            <a:t>Backdoor</a:t>
          </a:r>
          <a:endParaRPr lang="en-US" dirty="0"/>
        </a:p>
      </dgm:t>
    </dgm:pt>
    <dgm:pt modelId="{E8D58AF6-F852-4000-8730-A1E66BA62136}" type="parTrans" cxnId="{BDE7765D-0178-4DFF-86BD-990A9F306751}">
      <dgm:prSet/>
      <dgm:spPr/>
      <dgm:t>
        <a:bodyPr/>
        <a:lstStyle/>
        <a:p>
          <a:endParaRPr lang="en-US"/>
        </a:p>
      </dgm:t>
    </dgm:pt>
    <dgm:pt modelId="{0FC02F7B-D68C-4306-8F0C-47D4B13F0A5E}" type="sibTrans" cxnId="{BDE7765D-0178-4DFF-86BD-990A9F306751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5E7B03CD-B633-4F87-919F-7C421149BD7C}">
      <dgm:prSet phldrT="[Text]"/>
      <dgm:spPr/>
      <dgm:t>
        <a:bodyPr/>
        <a:lstStyle/>
        <a:p>
          <a:r>
            <a:rPr lang="en-US" dirty="0" smtClean="0"/>
            <a:t>Blended malware</a:t>
          </a:r>
          <a:endParaRPr lang="en-US" dirty="0"/>
        </a:p>
      </dgm:t>
    </dgm:pt>
    <dgm:pt modelId="{20F44E6C-11B5-4DF0-BCCC-3AF36C9AA1D5}" type="parTrans" cxnId="{5C23EF5C-8B1A-4668-8738-DC6B2B38AA02}">
      <dgm:prSet/>
      <dgm:spPr/>
      <dgm:t>
        <a:bodyPr/>
        <a:lstStyle/>
        <a:p>
          <a:endParaRPr lang="en-US"/>
        </a:p>
      </dgm:t>
    </dgm:pt>
    <dgm:pt modelId="{AE48C55E-3273-4A52-98C7-FE02B699D9FC}" type="sibTrans" cxnId="{5C23EF5C-8B1A-4668-8738-DC6B2B38AA02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4BCB1F4E-9418-4B36-AC40-88784AF0185D}">
      <dgm:prSet phldrT="[Text]"/>
      <dgm:spPr/>
      <dgm:t>
        <a:bodyPr/>
        <a:lstStyle/>
        <a:p>
          <a:r>
            <a:rPr lang="en-US" dirty="0" smtClean="0"/>
            <a:t>Trojan horse</a:t>
          </a:r>
          <a:endParaRPr lang="en-US" dirty="0"/>
        </a:p>
      </dgm:t>
    </dgm:pt>
    <dgm:pt modelId="{0C965F0A-5035-483F-BDF1-54F3088E254A}" type="parTrans" cxnId="{61CDD793-CA3D-4AD2-9BB0-4A1BE8EACF72}">
      <dgm:prSet/>
      <dgm:spPr/>
      <dgm:t>
        <a:bodyPr/>
        <a:lstStyle/>
        <a:p>
          <a:endParaRPr lang="en-US"/>
        </a:p>
      </dgm:t>
    </dgm:pt>
    <dgm:pt modelId="{B4FD674A-6E0A-43B0-B18B-85318EB4975E}" type="sibTrans" cxnId="{61CDD793-CA3D-4AD2-9BB0-4A1BE8EACF72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1D6B8C13-F3C7-42C9-B24C-D53FB04EFFC3}">
      <dgm:prSet phldrT="[Text]"/>
      <dgm:spPr/>
      <dgm:t>
        <a:bodyPr/>
        <a:lstStyle/>
        <a:p>
          <a:r>
            <a:rPr lang="en-US" dirty="0" smtClean="0"/>
            <a:t>Kernel-level root kit</a:t>
          </a:r>
          <a:endParaRPr lang="en-US" dirty="0"/>
        </a:p>
      </dgm:t>
    </dgm:pt>
    <dgm:pt modelId="{6B71C7CC-6086-45F4-BC2E-D2077BE03636}" type="parTrans" cxnId="{974E6590-7A57-48AD-A236-4351EB4E1EF8}">
      <dgm:prSet/>
      <dgm:spPr/>
      <dgm:t>
        <a:bodyPr/>
        <a:lstStyle/>
        <a:p>
          <a:endParaRPr lang="en-US"/>
        </a:p>
      </dgm:t>
    </dgm:pt>
    <dgm:pt modelId="{C125FA5E-30C0-4B9E-A707-18C8E40EE683}" type="sibTrans" cxnId="{974E6590-7A57-48AD-A236-4351EB4E1EF8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7F131B8D-0A89-42C1-A3A5-9BDDDAAAE0BD}">
      <dgm:prSet phldrT="[Text]"/>
      <dgm:spPr/>
      <dgm:t>
        <a:bodyPr/>
        <a:lstStyle/>
        <a:p>
          <a:r>
            <a:rPr lang="en-US" dirty="0" smtClean="0"/>
            <a:t>User-level root kit</a:t>
          </a:r>
          <a:endParaRPr lang="en-US" dirty="0"/>
        </a:p>
      </dgm:t>
    </dgm:pt>
    <dgm:pt modelId="{83855973-079C-4439-BDDD-5AA5B25FAA01}" type="parTrans" cxnId="{D47A81A6-152C-47A9-A001-159C1A49BDA4}">
      <dgm:prSet/>
      <dgm:spPr/>
      <dgm:t>
        <a:bodyPr/>
        <a:lstStyle/>
        <a:p>
          <a:endParaRPr lang="en-US"/>
        </a:p>
      </dgm:t>
    </dgm:pt>
    <dgm:pt modelId="{B9583AFC-CD44-498D-800A-7EF102FAC61D}" type="sibTrans" cxnId="{D47A81A6-152C-47A9-A001-159C1A49BDA4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B1E9971E-9A77-4377-A58A-F5BF198020CB}" type="pres">
      <dgm:prSet presAssocID="{1CD83859-68E4-45E3-84B4-CE6CC9455A8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3AC9EF05-FF94-4741-91B0-ED0997CDA94B}" type="pres">
      <dgm:prSet presAssocID="{B9103EDF-10EB-41AF-B907-2AC2443CBA63}" presName="text1" presStyleCnt="0"/>
      <dgm:spPr/>
      <dgm:t>
        <a:bodyPr/>
        <a:lstStyle/>
        <a:p>
          <a:endParaRPr lang="en-US"/>
        </a:p>
      </dgm:t>
    </dgm:pt>
    <dgm:pt modelId="{E260CD54-5A7F-43B9-AD55-886E957338FC}" type="pres">
      <dgm:prSet presAssocID="{B9103EDF-10EB-41AF-B907-2AC2443CBA63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ACFA6-FB07-4001-93B2-EE866C249F2B}" type="pres">
      <dgm:prSet presAssocID="{B9103EDF-10EB-41AF-B907-2AC2443CBA63}" presName="textaccent1" presStyleCnt="0"/>
      <dgm:spPr/>
      <dgm:t>
        <a:bodyPr/>
        <a:lstStyle/>
        <a:p>
          <a:endParaRPr lang="en-US"/>
        </a:p>
      </dgm:t>
    </dgm:pt>
    <dgm:pt modelId="{2F828916-BC4B-4C9D-99B4-DFAFF286C6B9}" type="pres">
      <dgm:prSet presAssocID="{B9103EDF-10EB-41AF-B907-2AC2443CBA63}" presName="accentRepeatNode" presStyleLbl="solidAlignAcc1" presStyleIdx="0" presStyleCnt="14"/>
      <dgm:spPr/>
      <dgm:t>
        <a:bodyPr/>
        <a:lstStyle/>
        <a:p>
          <a:endParaRPr lang="en-US"/>
        </a:p>
      </dgm:t>
    </dgm:pt>
    <dgm:pt modelId="{866E18A7-4354-4A72-B5E2-5D5C83E42C37}" type="pres">
      <dgm:prSet presAssocID="{C069A9D6-3F23-4434-A9ED-115B1A881B37}" presName="image1" presStyleCnt="0"/>
      <dgm:spPr/>
      <dgm:t>
        <a:bodyPr/>
        <a:lstStyle/>
        <a:p>
          <a:endParaRPr lang="en-US"/>
        </a:p>
      </dgm:t>
    </dgm:pt>
    <dgm:pt modelId="{EF0269A9-F432-4379-8C47-EDE7F61046B4}" type="pres">
      <dgm:prSet presAssocID="{C069A9D6-3F23-4434-A9ED-115B1A881B37}" presName="imageRepeatNode" presStyleLbl="alignAcc1" presStyleIdx="0" presStyleCnt="7"/>
      <dgm:spPr/>
      <dgm:t>
        <a:bodyPr/>
        <a:lstStyle/>
        <a:p>
          <a:endParaRPr lang="en-US"/>
        </a:p>
      </dgm:t>
    </dgm:pt>
    <dgm:pt modelId="{76905B4F-96B1-4C5A-BD67-9CAE8159295F}" type="pres">
      <dgm:prSet presAssocID="{C069A9D6-3F23-4434-A9ED-115B1A881B37}" presName="imageaccent1" presStyleCnt="0"/>
      <dgm:spPr/>
      <dgm:t>
        <a:bodyPr/>
        <a:lstStyle/>
        <a:p>
          <a:endParaRPr lang="en-US"/>
        </a:p>
      </dgm:t>
    </dgm:pt>
    <dgm:pt modelId="{B8173E60-E475-4F63-9BE1-0467B10B54BB}" type="pres">
      <dgm:prSet presAssocID="{C069A9D6-3F23-4434-A9ED-115B1A881B37}" presName="accentRepeatNode" presStyleLbl="solidAlignAcc1" presStyleIdx="1" presStyleCnt="14"/>
      <dgm:spPr/>
      <dgm:t>
        <a:bodyPr/>
        <a:lstStyle/>
        <a:p>
          <a:endParaRPr lang="en-US"/>
        </a:p>
      </dgm:t>
    </dgm:pt>
    <dgm:pt modelId="{96F845B7-E528-464E-92D2-D2740CD8DF67}" type="pres">
      <dgm:prSet presAssocID="{5A317907-696C-4C80-93D7-C9FED316415D}" presName="text2" presStyleCnt="0"/>
      <dgm:spPr/>
      <dgm:t>
        <a:bodyPr/>
        <a:lstStyle/>
        <a:p>
          <a:endParaRPr lang="en-US"/>
        </a:p>
      </dgm:t>
    </dgm:pt>
    <dgm:pt modelId="{E1DCC1A3-2F08-427E-8FBC-988619D577D0}" type="pres">
      <dgm:prSet presAssocID="{5A317907-696C-4C80-93D7-C9FED316415D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DBC7C-496F-4DF1-8F03-4172E5A39AF8}" type="pres">
      <dgm:prSet presAssocID="{5A317907-696C-4C80-93D7-C9FED316415D}" presName="textaccent2" presStyleCnt="0"/>
      <dgm:spPr/>
      <dgm:t>
        <a:bodyPr/>
        <a:lstStyle/>
        <a:p>
          <a:endParaRPr lang="en-US"/>
        </a:p>
      </dgm:t>
    </dgm:pt>
    <dgm:pt modelId="{C7DC0A10-7981-4E8A-940E-8934576C20A5}" type="pres">
      <dgm:prSet presAssocID="{5A317907-696C-4C80-93D7-C9FED316415D}" presName="accentRepeatNode" presStyleLbl="solidAlignAcc1" presStyleIdx="2" presStyleCnt="14"/>
      <dgm:spPr/>
      <dgm:t>
        <a:bodyPr/>
        <a:lstStyle/>
        <a:p>
          <a:endParaRPr lang="en-US"/>
        </a:p>
      </dgm:t>
    </dgm:pt>
    <dgm:pt modelId="{E54D9956-25AD-4914-A4BD-BA1CFF384614}" type="pres">
      <dgm:prSet presAssocID="{CF13C7A3-B40D-4FC6-8A72-FCEA302E4C3C}" presName="image2" presStyleCnt="0"/>
      <dgm:spPr/>
      <dgm:t>
        <a:bodyPr/>
        <a:lstStyle/>
        <a:p>
          <a:endParaRPr lang="en-US"/>
        </a:p>
      </dgm:t>
    </dgm:pt>
    <dgm:pt modelId="{88492FF7-3BAB-4090-B158-3A70A5AFAAA6}" type="pres">
      <dgm:prSet presAssocID="{CF13C7A3-B40D-4FC6-8A72-FCEA302E4C3C}" presName="imageRepeatNode" presStyleLbl="alignAcc1" presStyleIdx="1" presStyleCnt="7"/>
      <dgm:spPr/>
      <dgm:t>
        <a:bodyPr/>
        <a:lstStyle/>
        <a:p>
          <a:endParaRPr lang="en-US"/>
        </a:p>
      </dgm:t>
    </dgm:pt>
    <dgm:pt modelId="{7DA69969-D643-4C12-827B-A81F4883858D}" type="pres">
      <dgm:prSet presAssocID="{CF13C7A3-B40D-4FC6-8A72-FCEA302E4C3C}" presName="imageaccent2" presStyleCnt="0"/>
      <dgm:spPr/>
      <dgm:t>
        <a:bodyPr/>
        <a:lstStyle/>
        <a:p>
          <a:endParaRPr lang="en-US"/>
        </a:p>
      </dgm:t>
    </dgm:pt>
    <dgm:pt modelId="{349FE48F-ABC1-465C-960E-10A663A00B34}" type="pres">
      <dgm:prSet presAssocID="{CF13C7A3-B40D-4FC6-8A72-FCEA302E4C3C}" presName="accentRepeatNode" presStyleLbl="solidAlignAcc1" presStyleIdx="3" presStyleCnt="14"/>
      <dgm:spPr/>
      <dgm:t>
        <a:bodyPr/>
        <a:lstStyle/>
        <a:p>
          <a:endParaRPr lang="en-US"/>
        </a:p>
      </dgm:t>
    </dgm:pt>
    <dgm:pt modelId="{2568A35F-0C09-4958-91D2-C8C591965488}" type="pres">
      <dgm:prSet presAssocID="{2973A193-F1B8-4792-AA2A-4123B05372F7}" presName="text3" presStyleCnt="0"/>
      <dgm:spPr/>
      <dgm:t>
        <a:bodyPr/>
        <a:lstStyle/>
        <a:p>
          <a:endParaRPr lang="en-US"/>
        </a:p>
      </dgm:t>
    </dgm:pt>
    <dgm:pt modelId="{84AE28D7-655D-4161-8E4D-445F5E73309D}" type="pres">
      <dgm:prSet presAssocID="{2973A193-F1B8-4792-AA2A-4123B05372F7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34BED-0991-4316-B1DB-CB1A5A9107C8}" type="pres">
      <dgm:prSet presAssocID="{2973A193-F1B8-4792-AA2A-4123B05372F7}" presName="textaccent3" presStyleCnt="0"/>
      <dgm:spPr/>
      <dgm:t>
        <a:bodyPr/>
        <a:lstStyle/>
        <a:p>
          <a:endParaRPr lang="en-US"/>
        </a:p>
      </dgm:t>
    </dgm:pt>
    <dgm:pt modelId="{92B73530-8CBF-430F-A979-08E93230AED0}" type="pres">
      <dgm:prSet presAssocID="{2973A193-F1B8-4792-AA2A-4123B05372F7}" presName="accentRepeatNode" presStyleLbl="solidAlignAcc1" presStyleIdx="4" presStyleCnt="14"/>
      <dgm:spPr/>
      <dgm:t>
        <a:bodyPr/>
        <a:lstStyle/>
        <a:p>
          <a:endParaRPr lang="en-US"/>
        </a:p>
      </dgm:t>
    </dgm:pt>
    <dgm:pt modelId="{8E83B173-7C68-431E-90D0-15D486530615}" type="pres">
      <dgm:prSet presAssocID="{0FC02F7B-D68C-4306-8F0C-47D4B13F0A5E}" presName="image3" presStyleCnt="0"/>
      <dgm:spPr/>
      <dgm:t>
        <a:bodyPr/>
        <a:lstStyle/>
        <a:p>
          <a:endParaRPr lang="en-US"/>
        </a:p>
      </dgm:t>
    </dgm:pt>
    <dgm:pt modelId="{9F21D0F3-71E0-449F-AC71-500276AA4118}" type="pres">
      <dgm:prSet presAssocID="{0FC02F7B-D68C-4306-8F0C-47D4B13F0A5E}" presName="imageRepeatNode" presStyleLbl="alignAcc1" presStyleIdx="2" presStyleCnt="7"/>
      <dgm:spPr/>
      <dgm:t>
        <a:bodyPr/>
        <a:lstStyle/>
        <a:p>
          <a:endParaRPr lang="en-US"/>
        </a:p>
      </dgm:t>
    </dgm:pt>
    <dgm:pt modelId="{9EC219FF-2ED5-4DD2-91DC-395C078714B1}" type="pres">
      <dgm:prSet presAssocID="{0FC02F7B-D68C-4306-8F0C-47D4B13F0A5E}" presName="imageaccent3" presStyleCnt="0"/>
      <dgm:spPr/>
      <dgm:t>
        <a:bodyPr/>
        <a:lstStyle/>
        <a:p>
          <a:endParaRPr lang="en-US"/>
        </a:p>
      </dgm:t>
    </dgm:pt>
    <dgm:pt modelId="{9830BF1B-64AC-4CD3-A169-A08B77AC3064}" type="pres">
      <dgm:prSet presAssocID="{0FC02F7B-D68C-4306-8F0C-47D4B13F0A5E}" presName="accentRepeatNode" presStyleLbl="solidAlignAcc1" presStyleIdx="5" presStyleCnt="14"/>
      <dgm:spPr/>
      <dgm:t>
        <a:bodyPr/>
        <a:lstStyle/>
        <a:p>
          <a:endParaRPr lang="en-US"/>
        </a:p>
      </dgm:t>
    </dgm:pt>
    <dgm:pt modelId="{8083732E-50FF-4EAC-848F-399F064CF2DC}" type="pres">
      <dgm:prSet presAssocID="{4BCB1F4E-9418-4B36-AC40-88784AF0185D}" presName="text4" presStyleCnt="0"/>
      <dgm:spPr/>
      <dgm:t>
        <a:bodyPr/>
        <a:lstStyle/>
        <a:p>
          <a:endParaRPr lang="en-US"/>
        </a:p>
      </dgm:t>
    </dgm:pt>
    <dgm:pt modelId="{35CFD102-0A9E-4710-A7DE-C868F8EDE571}" type="pres">
      <dgm:prSet presAssocID="{4BCB1F4E-9418-4B36-AC40-88784AF0185D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41180-6635-4502-8E45-DD9808E16C5C}" type="pres">
      <dgm:prSet presAssocID="{4BCB1F4E-9418-4B36-AC40-88784AF0185D}" presName="textaccent4" presStyleCnt="0"/>
      <dgm:spPr/>
      <dgm:t>
        <a:bodyPr/>
        <a:lstStyle/>
        <a:p>
          <a:endParaRPr lang="en-US"/>
        </a:p>
      </dgm:t>
    </dgm:pt>
    <dgm:pt modelId="{373218F6-679A-4294-BEAB-37677EED89D0}" type="pres">
      <dgm:prSet presAssocID="{4BCB1F4E-9418-4B36-AC40-88784AF0185D}" presName="accentRepeatNode" presStyleLbl="solidAlignAcc1" presStyleIdx="6" presStyleCnt="14"/>
      <dgm:spPr/>
      <dgm:t>
        <a:bodyPr/>
        <a:lstStyle/>
        <a:p>
          <a:endParaRPr lang="en-US"/>
        </a:p>
      </dgm:t>
    </dgm:pt>
    <dgm:pt modelId="{A7503AD4-0610-4795-B6FC-DBF13132FEB4}" type="pres">
      <dgm:prSet presAssocID="{B4FD674A-6E0A-43B0-B18B-85318EB4975E}" presName="image4" presStyleCnt="0"/>
      <dgm:spPr/>
      <dgm:t>
        <a:bodyPr/>
        <a:lstStyle/>
        <a:p>
          <a:endParaRPr lang="en-US"/>
        </a:p>
      </dgm:t>
    </dgm:pt>
    <dgm:pt modelId="{0947BBE8-E3BD-45B0-A2EA-D5C59F6B0528}" type="pres">
      <dgm:prSet presAssocID="{B4FD674A-6E0A-43B0-B18B-85318EB4975E}" presName="imageRepeatNode" presStyleLbl="alignAcc1" presStyleIdx="3" presStyleCnt="7"/>
      <dgm:spPr/>
      <dgm:t>
        <a:bodyPr/>
        <a:lstStyle/>
        <a:p>
          <a:endParaRPr lang="en-US"/>
        </a:p>
      </dgm:t>
    </dgm:pt>
    <dgm:pt modelId="{572207E2-277D-48E7-B02E-F736F45C7467}" type="pres">
      <dgm:prSet presAssocID="{B4FD674A-6E0A-43B0-B18B-85318EB4975E}" presName="imageaccent4" presStyleCnt="0"/>
      <dgm:spPr/>
      <dgm:t>
        <a:bodyPr/>
        <a:lstStyle/>
        <a:p>
          <a:endParaRPr lang="en-US"/>
        </a:p>
      </dgm:t>
    </dgm:pt>
    <dgm:pt modelId="{2DF013C0-DCA7-4F0E-AAB1-F2762EB6670C}" type="pres">
      <dgm:prSet presAssocID="{B4FD674A-6E0A-43B0-B18B-85318EB4975E}" presName="accentRepeatNode" presStyleLbl="solidAlignAcc1" presStyleIdx="7" presStyleCnt="14"/>
      <dgm:spPr/>
      <dgm:t>
        <a:bodyPr/>
        <a:lstStyle/>
        <a:p>
          <a:endParaRPr lang="en-US"/>
        </a:p>
      </dgm:t>
    </dgm:pt>
    <dgm:pt modelId="{CD6CE387-A48C-4264-8BAA-73575A633CA2}" type="pres">
      <dgm:prSet presAssocID="{7F131B8D-0A89-42C1-A3A5-9BDDDAAAE0BD}" presName="text5" presStyleCnt="0"/>
      <dgm:spPr/>
      <dgm:t>
        <a:bodyPr/>
        <a:lstStyle/>
        <a:p>
          <a:endParaRPr lang="en-US"/>
        </a:p>
      </dgm:t>
    </dgm:pt>
    <dgm:pt modelId="{565FD5EC-7C4A-42DD-B804-DC2EB797CA50}" type="pres">
      <dgm:prSet presAssocID="{7F131B8D-0A89-42C1-A3A5-9BDDDAAAE0BD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F6F8D-4ED7-4F68-A3B6-D8C9303CB6BD}" type="pres">
      <dgm:prSet presAssocID="{7F131B8D-0A89-42C1-A3A5-9BDDDAAAE0BD}" presName="textaccent5" presStyleCnt="0"/>
      <dgm:spPr/>
      <dgm:t>
        <a:bodyPr/>
        <a:lstStyle/>
        <a:p>
          <a:endParaRPr lang="en-US"/>
        </a:p>
      </dgm:t>
    </dgm:pt>
    <dgm:pt modelId="{C21F1306-39D9-492F-8955-4CBBBA6C1414}" type="pres">
      <dgm:prSet presAssocID="{7F131B8D-0A89-42C1-A3A5-9BDDDAAAE0BD}" presName="accentRepeatNode" presStyleLbl="solidAlignAcc1" presStyleIdx="8" presStyleCnt="14"/>
      <dgm:spPr/>
      <dgm:t>
        <a:bodyPr/>
        <a:lstStyle/>
        <a:p>
          <a:endParaRPr lang="en-US"/>
        </a:p>
      </dgm:t>
    </dgm:pt>
    <dgm:pt modelId="{1745C985-E3A7-40F8-A135-C0D8C8569FB6}" type="pres">
      <dgm:prSet presAssocID="{B9583AFC-CD44-498D-800A-7EF102FAC61D}" presName="image5" presStyleCnt="0"/>
      <dgm:spPr/>
      <dgm:t>
        <a:bodyPr/>
        <a:lstStyle/>
        <a:p>
          <a:endParaRPr lang="en-US"/>
        </a:p>
      </dgm:t>
    </dgm:pt>
    <dgm:pt modelId="{1C309C56-9821-457A-A236-B1D15165DB47}" type="pres">
      <dgm:prSet presAssocID="{B9583AFC-CD44-498D-800A-7EF102FAC61D}" presName="imageRepeatNode" presStyleLbl="alignAcc1" presStyleIdx="4" presStyleCnt="7"/>
      <dgm:spPr/>
      <dgm:t>
        <a:bodyPr/>
        <a:lstStyle/>
        <a:p>
          <a:endParaRPr lang="en-US"/>
        </a:p>
      </dgm:t>
    </dgm:pt>
    <dgm:pt modelId="{D8D3E274-D48F-43C9-8ED3-885EB6F3A019}" type="pres">
      <dgm:prSet presAssocID="{B9583AFC-CD44-498D-800A-7EF102FAC61D}" presName="imageaccent5" presStyleCnt="0"/>
      <dgm:spPr/>
      <dgm:t>
        <a:bodyPr/>
        <a:lstStyle/>
        <a:p>
          <a:endParaRPr lang="en-US"/>
        </a:p>
      </dgm:t>
    </dgm:pt>
    <dgm:pt modelId="{73088822-DF79-4150-A189-6BE73356AE67}" type="pres">
      <dgm:prSet presAssocID="{B9583AFC-CD44-498D-800A-7EF102FAC61D}" presName="accentRepeatNode" presStyleLbl="solidAlignAcc1" presStyleIdx="9" presStyleCnt="14"/>
      <dgm:spPr/>
      <dgm:t>
        <a:bodyPr/>
        <a:lstStyle/>
        <a:p>
          <a:endParaRPr lang="en-US"/>
        </a:p>
      </dgm:t>
    </dgm:pt>
    <dgm:pt modelId="{E765CC85-0677-4E7D-8E73-75525DC96487}" type="pres">
      <dgm:prSet presAssocID="{1D6B8C13-F3C7-42C9-B24C-D53FB04EFFC3}" presName="text6" presStyleCnt="0"/>
      <dgm:spPr/>
      <dgm:t>
        <a:bodyPr/>
        <a:lstStyle/>
        <a:p>
          <a:endParaRPr lang="en-US"/>
        </a:p>
      </dgm:t>
    </dgm:pt>
    <dgm:pt modelId="{FFDAB31A-7ED1-4B3D-AB0A-2A60100D4BC7}" type="pres">
      <dgm:prSet presAssocID="{1D6B8C13-F3C7-42C9-B24C-D53FB04EFFC3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7C946-F371-4F6F-975A-289DB5973B81}" type="pres">
      <dgm:prSet presAssocID="{1D6B8C13-F3C7-42C9-B24C-D53FB04EFFC3}" presName="textaccent6" presStyleCnt="0"/>
      <dgm:spPr/>
      <dgm:t>
        <a:bodyPr/>
        <a:lstStyle/>
        <a:p>
          <a:endParaRPr lang="en-US"/>
        </a:p>
      </dgm:t>
    </dgm:pt>
    <dgm:pt modelId="{0DFEBC10-44AA-460B-ACB9-EE3F38DF0DCB}" type="pres">
      <dgm:prSet presAssocID="{1D6B8C13-F3C7-42C9-B24C-D53FB04EFFC3}" presName="accentRepeatNode" presStyleLbl="solidAlignAcc1" presStyleIdx="10" presStyleCnt="14"/>
      <dgm:spPr/>
      <dgm:t>
        <a:bodyPr/>
        <a:lstStyle/>
        <a:p>
          <a:endParaRPr lang="en-US"/>
        </a:p>
      </dgm:t>
    </dgm:pt>
    <dgm:pt modelId="{D6D773F0-7BB8-42F5-B300-B0E94F80D513}" type="pres">
      <dgm:prSet presAssocID="{C125FA5E-30C0-4B9E-A707-18C8E40EE683}" presName="image6" presStyleCnt="0"/>
      <dgm:spPr/>
      <dgm:t>
        <a:bodyPr/>
        <a:lstStyle/>
        <a:p>
          <a:endParaRPr lang="en-US"/>
        </a:p>
      </dgm:t>
    </dgm:pt>
    <dgm:pt modelId="{34C43AAC-4ADA-43B6-B517-A2F41DFDFADA}" type="pres">
      <dgm:prSet presAssocID="{C125FA5E-30C0-4B9E-A707-18C8E40EE683}" presName="imageRepeatNode" presStyleLbl="alignAcc1" presStyleIdx="5" presStyleCnt="7"/>
      <dgm:spPr/>
      <dgm:t>
        <a:bodyPr/>
        <a:lstStyle/>
        <a:p>
          <a:endParaRPr lang="en-US"/>
        </a:p>
      </dgm:t>
    </dgm:pt>
    <dgm:pt modelId="{91B4B9F3-4F2F-43C5-B3BF-6614C2CBB421}" type="pres">
      <dgm:prSet presAssocID="{C125FA5E-30C0-4B9E-A707-18C8E40EE683}" presName="imageaccent6" presStyleCnt="0"/>
      <dgm:spPr/>
      <dgm:t>
        <a:bodyPr/>
        <a:lstStyle/>
        <a:p>
          <a:endParaRPr lang="en-US"/>
        </a:p>
      </dgm:t>
    </dgm:pt>
    <dgm:pt modelId="{88F68ACC-7526-490D-B7C9-3D5C46D92E78}" type="pres">
      <dgm:prSet presAssocID="{C125FA5E-30C0-4B9E-A707-18C8E40EE683}" presName="accentRepeatNode" presStyleLbl="solidAlignAcc1" presStyleIdx="11" presStyleCnt="14"/>
      <dgm:spPr/>
      <dgm:t>
        <a:bodyPr/>
        <a:lstStyle/>
        <a:p>
          <a:endParaRPr lang="en-US"/>
        </a:p>
      </dgm:t>
    </dgm:pt>
    <dgm:pt modelId="{4B1E232D-24A2-4EB9-BB1A-D2CEF4F3D165}" type="pres">
      <dgm:prSet presAssocID="{5E7B03CD-B633-4F87-919F-7C421149BD7C}" presName="text7" presStyleCnt="0"/>
      <dgm:spPr/>
      <dgm:t>
        <a:bodyPr/>
        <a:lstStyle/>
        <a:p>
          <a:endParaRPr lang="en-US"/>
        </a:p>
      </dgm:t>
    </dgm:pt>
    <dgm:pt modelId="{8E389D1A-0DC7-473A-80FD-D421176CAEB8}" type="pres">
      <dgm:prSet presAssocID="{5E7B03CD-B633-4F87-919F-7C421149BD7C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68688-DA3E-4CE5-B6F8-69FDB9E1ADFE}" type="pres">
      <dgm:prSet presAssocID="{5E7B03CD-B633-4F87-919F-7C421149BD7C}" presName="textaccent7" presStyleCnt="0"/>
      <dgm:spPr/>
      <dgm:t>
        <a:bodyPr/>
        <a:lstStyle/>
        <a:p>
          <a:endParaRPr lang="en-US"/>
        </a:p>
      </dgm:t>
    </dgm:pt>
    <dgm:pt modelId="{7C7812E7-682F-4012-8D60-3FF2FD377762}" type="pres">
      <dgm:prSet presAssocID="{5E7B03CD-B633-4F87-919F-7C421149BD7C}" presName="accentRepeatNode" presStyleLbl="solidAlignAcc1" presStyleIdx="12" presStyleCnt="14"/>
      <dgm:spPr/>
      <dgm:t>
        <a:bodyPr/>
        <a:lstStyle/>
        <a:p>
          <a:endParaRPr lang="en-US"/>
        </a:p>
      </dgm:t>
    </dgm:pt>
    <dgm:pt modelId="{46280084-8C6D-4C82-9D13-28CCC71351BD}" type="pres">
      <dgm:prSet presAssocID="{AE48C55E-3273-4A52-98C7-FE02B699D9FC}" presName="image7" presStyleCnt="0"/>
      <dgm:spPr/>
      <dgm:t>
        <a:bodyPr/>
        <a:lstStyle/>
        <a:p>
          <a:endParaRPr lang="en-US"/>
        </a:p>
      </dgm:t>
    </dgm:pt>
    <dgm:pt modelId="{0EE3167C-2B21-4C00-97E0-6BEE79BDEC5E}" type="pres">
      <dgm:prSet presAssocID="{AE48C55E-3273-4A52-98C7-FE02B699D9FC}" presName="imageRepeatNode" presStyleLbl="alignAcc1" presStyleIdx="6" presStyleCnt="7"/>
      <dgm:spPr/>
      <dgm:t>
        <a:bodyPr/>
        <a:lstStyle/>
        <a:p>
          <a:endParaRPr lang="en-US"/>
        </a:p>
      </dgm:t>
    </dgm:pt>
    <dgm:pt modelId="{E46A3EA7-397D-4E32-834F-C5F07322F889}" type="pres">
      <dgm:prSet presAssocID="{AE48C55E-3273-4A52-98C7-FE02B699D9FC}" presName="imageaccent7" presStyleCnt="0"/>
      <dgm:spPr/>
      <dgm:t>
        <a:bodyPr/>
        <a:lstStyle/>
        <a:p>
          <a:endParaRPr lang="en-US"/>
        </a:p>
      </dgm:t>
    </dgm:pt>
    <dgm:pt modelId="{A1425D40-4DBB-4C43-98A7-B6DC54AD375E}" type="pres">
      <dgm:prSet presAssocID="{AE48C55E-3273-4A52-98C7-FE02B699D9FC}" presName="accentRepeatNode" presStyleLbl="solidAlignAcc1" presStyleIdx="13" presStyleCnt="14"/>
      <dgm:spPr/>
      <dgm:t>
        <a:bodyPr/>
        <a:lstStyle/>
        <a:p>
          <a:endParaRPr lang="en-US"/>
        </a:p>
      </dgm:t>
    </dgm:pt>
  </dgm:ptLst>
  <dgm:cxnLst>
    <dgm:cxn modelId="{1E43EFF9-8D6D-431D-A9B3-9D7FB5F30C82}" type="presOf" srcId="{1D6B8C13-F3C7-42C9-B24C-D53FB04EFFC3}" destId="{FFDAB31A-7ED1-4B3D-AB0A-2A60100D4BC7}" srcOrd="0" destOrd="0" presId="urn:microsoft.com/office/officeart/2008/layout/HexagonCluster"/>
    <dgm:cxn modelId="{0F3C42C6-7ABE-4105-ACC0-4E16AB6F7E95}" type="presOf" srcId="{C069A9D6-3F23-4434-A9ED-115B1A881B37}" destId="{EF0269A9-F432-4379-8C47-EDE7F61046B4}" srcOrd="0" destOrd="0" presId="urn:microsoft.com/office/officeart/2008/layout/HexagonCluster"/>
    <dgm:cxn modelId="{83E16A1E-16D0-4D64-BB93-F58419C9101A}" srcId="{1CD83859-68E4-45E3-84B4-CE6CC9455A8F}" destId="{B9103EDF-10EB-41AF-B907-2AC2443CBA63}" srcOrd="0" destOrd="0" parTransId="{80903316-D1E1-4FBF-8047-29B3C2CDFB2C}" sibTransId="{C069A9D6-3F23-4434-A9ED-115B1A881B37}"/>
    <dgm:cxn modelId="{BDE7765D-0178-4DFF-86BD-990A9F306751}" srcId="{1CD83859-68E4-45E3-84B4-CE6CC9455A8F}" destId="{2973A193-F1B8-4792-AA2A-4123B05372F7}" srcOrd="2" destOrd="0" parTransId="{E8D58AF6-F852-4000-8730-A1E66BA62136}" sibTransId="{0FC02F7B-D68C-4306-8F0C-47D4B13F0A5E}"/>
    <dgm:cxn modelId="{0B32C723-B7E0-4787-A7AA-84C45BE44CBC}" type="presOf" srcId="{2973A193-F1B8-4792-AA2A-4123B05372F7}" destId="{84AE28D7-655D-4161-8E4D-445F5E73309D}" srcOrd="0" destOrd="0" presId="urn:microsoft.com/office/officeart/2008/layout/HexagonCluster"/>
    <dgm:cxn modelId="{61CDD793-CA3D-4AD2-9BB0-4A1BE8EACF72}" srcId="{1CD83859-68E4-45E3-84B4-CE6CC9455A8F}" destId="{4BCB1F4E-9418-4B36-AC40-88784AF0185D}" srcOrd="3" destOrd="0" parTransId="{0C965F0A-5035-483F-BDF1-54F3088E254A}" sibTransId="{B4FD674A-6E0A-43B0-B18B-85318EB4975E}"/>
    <dgm:cxn modelId="{37C92533-B721-42D0-B0B5-8CDAB29B562B}" type="presOf" srcId="{0FC02F7B-D68C-4306-8F0C-47D4B13F0A5E}" destId="{9F21D0F3-71E0-449F-AC71-500276AA4118}" srcOrd="0" destOrd="0" presId="urn:microsoft.com/office/officeart/2008/layout/HexagonCluster"/>
    <dgm:cxn modelId="{E48F478A-CF86-4CA6-B518-C1A7A1989679}" srcId="{1CD83859-68E4-45E3-84B4-CE6CC9455A8F}" destId="{5A317907-696C-4C80-93D7-C9FED316415D}" srcOrd="1" destOrd="0" parTransId="{BF707113-0EE1-4959-ACAC-6C98B5771B8C}" sibTransId="{CF13C7A3-B40D-4FC6-8A72-FCEA302E4C3C}"/>
    <dgm:cxn modelId="{DD4359E1-F751-4AE9-AF86-4494F7C9E446}" type="presOf" srcId="{B4FD674A-6E0A-43B0-B18B-85318EB4975E}" destId="{0947BBE8-E3BD-45B0-A2EA-D5C59F6B0528}" srcOrd="0" destOrd="0" presId="urn:microsoft.com/office/officeart/2008/layout/HexagonCluster"/>
    <dgm:cxn modelId="{BDEFC3DE-0940-46F4-95D4-458E30C64114}" type="presOf" srcId="{C125FA5E-30C0-4B9E-A707-18C8E40EE683}" destId="{34C43AAC-4ADA-43B6-B517-A2F41DFDFADA}" srcOrd="0" destOrd="0" presId="urn:microsoft.com/office/officeart/2008/layout/HexagonCluster"/>
    <dgm:cxn modelId="{330B12E1-127D-4A6F-A513-7358B3DD3BD9}" type="presOf" srcId="{4BCB1F4E-9418-4B36-AC40-88784AF0185D}" destId="{35CFD102-0A9E-4710-A7DE-C868F8EDE571}" srcOrd="0" destOrd="0" presId="urn:microsoft.com/office/officeart/2008/layout/HexagonCluster"/>
    <dgm:cxn modelId="{FA136AC7-B68D-47F8-8219-BEAC105BDFAA}" type="presOf" srcId="{B9583AFC-CD44-498D-800A-7EF102FAC61D}" destId="{1C309C56-9821-457A-A236-B1D15165DB47}" srcOrd="0" destOrd="0" presId="urn:microsoft.com/office/officeart/2008/layout/HexagonCluster"/>
    <dgm:cxn modelId="{5C23EF5C-8B1A-4668-8738-DC6B2B38AA02}" srcId="{1CD83859-68E4-45E3-84B4-CE6CC9455A8F}" destId="{5E7B03CD-B633-4F87-919F-7C421149BD7C}" srcOrd="6" destOrd="0" parTransId="{20F44E6C-11B5-4DF0-BCCC-3AF36C9AA1D5}" sibTransId="{AE48C55E-3273-4A52-98C7-FE02B699D9FC}"/>
    <dgm:cxn modelId="{D47A81A6-152C-47A9-A001-159C1A49BDA4}" srcId="{1CD83859-68E4-45E3-84B4-CE6CC9455A8F}" destId="{7F131B8D-0A89-42C1-A3A5-9BDDDAAAE0BD}" srcOrd="4" destOrd="0" parTransId="{83855973-079C-4439-BDDD-5AA5B25FAA01}" sibTransId="{B9583AFC-CD44-498D-800A-7EF102FAC61D}"/>
    <dgm:cxn modelId="{BE61C864-9484-4B0E-AFE8-F39003FF462A}" type="presOf" srcId="{7F131B8D-0A89-42C1-A3A5-9BDDDAAAE0BD}" destId="{565FD5EC-7C4A-42DD-B804-DC2EB797CA50}" srcOrd="0" destOrd="0" presId="urn:microsoft.com/office/officeart/2008/layout/HexagonCluster"/>
    <dgm:cxn modelId="{A713643E-8386-4C13-A8FA-476E8B506EFF}" type="presOf" srcId="{5E7B03CD-B633-4F87-919F-7C421149BD7C}" destId="{8E389D1A-0DC7-473A-80FD-D421176CAEB8}" srcOrd="0" destOrd="0" presId="urn:microsoft.com/office/officeart/2008/layout/HexagonCluster"/>
    <dgm:cxn modelId="{EF1D94F9-CEB6-4DD7-8BE1-D89E3F6CF7A6}" type="presOf" srcId="{5A317907-696C-4C80-93D7-C9FED316415D}" destId="{E1DCC1A3-2F08-427E-8FBC-988619D577D0}" srcOrd="0" destOrd="0" presId="urn:microsoft.com/office/officeart/2008/layout/HexagonCluster"/>
    <dgm:cxn modelId="{B6D4665F-C35A-46EF-BB50-C8C9BD69FABB}" type="presOf" srcId="{AE48C55E-3273-4A52-98C7-FE02B699D9FC}" destId="{0EE3167C-2B21-4C00-97E0-6BEE79BDEC5E}" srcOrd="0" destOrd="0" presId="urn:microsoft.com/office/officeart/2008/layout/HexagonCluster"/>
    <dgm:cxn modelId="{241F1BFC-2C90-4A39-9C73-08D1AEEA0DF5}" type="presOf" srcId="{B9103EDF-10EB-41AF-B907-2AC2443CBA63}" destId="{E260CD54-5A7F-43B9-AD55-886E957338FC}" srcOrd="0" destOrd="0" presId="urn:microsoft.com/office/officeart/2008/layout/HexagonCluster"/>
    <dgm:cxn modelId="{D673F629-CE96-4AE6-A1D1-C7E0E416E370}" type="presOf" srcId="{CF13C7A3-B40D-4FC6-8A72-FCEA302E4C3C}" destId="{88492FF7-3BAB-4090-B158-3A70A5AFAAA6}" srcOrd="0" destOrd="0" presId="urn:microsoft.com/office/officeart/2008/layout/HexagonCluster"/>
    <dgm:cxn modelId="{F4D2144D-ED71-4837-A537-983FCBAE6A3C}" type="presOf" srcId="{1CD83859-68E4-45E3-84B4-CE6CC9455A8F}" destId="{B1E9971E-9A77-4377-A58A-F5BF198020CB}" srcOrd="0" destOrd="0" presId="urn:microsoft.com/office/officeart/2008/layout/HexagonCluster"/>
    <dgm:cxn modelId="{974E6590-7A57-48AD-A236-4351EB4E1EF8}" srcId="{1CD83859-68E4-45E3-84B4-CE6CC9455A8F}" destId="{1D6B8C13-F3C7-42C9-B24C-D53FB04EFFC3}" srcOrd="5" destOrd="0" parTransId="{6B71C7CC-6086-45F4-BC2E-D2077BE03636}" sibTransId="{C125FA5E-30C0-4B9E-A707-18C8E40EE683}"/>
    <dgm:cxn modelId="{C6094938-4861-4FFC-889D-27F82A5BA536}" type="presParOf" srcId="{B1E9971E-9A77-4377-A58A-F5BF198020CB}" destId="{3AC9EF05-FF94-4741-91B0-ED0997CDA94B}" srcOrd="0" destOrd="0" presId="urn:microsoft.com/office/officeart/2008/layout/HexagonCluster"/>
    <dgm:cxn modelId="{6C122C06-7C94-4BC6-9B59-1750F1B53155}" type="presParOf" srcId="{3AC9EF05-FF94-4741-91B0-ED0997CDA94B}" destId="{E260CD54-5A7F-43B9-AD55-886E957338FC}" srcOrd="0" destOrd="0" presId="urn:microsoft.com/office/officeart/2008/layout/HexagonCluster"/>
    <dgm:cxn modelId="{DADEA086-98AE-48D4-AA76-3F147EF51F10}" type="presParOf" srcId="{B1E9971E-9A77-4377-A58A-F5BF198020CB}" destId="{74AACFA6-FB07-4001-93B2-EE866C249F2B}" srcOrd="1" destOrd="0" presId="urn:microsoft.com/office/officeart/2008/layout/HexagonCluster"/>
    <dgm:cxn modelId="{E5111FCE-D3E5-4A16-8D15-D2B3D849E5AA}" type="presParOf" srcId="{74AACFA6-FB07-4001-93B2-EE866C249F2B}" destId="{2F828916-BC4B-4C9D-99B4-DFAFF286C6B9}" srcOrd="0" destOrd="0" presId="urn:microsoft.com/office/officeart/2008/layout/HexagonCluster"/>
    <dgm:cxn modelId="{B91851D1-74C3-4D70-9588-0A7C0EEF9132}" type="presParOf" srcId="{B1E9971E-9A77-4377-A58A-F5BF198020CB}" destId="{866E18A7-4354-4A72-B5E2-5D5C83E42C37}" srcOrd="2" destOrd="0" presId="urn:microsoft.com/office/officeart/2008/layout/HexagonCluster"/>
    <dgm:cxn modelId="{12E451CE-1CD9-416A-A4AD-3ACF8BFBD067}" type="presParOf" srcId="{866E18A7-4354-4A72-B5E2-5D5C83E42C37}" destId="{EF0269A9-F432-4379-8C47-EDE7F61046B4}" srcOrd="0" destOrd="0" presId="urn:microsoft.com/office/officeart/2008/layout/HexagonCluster"/>
    <dgm:cxn modelId="{E76BBCF9-9C62-4A50-95DA-8B1F2CBEF95A}" type="presParOf" srcId="{B1E9971E-9A77-4377-A58A-F5BF198020CB}" destId="{76905B4F-96B1-4C5A-BD67-9CAE8159295F}" srcOrd="3" destOrd="0" presId="urn:microsoft.com/office/officeart/2008/layout/HexagonCluster"/>
    <dgm:cxn modelId="{D0CD2DA0-AD63-494C-A9EE-F6073BFC308A}" type="presParOf" srcId="{76905B4F-96B1-4C5A-BD67-9CAE8159295F}" destId="{B8173E60-E475-4F63-9BE1-0467B10B54BB}" srcOrd="0" destOrd="0" presId="urn:microsoft.com/office/officeart/2008/layout/HexagonCluster"/>
    <dgm:cxn modelId="{4AE42748-CACF-4207-8AAC-B66997C461BB}" type="presParOf" srcId="{B1E9971E-9A77-4377-A58A-F5BF198020CB}" destId="{96F845B7-E528-464E-92D2-D2740CD8DF67}" srcOrd="4" destOrd="0" presId="urn:microsoft.com/office/officeart/2008/layout/HexagonCluster"/>
    <dgm:cxn modelId="{3BB76882-5400-4AAB-A299-70DC0E8F9D45}" type="presParOf" srcId="{96F845B7-E528-464E-92D2-D2740CD8DF67}" destId="{E1DCC1A3-2F08-427E-8FBC-988619D577D0}" srcOrd="0" destOrd="0" presId="urn:microsoft.com/office/officeart/2008/layout/HexagonCluster"/>
    <dgm:cxn modelId="{19534759-7A96-454A-9F7C-55D8A8A08E32}" type="presParOf" srcId="{B1E9971E-9A77-4377-A58A-F5BF198020CB}" destId="{4A2DBC7C-496F-4DF1-8F03-4172E5A39AF8}" srcOrd="5" destOrd="0" presId="urn:microsoft.com/office/officeart/2008/layout/HexagonCluster"/>
    <dgm:cxn modelId="{DDB1F2EE-C401-42A4-83FA-E32A0A91ECFD}" type="presParOf" srcId="{4A2DBC7C-496F-4DF1-8F03-4172E5A39AF8}" destId="{C7DC0A10-7981-4E8A-940E-8934576C20A5}" srcOrd="0" destOrd="0" presId="urn:microsoft.com/office/officeart/2008/layout/HexagonCluster"/>
    <dgm:cxn modelId="{CE1025F2-BD5D-4D69-9F1D-4DD548FF2C36}" type="presParOf" srcId="{B1E9971E-9A77-4377-A58A-F5BF198020CB}" destId="{E54D9956-25AD-4914-A4BD-BA1CFF384614}" srcOrd="6" destOrd="0" presId="urn:microsoft.com/office/officeart/2008/layout/HexagonCluster"/>
    <dgm:cxn modelId="{86D749C7-EEB1-42A4-8CCD-96D10F5B8843}" type="presParOf" srcId="{E54D9956-25AD-4914-A4BD-BA1CFF384614}" destId="{88492FF7-3BAB-4090-B158-3A70A5AFAAA6}" srcOrd="0" destOrd="0" presId="urn:microsoft.com/office/officeart/2008/layout/HexagonCluster"/>
    <dgm:cxn modelId="{134FD47B-EA0D-4DCD-9E74-4C766DB754E8}" type="presParOf" srcId="{B1E9971E-9A77-4377-A58A-F5BF198020CB}" destId="{7DA69969-D643-4C12-827B-A81F4883858D}" srcOrd="7" destOrd="0" presId="urn:microsoft.com/office/officeart/2008/layout/HexagonCluster"/>
    <dgm:cxn modelId="{AA86B917-1801-471F-9887-245AD05BE8CC}" type="presParOf" srcId="{7DA69969-D643-4C12-827B-A81F4883858D}" destId="{349FE48F-ABC1-465C-960E-10A663A00B34}" srcOrd="0" destOrd="0" presId="urn:microsoft.com/office/officeart/2008/layout/HexagonCluster"/>
    <dgm:cxn modelId="{FA614547-587B-4417-8920-C170ED87E0CD}" type="presParOf" srcId="{B1E9971E-9A77-4377-A58A-F5BF198020CB}" destId="{2568A35F-0C09-4958-91D2-C8C591965488}" srcOrd="8" destOrd="0" presId="urn:microsoft.com/office/officeart/2008/layout/HexagonCluster"/>
    <dgm:cxn modelId="{F5368EE4-3EE9-4CB3-9DA6-D70919E11053}" type="presParOf" srcId="{2568A35F-0C09-4958-91D2-C8C591965488}" destId="{84AE28D7-655D-4161-8E4D-445F5E73309D}" srcOrd="0" destOrd="0" presId="urn:microsoft.com/office/officeart/2008/layout/HexagonCluster"/>
    <dgm:cxn modelId="{4517CFEF-2856-4D2E-9325-4325D82087F0}" type="presParOf" srcId="{B1E9971E-9A77-4377-A58A-F5BF198020CB}" destId="{41C34BED-0991-4316-B1DB-CB1A5A9107C8}" srcOrd="9" destOrd="0" presId="urn:microsoft.com/office/officeart/2008/layout/HexagonCluster"/>
    <dgm:cxn modelId="{7BA1CDFF-1ACC-4A4A-8822-872C3C4C6DD8}" type="presParOf" srcId="{41C34BED-0991-4316-B1DB-CB1A5A9107C8}" destId="{92B73530-8CBF-430F-A979-08E93230AED0}" srcOrd="0" destOrd="0" presId="urn:microsoft.com/office/officeart/2008/layout/HexagonCluster"/>
    <dgm:cxn modelId="{B08E7092-A2BD-41CD-91D4-4EB52803B358}" type="presParOf" srcId="{B1E9971E-9A77-4377-A58A-F5BF198020CB}" destId="{8E83B173-7C68-431E-90D0-15D486530615}" srcOrd="10" destOrd="0" presId="urn:microsoft.com/office/officeart/2008/layout/HexagonCluster"/>
    <dgm:cxn modelId="{FB24051B-2837-4121-818A-CFB8BB6A3E75}" type="presParOf" srcId="{8E83B173-7C68-431E-90D0-15D486530615}" destId="{9F21D0F3-71E0-449F-AC71-500276AA4118}" srcOrd="0" destOrd="0" presId="urn:microsoft.com/office/officeart/2008/layout/HexagonCluster"/>
    <dgm:cxn modelId="{1FB49A03-A7E9-4132-AEF7-720D2E660580}" type="presParOf" srcId="{B1E9971E-9A77-4377-A58A-F5BF198020CB}" destId="{9EC219FF-2ED5-4DD2-91DC-395C078714B1}" srcOrd="11" destOrd="0" presId="urn:microsoft.com/office/officeart/2008/layout/HexagonCluster"/>
    <dgm:cxn modelId="{1237C1E8-1252-4698-9CD5-53B86106C813}" type="presParOf" srcId="{9EC219FF-2ED5-4DD2-91DC-395C078714B1}" destId="{9830BF1B-64AC-4CD3-A169-A08B77AC3064}" srcOrd="0" destOrd="0" presId="urn:microsoft.com/office/officeart/2008/layout/HexagonCluster"/>
    <dgm:cxn modelId="{45342772-B32C-482B-9CCC-74827F77C7B7}" type="presParOf" srcId="{B1E9971E-9A77-4377-A58A-F5BF198020CB}" destId="{8083732E-50FF-4EAC-848F-399F064CF2DC}" srcOrd="12" destOrd="0" presId="urn:microsoft.com/office/officeart/2008/layout/HexagonCluster"/>
    <dgm:cxn modelId="{A2719771-600A-42D9-ABD0-3101B49C345F}" type="presParOf" srcId="{8083732E-50FF-4EAC-848F-399F064CF2DC}" destId="{35CFD102-0A9E-4710-A7DE-C868F8EDE571}" srcOrd="0" destOrd="0" presId="urn:microsoft.com/office/officeart/2008/layout/HexagonCluster"/>
    <dgm:cxn modelId="{8D8CE2DA-BE73-4B2A-99A3-547EE545DBAF}" type="presParOf" srcId="{B1E9971E-9A77-4377-A58A-F5BF198020CB}" destId="{48341180-6635-4502-8E45-DD9808E16C5C}" srcOrd="13" destOrd="0" presId="urn:microsoft.com/office/officeart/2008/layout/HexagonCluster"/>
    <dgm:cxn modelId="{1508C807-E283-4E5A-9EE1-3DB706C27203}" type="presParOf" srcId="{48341180-6635-4502-8E45-DD9808E16C5C}" destId="{373218F6-679A-4294-BEAB-37677EED89D0}" srcOrd="0" destOrd="0" presId="urn:microsoft.com/office/officeart/2008/layout/HexagonCluster"/>
    <dgm:cxn modelId="{76BC7D11-A40C-49A2-8EA4-6EDFF798B92E}" type="presParOf" srcId="{B1E9971E-9A77-4377-A58A-F5BF198020CB}" destId="{A7503AD4-0610-4795-B6FC-DBF13132FEB4}" srcOrd="14" destOrd="0" presId="urn:microsoft.com/office/officeart/2008/layout/HexagonCluster"/>
    <dgm:cxn modelId="{22CA47C5-2815-4BA0-81FF-3273DC479476}" type="presParOf" srcId="{A7503AD4-0610-4795-B6FC-DBF13132FEB4}" destId="{0947BBE8-E3BD-45B0-A2EA-D5C59F6B0528}" srcOrd="0" destOrd="0" presId="urn:microsoft.com/office/officeart/2008/layout/HexagonCluster"/>
    <dgm:cxn modelId="{B23CA3DB-2DC3-4C43-A6CF-BB3CDE7DEDEC}" type="presParOf" srcId="{B1E9971E-9A77-4377-A58A-F5BF198020CB}" destId="{572207E2-277D-48E7-B02E-F736F45C7467}" srcOrd="15" destOrd="0" presId="urn:microsoft.com/office/officeart/2008/layout/HexagonCluster"/>
    <dgm:cxn modelId="{D2BB9508-AE05-4CC8-A6FF-F5605796AACE}" type="presParOf" srcId="{572207E2-277D-48E7-B02E-F736F45C7467}" destId="{2DF013C0-DCA7-4F0E-AAB1-F2762EB6670C}" srcOrd="0" destOrd="0" presId="urn:microsoft.com/office/officeart/2008/layout/HexagonCluster"/>
    <dgm:cxn modelId="{311ECD89-44CD-4F49-BA26-C73B7171B778}" type="presParOf" srcId="{B1E9971E-9A77-4377-A58A-F5BF198020CB}" destId="{CD6CE387-A48C-4264-8BAA-73575A633CA2}" srcOrd="16" destOrd="0" presId="urn:microsoft.com/office/officeart/2008/layout/HexagonCluster"/>
    <dgm:cxn modelId="{30F22A52-61D6-4371-B96B-C1C6E82E5A3E}" type="presParOf" srcId="{CD6CE387-A48C-4264-8BAA-73575A633CA2}" destId="{565FD5EC-7C4A-42DD-B804-DC2EB797CA50}" srcOrd="0" destOrd="0" presId="urn:microsoft.com/office/officeart/2008/layout/HexagonCluster"/>
    <dgm:cxn modelId="{60683B5B-E48E-463D-80D0-CB7F8456449C}" type="presParOf" srcId="{B1E9971E-9A77-4377-A58A-F5BF198020CB}" destId="{024F6F8D-4ED7-4F68-A3B6-D8C9303CB6BD}" srcOrd="17" destOrd="0" presId="urn:microsoft.com/office/officeart/2008/layout/HexagonCluster"/>
    <dgm:cxn modelId="{177AED57-0FED-4AB2-A94F-D75E6593ADD6}" type="presParOf" srcId="{024F6F8D-4ED7-4F68-A3B6-D8C9303CB6BD}" destId="{C21F1306-39D9-492F-8955-4CBBBA6C1414}" srcOrd="0" destOrd="0" presId="urn:microsoft.com/office/officeart/2008/layout/HexagonCluster"/>
    <dgm:cxn modelId="{68C8D56F-270B-4FA4-86DF-7A4C424882E8}" type="presParOf" srcId="{B1E9971E-9A77-4377-A58A-F5BF198020CB}" destId="{1745C985-E3A7-40F8-A135-C0D8C8569FB6}" srcOrd="18" destOrd="0" presId="urn:microsoft.com/office/officeart/2008/layout/HexagonCluster"/>
    <dgm:cxn modelId="{68F3034F-E3F6-446E-B679-E5EFDF673DE7}" type="presParOf" srcId="{1745C985-E3A7-40F8-A135-C0D8C8569FB6}" destId="{1C309C56-9821-457A-A236-B1D15165DB47}" srcOrd="0" destOrd="0" presId="urn:microsoft.com/office/officeart/2008/layout/HexagonCluster"/>
    <dgm:cxn modelId="{561B24A6-1C32-4F0A-A113-3FCD3451C61F}" type="presParOf" srcId="{B1E9971E-9A77-4377-A58A-F5BF198020CB}" destId="{D8D3E274-D48F-43C9-8ED3-885EB6F3A019}" srcOrd="19" destOrd="0" presId="urn:microsoft.com/office/officeart/2008/layout/HexagonCluster"/>
    <dgm:cxn modelId="{4861CA3B-2FAD-4031-8D0F-D95E6BF2EA3F}" type="presParOf" srcId="{D8D3E274-D48F-43C9-8ED3-885EB6F3A019}" destId="{73088822-DF79-4150-A189-6BE73356AE67}" srcOrd="0" destOrd="0" presId="urn:microsoft.com/office/officeart/2008/layout/HexagonCluster"/>
    <dgm:cxn modelId="{5EC75774-05F1-439A-AB85-F923EFBA104C}" type="presParOf" srcId="{B1E9971E-9A77-4377-A58A-F5BF198020CB}" destId="{E765CC85-0677-4E7D-8E73-75525DC96487}" srcOrd="20" destOrd="0" presId="urn:microsoft.com/office/officeart/2008/layout/HexagonCluster"/>
    <dgm:cxn modelId="{340605B3-C5A1-485C-A11B-B4BBC92807E2}" type="presParOf" srcId="{E765CC85-0677-4E7D-8E73-75525DC96487}" destId="{FFDAB31A-7ED1-4B3D-AB0A-2A60100D4BC7}" srcOrd="0" destOrd="0" presId="urn:microsoft.com/office/officeart/2008/layout/HexagonCluster"/>
    <dgm:cxn modelId="{ABA4998E-70CC-437C-9E84-4211F8C8CE25}" type="presParOf" srcId="{B1E9971E-9A77-4377-A58A-F5BF198020CB}" destId="{7717C946-F371-4F6F-975A-289DB5973B81}" srcOrd="21" destOrd="0" presId="urn:microsoft.com/office/officeart/2008/layout/HexagonCluster"/>
    <dgm:cxn modelId="{2989213F-A8F4-4613-9445-051929EA9092}" type="presParOf" srcId="{7717C946-F371-4F6F-975A-289DB5973B81}" destId="{0DFEBC10-44AA-460B-ACB9-EE3F38DF0DCB}" srcOrd="0" destOrd="0" presId="urn:microsoft.com/office/officeart/2008/layout/HexagonCluster"/>
    <dgm:cxn modelId="{8E641B80-1BE6-4906-8315-A7BEC0973BCF}" type="presParOf" srcId="{B1E9971E-9A77-4377-A58A-F5BF198020CB}" destId="{D6D773F0-7BB8-42F5-B300-B0E94F80D513}" srcOrd="22" destOrd="0" presId="urn:microsoft.com/office/officeart/2008/layout/HexagonCluster"/>
    <dgm:cxn modelId="{061C48BA-54FC-47CE-9632-2239E61D929F}" type="presParOf" srcId="{D6D773F0-7BB8-42F5-B300-B0E94F80D513}" destId="{34C43AAC-4ADA-43B6-B517-A2F41DFDFADA}" srcOrd="0" destOrd="0" presId="urn:microsoft.com/office/officeart/2008/layout/HexagonCluster"/>
    <dgm:cxn modelId="{0A9D9485-3981-441C-9405-CC0977AB565D}" type="presParOf" srcId="{B1E9971E-9A77-4377-A58A-F5BF198020CB}" destId="{91B4B9F3-4F2F-43C5-B3BF-6614C2CBB421}" srcOrd="23" destOrd="0" presId="urn:microsoft.com/office/officeart/2008/layout/HexagonCluster"/>
    <dgm:cxn modelId="{3F7BD398-F6AF-4D69-A3EA-CD5B52956FAA}" type="presParOf" srcId="{91B4B9F3-4F2F-43C5-B3BF-6614C2CBB421}" destId="{88F68ACC-7526-490D-B7C9-3D5C46D92E78}" srcOrd="0" destOrd="0" presId="urn:microsoft.com/office/officeart/2008/layout/HexagonCluster"/>
    <dgm:cxn modelId="{F5C363CD-2C1C-4752-804C-CA47850F5F72}" type="presParOf" srcId="{B1E9971E-9A77-4377-A58A-F5BF198020CB}" destId="{4B1E232D-24A2-4EB9-BB1A-D2CEF4F3D165}" srcOrd="24" destOrd="0" presId="urn:microsoft.com/office/officeart/2008/layout/HexagonCluster"/>
    <dgm:cxn modelId="{49E54E4E-B30A-4091-8EEB-669B438C1184}" type="presParOf" srcId="{4B1E232D-24A2-4EB9-BB1A-D2CEF4F3D165}" destId="{8E389D1A-0DC7-473A-80FD-D421176CAEB8}" srcOrd="0" destOrd="0" presId="urn:microsoft.com/office/officeart/2008/layout/HexagonCluster"/>
    <dgm:cxn modelId="{50CEAF68-1D29-4F15-B4B7-3872005E46FD}" type="presParOf" srcId="{B1E9971E-9A77-4377-A58A-F5BF198020CB}" destId="{E0368688-DA3E-4CE5-B6F8-69FDB9E1ADFE}" srcOrd="25" destOrd="0" presId="urn:microsoft.com/office/officeart/2008/layout/HexagonCluster"/>
    <dgm:cxn modelId="{21A54A81-917C-4FFC-9A2D-448BB39B1E1E}" type="presParOf" srcId="{E0368688-DA3E-4CE5-B6F8-69FDB9E1ADFE}" destId="{7C7812E7-682F-4012-8D60-3FF2FD377762}" srcOrd="0" destOrd="0" presId="urn:microsoft.com/office/officeart/2008/layout/HexagonCluster"/>
    <dgm:cxn modelId="{37699413-C558-4188-9FB5-65ED3230AA2D}" type="presParOf" srcId="{B1E9971E-9A77-4377-A58A-F5BF198020CB}" destId="{46280084-8C6D-4C82-9D13-28CCC71351BD}" srcOrd="26" destOrd="0" presId="urn:microsoft.com/office/officeart/2008/layout/HexagonCluster"/>
    <dgm:cxn modelId="{2FDBF6C0-98AB-4FC9-8E02-6F43A993790B}" type="presParOf" srcId="{46280084-8C6D-4C82-9D13-28CCC71351BD}" destId="{0EE3167C-2B21-4C00-97E0-6BEE79BDEC5E}" srcOrd="0" destOrd="0" presId="urn:microsoft.com/office/officeart/2008/layout/HexagonCluster"/>
    <dgm:cxn modelId="{05AF9E3E-4CC6-4C8B-BFEE-163A5BB96F48}" type="presParOf" srcId="{B1E9971E-9A77-4377-A58A-F5BF198020CB}" destId="{E46A3EA7-397D-4E32-834F-C5F07322F889}" srcOrd="27" destOrd="0" presId="urn:microsoft.com/office/officeart/2008/layout/HexagonCluster"/>
    <dgm:cxn modelId="{9B6F2277-7875-4A66-856C-2F024C40598C}" type="presParOf" srcId="{E46A3EA7-397D-4E32-834F-C5F07322F889}" destId="{A1425D40-4DBB-4C43-98A7-B6DC54AD375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8EBC43-5FBB-4C50-BBC0-AEA3F264AFD6}" type="doc">
      <dgm:prSet loTypeId="urn:microsoft.com/office/officeart/2005/8/layout/matrix2" loCatId="matrix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68DDE38-A129-4043-A009-E3A79CA71E15}">
      <dgm:prSet phldrT="[Text]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Script kiddy</a:t>
          </a:r>
          <a:endParaRPr lang="en-US" dirty="0"/>
        </a:p>
      </dgm:t>
    </dgm:pt>
    <dgm:pt modelId="{E2D14119-8D71-4B7D-A227-F2591A16CF77}" type="parTrans" cxnId="{B3261789-102E-464E-8385-19A203B58411}">
      <dgm:prSet/>
      <dgm:spPr/>
      <dgm:t>
        <a:bodyPr/>
        <a:lstStyle/>
        <a:p>
          <a:endParaRPr lang="en-US"/>
        </a:p>
      </dgm:t>
    </dgm:pt>
    <dgm:pt modelId="{6CB9B1E9-3B27-4CB7-AD18-55443BE2DA05}" type="sibTrans" cxnId="{B3261789-102E-464E-8385-19A203B58411}">
      <dgm:prSet/>
      <dgm:spPr/>
      <dgm:t>
        <a:bodyPr/>
        <a:lstStyle/>
        <a:p>
          <a:endParaRPr lang="en-US"/>
        </a:p>
      </dgm:t>
    </dgm:pt>
    <dgm:pt modelId="{110A8A81-0417-4814-8F19-B6DF8A648CA2}">
      <dgm:prSet phldrT="[Text]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Mercenary</a:t>
          </a:r>
          <a:endParaRPr lang="en-US" dirty="0"/>
        </a:p>
      </dgm:t>
    </dgm:pt>
    <dgm:pt modelId="{9A32DEDF-6159-41AC-B6D4-531F87F43D01}" type="parTrans" cxnId="{5D208B29-2B6C-4F10-AEE7-E6837F4AE060}">
      <dgm:prSet/>
      <dgm:spPr/>
      <dgm:t>
        <a:bodyPr/>
        <a:lstStyle/>
        <a:p>
          <a:endParaRPr lang="en-US"/>
        </a:p>
      </dgm:t>
    </dgm:pt>
    <dgm:pt modelId="{F9D0A528-8CBB-48AE-A3E4-0B378A9D77F4}" type="sibTrans" cxnId="{5D208B29-2B6C-4F10-AEE7-E6837F4AE060}">
      <dgm:prSet/>
      <dgm:spPr/>
      <dgm:t>
        <a:bodyPr/>
        <a:lstStyle/>
        <a:p>
          <a:endParaRPr lang="en-US"/>
        </a:p>
      </dgm:t>
    </dgm:pt>
    <dgm:pt modelId="{A73CDBC6-051F-4EAF-9F07-0F31A088BE70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Nation-state backed</a:t>
          </a:r>
          <a:endParaRPr lang="en-US" dirty="0"/>
        </a:p>
      </dgm:t>
    </dgm:pt>
    <dgm:pt modelId="{594CF43D-8ED6-4E02-B42D-99AC63FB7401}" type="parTrans" cxnId="{E5C46874-C3E6-4CC3-A252-B000AB0354F1}">
      <dgm:prSet/>
      <dgm:spPr/>
      <dgm:t>
        <a:bodyPr/>
        <a:lstStyle/>
        <a:p>
          <a:endParaRPr lang="en-US"/>
        </a:p>
      </dgm:t>
    </dgm:pt>
    <dgm:pt modelId="{DFA1B66D-B20E-4649-9621-5D58ECB28D10}" type="sibTrans" cxnId="{E5C46874-C3E6-4CC3-A252-B000AB0354F1}">
      <dgm:prSet/>
      <dgm:spPr/>
      <dgm:t>
        <a:bodyPr/>
        <a:lstStyle/>
        <a:p>
          <a:endParaRPr lang="en-US"/>
        </a:p>
      </dgm:t>
    </dgm:pt>
    <dgm:pt modelId="{7047FC70-26EE-41F9-A47C-8CBAE481F3DC}">
      <dgm:prSet phldrT="[Text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mtClean="0"/>
            <a:t>Joy rider</a:t>
          </a:r>
          <a:endParaRPr lang="en-US" dirty="0"/>
        </a:p>
      </dgm:t>
    </dgm:pt>
    <dgm:pt modelId="{629C3E6F-876F-4EB9-973A-4D67CF5783C5}" type="parTrans" cxnId="{C37C09C8-48A1-4F75-9A7C-89C52F376BDB}">
      <dgm:prSet/>
      <dgm:spPr/>
      <dgm:t>
        <a:bodyPr/>
        <a:lstStyle/>
        <a:p>
          <a:endParaRPr lang="en-US"/>
        </a:p>
      </dgm:t>
    </dgm:pt>
    <dgm:pt modelId="{BECC5E59-21E4-4D7F-97BD-B8309F3CF186}" type="sibTrans" cxnId="{C37C09C8-48A1-4F75-9A7C-89C52F376BDB}">
      <dgm:prSet/>
      <dgm:spPr/>
      <dgm:t>
        <a:bodyPr/>
        <a:lstStyle/>
        <a:p>
          <a:endParaRPr lang="en-US"/>
        </a:p>
      </dgm:t>
    </dgm:pt>
    <dgm:pt modelId="{203F4A77-9C23-4F52-BC53-3D8154C0F01E}" type="pres">
      <dgm:prSet presAssocID="{858EBC43-5FBB-4C50-BBC0-AEA3F264AFD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F24AE5-0CB6-4B2F-8265-697EF207DEDE}" type="pres">
      <dgm:prSet presAssocID="{858EBC43-5FBB-4C50-BBC0-AEA3F264AFD6}" presName="axisShape" presStyleLbl="bgShp" presStyleIdx="0" presStyleCnt="1"/>
      <dgm:spPr/>
      <dgm:t>
        <a:bodyPr/>
        <a:lstStyle/>
        <a:p>
          <a:endParaRPr lang="en-US"/>
        </a:p>
      </dgm:t>
    </dgm:pt>
    <dgm:pt modelId="{40D7EA83-60DF-4B52-87C5-B23A9A70CFC0}" type="pres">
      <dgm:prSet presAssocID="{858EBC43-5FBB-4C50-BBC0-AEA3F264AFD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8B2D1-8ACC-44F2-B282-318047DE9864}" type="pres">
      <dgm:prSet presAssocID="{858EBC43-5FBB-4C50-BBC0-AEA3F264AFD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02E5E-8320-4D2F-AE84-0107493CB1A0}" type="pres">
      <dgm:prSet presAssocID="{858EBC43-5FBB-4C50-BBC0-AEA3F264AFD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1D3A5-F630-4DD5-B56F-3589B565C02C}" type="pres">
      <dgm:prSet presAssocID="{858EBC43-5FBB-4C50-BBC0-AEA3F264AFD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88ADDF-92D9-4915-8A14-AAB5DAF27553}" type="presOf" srcId="{A73CDBC6-051F-4EAF-9F07-0F31A088BE70}" destId="{28C1D3A5-F630-4DD5-B56F-3589B565C02C}" srcOrd="0" destOrd="0" presId="urn:microsoft.com/office/officeart/2005/8/layout/matrix2"/>
    <dgm:cxn modelId="{5D208B29-2B6C-4F10-AEE7-E6837F4AE060}" srcId="{858EBC43-5FBB-4C50-BBC0-AEA3F264AFD6}" destId="{110A8A81-0417-4814-8F19-B6DF8A648CA2}" srcOrd="1" destOrd="0" parTransId="{9A32DEDF-6159-41AC-B6D4-531F87F43D01}" sibTransId="{F9D0A528-8CBB-48AE-A3E4-0B378A9D77F4}"/>
    <dgm:cxn modelId="{02434CB4-73BD-4A76-AE8C-D7A1F3D71A94}" type="presOf" srcId="{110A8A81-0417-4814-8F19-B6DF8A648CA2}" destId="{85A8B2D1-8ACC-44F2-B282-318047DE9864}" srcOrd="0" destOrd="0" presId="urn:microsoft.com/office/officeart/2005/8/layout/matrix2"/>
    <dgm:cxn modelId="{2F911378-8D0D-4CAF-9771-C5B8E4C70D66}" type="presOf" srcId="{B68DDE38-A129-4043-A009-E3A79CA71E15}" destId="{40D7EA83-60DF-4B52-87C5-B23A9A70CFC0}" srcOrd="0" destOrd="0" presId="urn:microsoft.com/office/officeart/2005/8/layout/matrix2"/>
    <dgm:cxn modelId="{BC9D1FAE-9A25-4456-A977-6C918336FB7C}" type="presOf" srcId="{7047FC70-26EE-41F9-A47C-8CBAE481F3DC}" destId="{0AC02E5E-8320-4D2F-AE84-0107493CB1A0}" srcOrd="0" destOrd="0" presId="urn:microsoft.com/office/officeart/2005/8/layout/matrix2"/>
    <dgm:cxn modelId="{C37C09C8-48A1-4F75-9A7C-89C52F376BDB}" srcId="{858EBC43-5FBB-4C50-BBC0-AEA3F264AFD6}" destId="{7047FC70-26EE-41F9-A47C-8CBAE481F3DC}" srcOrd="2" destOrd="0" parTransId="{629C3E6F-876F-4EB9-973A-4D67CF5783C5}" sibTransId="{BECC5E59-21E4-4D7F-97BD-B8309F3CF186}"/>
    <dgm:cxn modelId="{9AB13D67-E1F2-4F7B-8EBE-AC49B7C0005C}" type="presOf" srcId="{858EBC43-5FBB-4C50-BBC0-AEA3F264AFD6}" destId="{203F4A77-9C23-4F52-BC53-3D8154C0F01E}" srcOrd="0" destOrd="0" presId="urn:microsoft.com/office/officeart/2005/8/layout/matrix2"/>
    <dgm:cxn modelId="{B3261789-102E-464E-8385-19A203B58411}" srcId="{858EBC43-5FBB-4C50-BBC0-AEA3F264AFD6}" destId="{B68DDE38-A129-4043-A009-E3A79CA71E15}" srcOrd="0" destOrd="0" parTransId="{E2D14119-8D71-4B7D-A227-F2591A16CF77}" sibTransId="{6CB9B1E9-3B27-4CB7-AD18-55443BE2DA05}"/>
    <dgm:cxn modelId="{E5C46874-C3E6-4CC3-A252-B000AB0354F1}" srcId="{858EBC43-5FBB-4C50-BBC0-AEA3F264AFD6}" destId="{A73CDBC6-051F-4EAF-9F07-0F31A088BE70}" srcOrd="3" destOrd="0" parTransId="{594CF43D-8ED6-4E02-B42D-99AC63FB7401}" sibTransId="{DFA1B66D-B20E-4649-9621-5D58ECB28D10}"/>
    <dgm:cxn modelId="{0181C93F-E70B-47FE-8781-CA02BE42068B}" type="presParOf" srcId="{203F4A77-9C23-4F52-BC53-3D8154C0F01E}" destId="{5EF24AE5-0CB6-4B2F-8265-697EF207DEDE}" srcOrd="0" destOrd="0" presId="urn:microsoft.com/office/officeart/2005/8/layout/matrix2"/>
    <dgm:cxn modelId="{138E9025-4633-497D-90A8-869F06C0A1E3}" type="presParOf" srcId="{203F4A77-9C23-4F52-BC53-3D8154C0F01E}" destId="{40D7EA83-60DF-4B52-87C5-B23A9A70CFC0}" srcOrd="1" destOrd="0" presId="urn:microsoft.com/office/officeart/2005/8/layout/matrix2"/>
    <dgm:cxn modelId="{F9975656-F8BA-4959-A68F-F38590ACA724}" type="presParOf" srcId="{203F4A77-9C23-4F52-BC53-3D8154C0F01E}" destId="{85A8B2D1-8ACC-44F2-B282-318047DE9864}" srcOrd="2" destOrd="0" presId="urn:microsoft.com/office/officeart/2005/8/layout/matrix2"/>
    <dgm:cxn modelId="{63F33AB3-1987-4014-9145-9C3CF08C41AB}" type="presParOf" srcId="{203F4A77-9C23-4F52-BC53-3D8154C0F01E}" destId="{0AC02E5E-8320-4D2F-AE84-0107493CB1A0}" srcOrd="3" destOrd="0" presId="urn:microsoft.com/office/officeart/2005/8/layout/matrix2"/>
    <dgm:cxn modelId="{8B7073A5-75A2-4355-B6D5-F64762EF5445}" type="presParOf" srcId="{203F4A77-9C23-4F52-BC53-3D8154C0F01E}" destId="{28C1D3A5-F630-4DD5-B56F-3589B565C02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22A247-6959-48D6-894B-E55395CE3904}" type="doc">
      <dgm:prSet loTypeId="urn:microsoft.com/office/officeart/2005/8/layout/default#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5AB9F7E-1790-4267-80E0-6A9ED53106A9}">
      <dgm:prSet phldrT="[Text]"/>
      <dgm:spPr/>
      <dgm:t>
        <a:bodyPr/>
        <a:lstStyle/>
        <a:p>
          <a:r>
            <a:rPr lang="en-US" dirty="0" smtClean="0"/>
            <a:t>Ping of death</a:t>
          </a:r>
          <a:endParaRPr lang="en-US" dirty="0"/>
        </a:p>
      </dgm:t>
    </dgm:pt>
    <dgm:pt modelId="{AFD028F5-1201-45B7-A81F-3FA1F7CF400F}" type="parTrans" cxnId="{025CE76C-F75E-4850-B877-949B0F4A9BD5}">
      <dgm:prSet/>
      <dgm:spPr/>
      <dgm:t>
        <a:bodyPr/>
        <a:lstStyle/>
        <a:p>
          <a:endParaRPr lang="en-US"/>
        </a:p>
      </dgm:t>
    </dgm:pt>
    <dgm:pt modelId="{5BE8A4BF-E9CA-4CC9-9F1D-91F27BF995AD}" type="sibTrans" cxnId="{025CE76C-F75E-4850-B877-949B0F4A9BD5}">
      <dgm:prSet/>
      <dgm:spPr/>
      <dgm:t>
        <a:bodyPr/>
        <a:lstStyle/>
        <a:p>
          <a:endParaRPr lang="en-US"/>
        </a:p>
      </dgm:t>
    </dgm:pt>
    <dgm:pt modelId="{70D1253D-9FE5-48C1-869C-05F788452AD8}">
      <dgm:prSet/>
      <dgm:spPr/>
      <dgm:t>
        <a:bodyPr/>
        <a:lstStyle/>
        <a:p>
          <a:r>
            <a:rPr lang="en-US" dirty="0" smtClean="0"/>
            <a:t>SYN Flood</a:t>
          </a:r>
        </a:p>
      </dgm:t>
    </dgm:pt>
    <dgm:pt modelId="{83A95B0C-577E-4E07-9D96-AA7F488BB7BE}" type="parTrans" cxnId="{EFF3873E-C2AB-4B0B-95A8-79CDA4A94F5E}">
      <dgm:prSet/>
      <dgm:spPr/>
      <dgm:t>
        <a:bodyPr/>
        <a:lstStyle/>
        <a:p>
          <a:endParaRPr lang="en-US"/>
        </a:p>
      </dgm:t>
    </dgm:pt>
    <dgm:pt modelId="{9F984047-A4AF-47CB-B5D4-EC26BE4EA4CE}" type="sibTrans" cxnId="{EFF3873E-C2AB-4B0B-95A8-79CDA4A94F5E}">
      <dgm:prSet/>
      <dgm:spPr/>
      <dgm:t>
        <a:bodyPr/>
        <a:lstStyle/>
        <a:p>
          <a:endParaRPr lang="en-US"/>
        </a:p>
      </dgm:t>
    </dgm:pt>
    <dgm:pt modelId="{0035FCF8-4924-4398-B38E-7016A5C6F91A}">
      <dgm:prSet/>
      <dgm:spPr/>
      <dgm:t>
        <a:bodyPr/>
        <a:lstStyle/>
        <a:p>
          <a:r>
            <a:rPr lang="en-US" dirty="0" smtClean="0"/>
            <a:t>TCP/IP spoofing</a:t>
          </a:r>
        </a:p>
      </dgm:t>
    </dgm:pt>
    <dgm:pt modelId="{7C2F1636-83EF-4F02-B2F7-72079CBF7312}" type="parTrans" cxnId="{7A4AF522-1315-4079-881A-F27C1EC5DE2C}">
      <dgm:prSet/>
      <dgm:spPr/>
      <dgm:t>
        <a:bodyPr/>
        <a:lstStyle/>
        <a:p>
          <a:endParaRPr lang="en-US"/>
        </a:p>
      </dgm:t>
    </dgm:pt>
    <dgm:pt modelId="{B500BCE4-E04B-4936-B73B-0E98B79AFD79}" type="sibTrans" cxnId="{7A4AF522-1315-4079-881A-F27C1EC5DE2C}">
      <dgm:prSet/>
      <dgm:spPr/>
      <dgm:t>
        <a:bodyPr/>
        <a:lstStyle/>
        <a:p>
          <a:endParaRPr lang="en-US"/>
        </a:p>
      </dgm:t>
    </dgm:pt>
    <dgm:pt modelId="{9E3CA873-7D50-4A01-B1E7-A4858BD79F46}">
      <dgm:prSet/>
      <dgm:spPr/>
      <dgm:t>
        <a:bodyPr/>
        <a:lstStyle/>
        <a:p>
          <a:r>
            <a:rPr lang="en-US" dirty="0" smtClean="0"/>
            <a:t>Man in the middle</a:t>
          </a:r>
        </a:p>
      </dgm:t>
    </dgm:pt>
    <dgm:pt modelId="{31AC7E33-3702-4BB9-818A-786E17EB4880}" type="parTrans" cxnId="{D6580640-049C-47F6-A882-6AB971876842}">
      <dgm:prSet/>
      <dgm:spPr/>
      <dgm:t>
        <a:bodyPr/>
        <a:lstStyle/>
        <a:p>
          <a:endParaRPr lang="en-US"/>
        </a:p>
      </dgm:t>
    </dgm:pt>
    <dgm:pt modelId="{55FEFE85-3E16-46E3-965E-65A9D462C2B4}" type="sibTrans" cxnId="{D6580640-049C-47F6-A882-6AB971876842}">
      <dgm:prSet/>
      <dgm:spPr/>
      <dgm:t>
        <a:bodyPr/>
        <a:lstStyle/>
        <a:p>
          <a:endParaRPr lang="en-US"/>
        </a:p>
      </dgm:t>
    </dgm:pt>
    <dgm:pt modelId="{30A95710-B2F7-4694-BADF-9DB938FB80BA}">
      <dgm:prSet/>
      <dgm:spPr/>
      <dgm:t>
        <a:bodyPr/>
        <a:lstStyle/>
        <a:p>
          <a:r>
            <a:rPr lang="en-US" dirty="0" smtClean="0"/>
            <a:t>Port scan</a:t>
          </a:r>
        </a:p>
      </dgm:t>
    </dgm:pt>
    <dgm:pt modelId="{59D44EA4-CC50-42BA-A946-40611C158344}" type="parTrans" cxnId="{0447F588-5C01-4001-984D-CA3FAFFF55B6}">
      <dgm:prSet/>
      <dgm:spPr/>
      <dgm:t>
        <a:bodyPr/>
        <a:lstStyle/>
        <a:p>
          <a:endParaRPr lang="en-US"/>
        </a:p>
      </dgm:t>
    </dgm:pt>
    <dgm:pt modelId="{D0085297-B96E-46C2-A9B6-1678EB990335}" type="sibTrans" cxnId="{0447F588-5C01-4001-984D-CA3FAFFF55B6}">
      <dgm:prSet/>
      <dgm:spPr/>
      <dgm:t>
        <a:bodyPr/>
        <a:lstStyle/>
        <a:p>
          <a:endParaRPr lang="en-US"/>
        </a:p>
      </dgm:t>
    </dgm:pt>
    <dgm:pt modelId="{039B8B7D-05D9-48BA-AF23-5B2133FF3469}">
      <dgm:prSet/>
      <dgm:spPr/>
      <dgm:t>
        <a:bodyPr/>
        <a:lstStyle/>
        <a:p>
          <a:r>
            <a:rPr lang="en-US" dirty="0" smtClean="0"/>
            <a:t>DNS Hijack</a:t>
          </a:r>
        </a:p>
      </dgm:t>
    </dgm:pt>
    <dgm:pt modelId="{6209BF74-3695-43F9-80A5-8FFEBD7CF062}" type="parTrans" cxnId="{57BD8167-3587-41DA-83B3-C5E5CC26AD53}">
      <dgm:prSet/>
      <dgm:spPr/>
      <dgm:t>
        <a:bodyPr/>
        <a:lstStyle/>
        <a:p>
          <a:endParaRPr lang="en-US"/>
        </a:p>
      </dgm:t>
    </dgm:pt>
    <dgm:pt modelId="{C0DB4C0D-22F8-4435-932A-3FCF99435E2E}" type="sibTrans" cxnId="{57BD8167-3587-41DA-83B3-C5E5CC26AD53}">
      <dgm:prSet/>
      <dgm:spPr/>
      <dgm:t>
        <a:bodyPr/>
        <a:lstStyle/>
        <a:p>
          <a:endParaRPr lang="en-US"/>
        </a:p>
      </dgm:t>
    </dgm:pt>
    <dgm:pt modelId="{C2C88758-B42D-4315-8D35-40C92C54E4E9}" type="pres">
      <dgm:prSet presAssocID="{D822A247-6959-48D6-894B-E55395CE39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90E89E-B4C8-443E-845D-491078C02C40}" type="pres">
      <dgm:prSet presAssocID="{E5AB9F7E-1790-4267-80E0-6A9ED53106A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90946-3254-4B8C-BA4E-1FE3F608A621}" type="pres">
      <dgm:prSet presAssocID="{5BE8A4BF-E9CA-4CC9-9F1D-91F27BF995AD}" presName="sibTrans" presStyleCnt="0"/>
      <dgm:spPr/>
    </dgm:pt>
    <dgm:pt modelId="{7D213FFA-59DB-4B96-A791-C561454FAFF7}" type="pres">
      <dgm:prSet presAssocID="{70D1253D-9FE5-48C1-869C-05F788452AD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4CF40-2434-4E56-950C-A29DDF5E2170}" type="pres">
      <dgm:prSet presAssocID="{9F984047-A4AF-47CB-B5D4-EC26BE4EA4CE}" presName="sibTrans" presStyleCnt="0"/>
      <dgm:spPr/>
    </dgm:pt>
    <dgm:pt modelId="{31124E73-F522-45A8-B9CB-42D59DEE950F}" type="pres">
      <dgm:prSet presAssocID="{0035FCF8-4924-4398-B38E-7016A5C6F91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E49E3-8536-45DB-9DC9-3C560B50284A}" type="pres">
      <dgm:prSet presAssocID="{B500BCE4-E04B-4936-B73B-0E98B79AFD79}" presName="sibTrans" presStyleCnt="0"/>
      <dgm:spPr/>
    </dgm:pt>
    <dgm:pt modelId="{0B256047-986D-43E4-9A37-2434EF030AC4}" type="pres">
      <dgm:prSet presAssocID="{9E3CA873-7D50-4A01-B1E7-A4858BD79F4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9CB07-93A3-4B0D-AED1-763EF863DB4A}" type="pres">
      <dgm:prSet presAssocID="{55FEFE85-3E16-46E3-965E-65A9D462C2B4}" presName="sibTrans" presStyleCnt="0"/>
      <dgm:spPr/>
    </dgm:pt>
    <dgm:pt modelId="{0A53325A-1DCC-4665-8BFB-D5B7EC91B3A6}" type="pres">
      <dgm:prSet presAssocID="{30A95710-B2F7-4694-BADF-9DB938FB80B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1E339-D288-4D0D-9A89-A7A8532EF3A2}" type="pres">
      <dgm:prSet presAssocID="{D0085297-B96E-46C2-A9B6-1678EB990335}" presName="sibTrans" presStyleCnt="0"/>
      <dgm:spPr/>
    </dgm:pt>
    <dgm:pt modelId="{C73E93BE-85CE-48B5-808C-2896534B9A2F}" type="pres">
      <dgm:prSet presAssocID="{039B8B7D-05D9-48BA-AF23-5B2133FF346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6CB4A2-85A3-49A5-A3FD-2A667B4BC4BF}" type="presOf" srcId="{D822A247-6959-48D6-894B-E55395CE3904}" destId="{C2C88758-B42D-4315-8D35-40C92C54E4E9}" srcOrd="0" destOrd="0" presId="urn:microsoft.com/office/officeart/2005/8/layout/default#2"/>
    <dgm:cxn modelId="{A3152C97-A5CD-4D8F-B7A5-9E4A87BE5F4D}" type="presOf" srcId="{70D1253D-9FE5-48C1-869C-05F788452AD8}" destId="{7D213FFA-59DB-4B96-A791-C561454FAFF7}" srcOrd="0" destOrd="0" presId="urn:microsoft.com/office/officeart/2005/8/layout/default#2"/>
    <dgm:cxn modelId="{09D38006-D024-486B-B863-B2CD9361D19F}" type="presOf" srcId="{E5AB9F7E-1790-4267-80E0-6A9ED53106A9}" destId="{7F90E89E-B4C8-443E-845D-491078C02C40}" srcOrd="0" destOrd="0" presId="urn:microsoft.com/office/officeart/2005/8/layout/default#2"/>
    <dgm:cxn modelId="{863FF068-9336-4893-8B7F-AD271AEF46BE}" type="presOf" srcId="{039B8B7D-05D9-48BA-AF23-5B2133FF3469}" destId="{C73E93BE-85CE-48B5-808C-2896534B9A2F}" srcOrd="0" destOrd="0" presId="urn:microsoft.com/office/officeart/2005/8/layout/default#2"/>
    <dgm:cxn modelId="{EFF3873E-C2AB-4B0B-95A8-79CDA4A94F5E}" srcId="{D822A247-6959-48D6-894B-E55395CE3904}" destId="{70D1253D-9FE5-48C1-869C-05F788452AD8}" srcOrd="1" destOrd="0" parTransId="{83A95B0C-577E-4E07-9D96-AA7F488BB7BE}" sibTransId="{9F984047-A4AF-47CB-B5D4-EC26BE4EA4CE}"/>
    <dgm:cxn modelId="{B561F361-024C-40B7-84FE-77FEB15826E3}" type="presOf" srcId="{30A95710-B2F7-4694-BADF-9DB938FB80BA}" destId="{0A53325A-1DCC-4665-8BFB-D5B7EC91B3A6}" srcOrd="0" destOrd="0" presId="urn:microsoft.com/office/officeart/2005/8/layout/default#2"/>
    <dgm:cxn modelId="{ACCE8771-49F8-4BF9-8E55-E0B6D63AE95F}" type="presOf" srcId="{9E3CA873-7D50-4A01-B1E7-A4858BD79F46}" destId="{0B256047-986D-43E4-9A37-2434EF030AC4}" srcOrd="0" destOrd="0" presId="urn:microsoft.com/office/officeart/2005/8/layout/default#2"/>
    <dgm:cxn modelId="{D6580640-049C-47F6-A882-6AB971876842}" srcId="{D822A247-6959-48D6-894B-E55395CE3904}" destId="{9E3CA873-7D50-4A01-B1E7-A4858BD79F46}" srcOrd="3" destOrd="0" parTransId="{31AC7E33-3702-4BB9-818A-786E17EB4880}" sibTransId="{55FEFE85-3E16-46E3-965E-65A9D462C2B4}"/>
    <dgm:cxn modelId="{7A4AF522-1315-4079-881A-F27C1EC5DE2C}" srcId="{D822A247-6959-48D6-894B-E55395CE3904}" destId="{0035FCF8-4924-4398-B38E-7016A5C6F91A}" srcOrd="2" destOrd="0" parTransId="{7C2F1636-83EF-4F02-B2F7-72079CBF7312}" sibTransId="{B500BCE4-E04B-4936-B73B-0E98B79AFD79}"/>
    <dgm:cxn modelId="{0447F588-5C01-4001-984D-CA3FAFFF55B6}" srcId="{D822A247-6959-48D6-894B-E55395CE3904}" destId="{30A95710-B2F7-4694-BADF-9DB938FB80BA}" srcOrd="4" destOrd="0" parTransId="{59D44EA4-CC50-42BA-A946-40611C158344}" sibTransId="{D0085297-B96E-46C2-A9B6-1678EB990335}"/>
    <dgm:cxn modelId="{328102DF-601E-43AC-BF12-5A87B424DB7E}" type="presOf" srcId="{0035FCF8-4924-4398-B38E-7016A5C6F91A}" destId="{31124E73-F522-45A8-B9CB-42D59DEE950F}" srcOrd="0" destOrd="0" presId="urn:microsoft.com/office/officeart/2005/8/layout/default#2"/>
    <dgm:cxn modelId="{57BD8167-3587-41DA-83B3-C5E5CC26AD53}" srcId="{D822A247-6959-48D6-894B-E55395CE3904}" destId="{039B8B7D-05D9-48BA-AF23-5B2133FF3469}" srcOrd="5" destOrd="0" parTransId="{6209BF74-3695-43F9-80A5-8FFEBD7CF062}" sibTransId="{C0DB4C0D-22F8-4435-932A-3FCF99435E2E}"/>
    <dgm:cxn modelId="{025CE76C-F75E-4850-B877-949B0F4A9BD5}" srcId="{D822A247-6959-48D6-894B-E55395CE3904}" destId="{E5AB9F7E-1790-4267-80E0-6A9ED53106A9}" srcOrd="0" destOrd="0" parTransId="{AFD028F5-1201-45B7-A81F-3FA1F7CF400F}" sibTransId="{5BE8A4BF-E9CA-4CC9-9F1D-91F27BF995AD}"/>
    <dgm:cxn modelId="{586AEEDE-0B2C-486F-A1C1-E6F962B2D8F3}" type="presParOf" srcId="{C2C88758-B42D-4315-8D35-40C92C54E4E9}" destId="{7F90E89E-B4C8-443E-845D-491078C02C40}" srcOrd="0" destOrd="0" presId="urn:microsoft.com/office/officeart/2005/8/layout/default#2"/>
    <dgm:cxn modelId="{FBC1B3BB-92C2-490A-A08F-C09AA4995606}" type="presParOf" srcId="{C2C88758-B42D-4315-8D35-40C92C54E4E9}" destId="{F0990946-3254-4B8C-BA4E-1FE3F608A621}" srcOrd="1" destOrd="0" presId="urn:microsoft.com/office/officeart/2005/8/layout/default#2"/>
    <dgm:cxn modelId="{650BD375-3584-45E0-8083-9EA6EE849F1E}" type="presParOf" srcId="{C2C88758-B42D-4315-8D35-40C92C54E4E9}" destId="{7D213FFA-59DB-4B96-A791-C561454FAFF7}" srcOrd="2" destOrd="0" presId="urn:microsoft.com/office/officeart/2005/8/layout/default#2"/>
    <dgm:cxn modelId="{4640EE29-3DBD-4B3F-A360-231FD0E82250}" type="presParOf" srcId="{C2C88758-B42D-4315-8D35-40C92C54E4E9}" destId="{24D4CF40-2434-4E56-950C-A29DDF5E2170}" srcOrd="3" destOrd="0" presId="urn:microsoft.com/office/officeart/2005/8/layout/default#2"/>
    <dgm:cxn modelId="{D7332911-E184-4B39-AE0D-44BFD9F746D4}" type="presParOf" srcId="{C2C88758-B42D-4315-8D35-40C92C54E4E9}" destId="{31124E73-F522-45A8-B9CB-42D59DEE950F}" srcOrd="4" destOrd="0" presId="urn:microsoft.com/office/officeart/2005/8/layout/default#2"/>
    <dgm:cxn modelId="{86E1DCE5-FE89-4AEC-BAFF-F5FE8DE93C8C}" type="presParOf" srcId="{C2C88758-B42D-4315-8D35-40C92C54E4E9}" destId="{6FEE49E3-8536-45DB-9DC9-3C560B50284A}" srcOrd="5" destOrd="0" presId="urn:microsoft.com/office/officeart/2005/8/layout/default#2"/>
    <dgm:cxn modelId="{CF34108C-0AA9-411D-AD6A-8CB5BE4048B7}" type="presParOf" srcId="{C2C88758-B42D-4315-8D35-40C92C54E4E9}" destId="{0B256047-986D-43E4-9A37-2434EF030AC4}" srcOrd="6" destOrd="0" presId="urn:microsoft.com/office/officeart/2005/8/layout/default#2"/>
    <dgm:cxn modelId="{CE229E69-F8AA-4EE5-8411-31E93625336E}" type="presParOf" srcId="{C2C88758-B42D-4315-8D35-40C92C54E4E9}" destId="{97A9CB07-93A3-4B0D-AED1-763EF863DB4A}" srcOrd="7" destOrd="0" presId="urn:microsoft.com/office/officeart/2005/8/layout/default#2"/>
    <dgm:cxn modelId="{7963771E-8EA1-4941-BD01-09AC1CB91E44}" type="presParOf" srcId="{C2C88758-B42D-4315-8D35-40C92C54E4E9}" destId="{0A53325A-1DCC-4665-8BFB-D5B7EC91B3A6}" srcOrd="8" destOrd="0" presId="urn:microsoft.com/office/officeart/2005/8/layout/default#2"/>
    <dgm:cxn modelId="{15E131B5-3A97-4965-9877-CD96653F27ED}" type="presParOf" srcId="{C2C88758-B42D-4315-8D35-40C92C54E4E9}" destId="{52B1E339-D288-4D0D-9A89-A7A8532EF3A2}" srcOrd="9" destOrd="0" presId="urn:microsoft.com/office/officeart/2005/8/layout/default#2"/>
    <dgm:cxn modelId="{F75BD421-E6A5-49AA-9CAA-5EA4FDEB1527}" type="presParOf" srcId="{C2C88758-B42D-4315-8D35-40C92C54E4E9}" destId="{C73E93BE-85CE-48B5-808C-2896534B9A2F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EB17A3-9D0F-43D7-9F85-28EC2C95B8C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A57FE90-59C9-4416-A8CE-1E97F6AF46A2}">
      <dgm:prSet phldrT="[Text]"/>
      <dgm:spPr/>
      <dgm:t>
        <a:bodyPr/>
        <a:lstStyle/>
        <a:p>
          <a:r>
            <a:rPr lang="en-US" dirty="0" smtClean="0"/>
            <a:t>Confidentiality</a:t>
          </a:r>
          <a:endParaRPr lang="en-US" dirty="0"/>
        </a:p>
      </dgm:t>
    </dgm:pt>
    <dgm:pt modelId="{D166F34B-F0A8-43C7-9015-D5D61162410A}" type="parTrans" cxnId="{AC7DA571-6001-42FC-907C-BCCC641B18C6}">
      <dgm:prSet/>
      <dgm:spPr/>
      <dgm:t>
        <a:bodyPr/>
        <a:lstStyle/>
        <a:p>
          <a:endParaRPr lang="en-US"/>
        </a:p>
      </dgm:t>
    </dgm:pt>
    <dgm:pt modelId="{890D5CDE-975D-4CA1-A81B-0A69BA607607}" type="sibTrans" cxnId="{AC7DA571-6001-42FC-907C-BCCC641B18C6}">
      <dgm:prSet/>
      <dgm:spPr/>
      <dgm:t>
        <a:bodyPr/>
        <a:lstStyle/>
        <a:p>
          <a:endParaRPr lang="en-US"/>
        </a:p>
      </dgm:t>
    </dgm:pt>
    <dgm:pt modelId="{3B3CB20C-4D80-488B-BDE6-550F1A2ED9E6}">
      <dgm:prSet phldrT="[Text]"/>
      <dgm:spPr/>
      <dgm:t>
        <a:bodyPr/>
        <a:lstStyle/>
        <a:p>
          <a:r>
            <a:rPr lang="en-US" dirty="0" smtClean="0"/>
            <a:t>Integrity</a:t>
          </a:r>
          <a:endParaRPr lang="en-US" dirty="0"/>
        </a:p>
      </dgm:t>
    </dgm:pt>
    <dgm:pt modelId="{AEE0E39A-9C1E-490F-8D9D-CE4B125849CF}" type="parTrans" cxnId="{F560346B-B367-447E-8E18-E49600E7796B}">
      <dgm:prSet/>
      <dgm:spPr/>
      <dgm:t>
        <a:bodyPr/>
        <a:lstStyle/>
        <a:p>
          <a:endParaRPr lang="en-US"/>
        </a:p>
      </dgm:t>
    </dgm:pt>
    <dgm:pt modelId="{A6628269-A928-4C5E-8C20-B5827E90B589}" type="sibTrans" cxnId="{F560346B-B367-447E-8E18-E49600E7796B}">
      <dgm:prSet/>
      <dgm:spPr/>
      <dgm:t>
        <a:bodyPr/>
        <a:lstStyle/>
        <a:p>
          <a:endParaRPr lang="en-US"/>
        </a:p>
      </dgm:t>
    </dgm:pt>
    <dgm:pt modelId="{75B5E12B-23B6-4DBA-A7E9-F645FA8C4EA7}">
      <dgm:prSet phldrT="[Text]"/>
      <dgm:spPr/>
      <dgm:t>
        <a:bodyPr/>
        <a:lstStyle/>
        <a:p>
          <a:r>
            <a:rPr lang="en-US" dirty="0" smtClean="0"/>
            <a:t>Availability</a:t>
          </a:r>
          <a:endParaRPr lang="en-US" dirty="0"/>
        </a:p>
      </dgm:t>
    </dgm:pt>
    <dgm:pt modelId="{7F3C39B4-6D61-437E-A6E0-C21E5AC1CDF2}" type="sibTrans" cxnId="{A4797824-0582-448A-A1A2-2A7D0677AAA4}">
      <dgm:prSet/>
      <dgm:spPr/>
      <dgm:t>
        <a:bodyPr/>
        <a:lstStyle/>
        <a:p>
          <a:endParaRPr lang="en-US"/>
        </a:p>
      </dgm:t>
    </dgm:pt>
    <dgm:pt modelId="{CDD17AB3-037D-42CF-972F-E84936E12F20}" type="parTrans" cxnId="{A4797824-0582-448A-A1A2-2A7D0677AAA4}">
      <dgm:prSet/>
      <dgm:spPr/>
      <dgm:t>
        <a:bodyPr/>
        <a:lstStyle/>
        <a:p>
          <a:endParaRPr lang="en-US"/>
        </a:p>
      </dgm:t>
    </dgm:pt>
    <dgm:pt modelId="{B693373C-3F15-42F3-830B-0B0C20062E42}" type="pres">
      <dgm:prSet presAssocID="{36EB17A3-9D0F-43D7-9F85-28EC2C95B8C0}" presName="compositeShape" presStyleCnt="0">
        <dgm:presLayoutVars>
          <dgm:chMax val="7"/>
          <dgm:dir/>
          <dgm:resizeHandles val="exact"/>
        </dgm:presLayoutVars>
      </dgm:prSet>
      <dgm:spPr/>
    </dgm:pt>
    <dgm:pt modelId="{4154C58C-2DD5-43D0-97BD-7C4CE6FB26EB}" type="pres">
      <dgm:prSet presAssocID="{36EB17A3-9D0F-43D7-9F85-28EC2C95B8C0}" presName="wedge1" presStyleLbl="node1" presStyleIdx="0" presStyleCnt="3"/>
      <dgm:spPr/>
      <dgm:t>
        <a:bodyPr/>
        <a:lstStyle/>
        <a:p>
          <a:endParaRPr lang="en-US"/>
        </a:p>
      </dgm:t>
    </dgm:pt>
    <dgm:pt modelId="{CBB88A6B-1D58-4429-AE39-5AB1D5542DEF}" type="pres">
      <dgm:prSet presAssocID="{36EB17A3-9D0F-43D7-9F85-28EC2C95B8C0}" presName="dummy1a" presStyleCnt="0"/>
      <dgm:spPr/>
    </dgm:pt>
    <dgm:pt modelId="{A0CD4346-B4CD-4E73-A4F7-62BADD7C9885}" type="pres">
      <dgm:prSet presAssocID="{36EB17A3-9D0F-43D7-9F85-28EC2C95B8C0}" presName="dummy1b" presStyleCnt="0"/>
      <dgm:spPr/>
    </dgm:pt>
    <dgm:pt modelId="{F8F41619-0E66-40A5-AF33-2FEC8F860F1E}" type="pres">
      <dgm:prSet presAssocID="{36EB17A3-9D0F-43D7-9F85-28EC2C95B8C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45D6F-13CC-4F85-BE28-CB2B02342073}" type="pres">
      <dgm:prSet presAssocID="{36EB17A3-9D0F-43D7-9F85-28EC2C95B8C0}" presName="wedge2" presStyleLbl="node1" presStyleIdx="1" presStyleCnt="3"/>
      <dgm:spPr/>
      <dgm:t>
        <a:bodyPr/>
        <a:lstStyle/>
        <a:p>
          <a:endParaRPr lang="en-US"/>
        </a:p>
      </dgm:t>
    </dgm:pt>
    <dgm:pt modelId="{22932021-1C52-48AF-8A74-09D96E4369BE}" type="pres">
      <dgm:prSet presAssocID="{36EB17A3-9D0F-43D7-9F85-28EC2C95B8C0}" presName="dummy2a" presStyleCnt="0"/>
      <dgm:spPr/>
    </dgm:pt>
    <dgm:pt modelId="{29C0A82F-E28B-4390-B595-55B474350A50}" type="pres">
      <dgm:prSet presAssocID="{36EB17A3-9D0F-43D7-9F85-28EC2C95B8C0}" presName="dummy2b" presStyleCnt="0"/>
      <dgm:spPr/>
    </dgm:pt>
    <dgm:pt modelId="{C839E46D-5823-46C0-A144-FF61C52981A0}" type="pres">
      <dgm:prSet presAssocID="{36EB17A3-9D0F-43D7-9F85-28EC2C95B8C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BE111-B808-4A67-9E2F-24F53F3DA8D0}" type="pres">
      <dgm:prSet presAssocID="{36EB17A3-9D0F-43D7-9F85-28EC2C95B8C0}" presName="wedge3" presStyleLbl="node1" presStyleIdx="2" presStyleCnt="3"/>
      <dgm:spPr/>
      <dgm:t>
        <a:bodyPr/>
        <a:lstStyle/>
        <a:p>
          <a:endParaRPr lang="en-US"/>
        </a:p>
      </dgm:t>
    </dgm:pt>
    <dgm:pt modelId="{5D37782B-0838-485D-B3E7-CF45DF86C921}" type="pres">
      <dgm:prSet presAssocID="{36EB17A3-9D0F-43D7-9F85-28EC2C95B8C0}" presName="dummy3a" presStyleCnt="0"/>
      <dgm:spPr/>
    </dgm:pt>
    <dgm:pt modelId="{00A232FD-F9BD-40B2-996D-C7B0AA94C2DB}" type="pres">
      <dgm:prSet presAssocID="{36EB17A3-9D0F-43D7-9F85-28EC2C95B8C0}" presName="dummy3b" presStyleCnt="0"/>
      <dgm:spPr/>
    </dgm:pt>
    <dgm:pt modelId="{0DE5D295-B31B-4724-BED4-E9775C3339BA}" type="pres">
      <dgm:prSet presAssocID="{36EB17A3-9D0F-43D7-9F85-28EC2C95B8C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32279-7097-4669-A234-44D32D8C4F11}" type="pres">
      <dgm:prSet presAssocID="{A6628269-A928-4C5E-8C20-B5827E90B589}" presName="arrowWedge1" presStyleLbl="fgSibTrans2D1" presStyleIdx="0" presStyleCnt="3"/>
      <dgm:spPr/>
    </dgm:pt>
    <dgm:pt modelId="{F7738BC3-4700-4DCE-8D14-7099E38C07C8}" type="pres">
      <dgm:prSet presAssocID="{890D5CDE-975D-4CA1-A81B-0A69BA607607}" presName="arrowWedge2" presStyleLbl="fgSibTrans2D1" presStyleIdx="1" presStyleCnt="3"/>
      <dgm:spPr/>
    </dgm:pt>
    <dgm:pt modelId="{F77F62DE-30AF-4CE9-9654-766C5A251358}" type="pres">
      <dgm:prSet presAssocID="{7F3C39B4-6D61-437E-A6E0-C21E5AC1CDF2}" presName="arrowWedge3" presStyleLbl="fgSibTrans2D1" presStyleIdx="2" presStyleCnt="3"/>
      <dgm:spPr/>
    </dgm:pt>
  </dgm:ptLst>
  <dgm:cxnLst>
    <dgm:cxn modelId="{A4797824-0582-448A-A1A2-2A7D0677AAA4}" srcId="{36EB17A3-9D0F-43D7-9F85-28EC2C95B8C0}" destId="{75B5E12B-23B6-4DBA-A7E9-F645FA8C4EA7}" srcOrd="2" destOrd="0" parTransId="{CDD17AB3-037D-42CF-972F-E84936E12F20}" sibTransId="{7F3C39B4-6D61-437E-A6E0-C21E5AC1CDF2}"/>
    <dgm:cxn modelId="{E52CCB00-2AB1-4184-85D6-6E5454C6D772}" type="presOf" srcId="{2A57FE90-59C9-4416-A8CE-1E97F6AF46A2}" destId="{E9F45D6F-13CC-4F85-BE28-CB2B02342073}" srcOrd="0" destOrd="0" presId="urn:microsoft.com/office/officeart/2005/8/layout/cycle8"/>
    <dgm:cxn modelId="{4644A821-0FC9-4CAD-B49D-A458A0769E81}" type="presOf" srcId="{2A57FE90-59C9-4416-A8CE-1E97F6AF46A2}" destId="{C839E46D-5823-46C0-A144-FF61C52981A0}" srcOrd="1" destOrd="0" presId="urn:microsoft.com/office/officeart/2005/8/layout/cycle8"/>
    <dgm:cxn modelId="{F560346B-B367-447E-8E18-E49600E7796B}" srcId="{36EB17A3-9D0F-43D7-9F85-28EC2C95B8C0}" destId="{3B3CB20C-4D80-488B-BDE6-550F1A2ED9E6}" srcOrd="0" destOrd="0" parTransId="{AEE0E39A-9C1E-490F-8D9D-CE4B125849CF}" sibTransId="{A6628269-A928-4C5E-8C20-B5827E90B589}"/>
    <dgm:cxn modelId="{F2601469-1142-4444-BE24-7134AE2A51AE}" type="presOf" srcId="{3B3CB20C-4D80-488B-BDE6-550F1A2ED9E6}" destId="{F8F41619-0E66-40A5-AF33-2FEC8F860F1E}" srcOrd="1" destOrd="0" presId="urn:microsoft.com/office/officeart/2005/8/layout/cycle8"/>
    <dgm:cxn modelId="{63139EC3-6A0D-4D64-B682-999F94DDBBAB}" type="presOf" srcId="{3B3CB20C-4D80-488B-BDE6-550F1A2ED9E6}" destId="{4154C58C-2DD5-43D0-97BD-7C4CE6FB26EB}" srcOrd="0" destOrd="0" presId="urn:microsoft.com/office/officeart/2005/8/layout/cycle8"/>
    <dgm:cxn modelId="{58355B60-6388-471D-8042-C4F5F5A1797F}" type="presOf" srcId="{75B5E12B-23B6-4DBA-A7E9-F645FA8C4EA7}" destId="{3EEBE111-B808-4A67-9E2F-24F53F3DA8D0}" srcOrd="0" destOrd="0" presId="urn:microsoft.com/office/officeart/2005/8/layout/cycle8"/>
    <dgm:cxn modelId="{AC7DA571-6001-42FC-907C-BCCC641B18C6}" srcId="{36EB17A3-9D0F-43D7-9F85-28EC2C95B8C0}" destId="{2A57FE90-59C9-4416-A8CE-1E97F6AF46A2}" srcOrd="1" destOrd="0" parTransId="{D166F34B-F0A8-43C7-9015-D5D61162410A}" sibTransId="{890D5CDE-975D-4CA1-A81B-0A69BA607607}"/>
    <dgm:cxn modelId="{04357858-DFEC-4CE2-8FF8-B2AACBEE5940}" type="presOf" srcId="{36EB17A3-9D0F-43D7-9F85-28EC2C95B8C0}" destId="{B693373C-3F15-42F3-830B-0B0C20062E42}" srcOrd="0" destOrd="0" presId="urn:microsoft.com/office/officeart/2005/8/layout/cycle8"/>
    <dgm:cxn modelId="{618E1E88-4CA6-44AD-A1E1-F66E67AE61EA}" type="presOf" srcId="{75B5E12B-23B6-4DBA-A7E9-F645FA8C4EA7}" destId="{0DE5D295-B31B-4724-BED4-E9775C3339BA}" srcOrd="1" destOrd="0" presId="urn:microsoft.com/office/officeart/2005/8/layout/cycle8"/>
    <dgm:cxn modelId="{06C122F8-DD5F-4329-A4B9-310F88293027}" type="presParOf" srcId="{B693373C-3F15-42F3-830B-0B0C20062E42}" destId="{4154C58C-2DD5-43D0-97BD-7C4CE6FB26EB}" srcOrd="0" destOrd="0" presId="urn:microsoft.com/office/officeart/2005/8/layout/cycle8"/>
    <dgm:cxn modelId="{36B3BAC5-E491-451B-9209-5FEE6F6F6F08}" type="presParOf" srcId="{B693373C-3F15-42F3-830B-0B0C20062E42}" destId="{CBB88A6B-1D58-4429-AE39-5AB1D5542DEF}" srcOrd="1" destOrd="0" presId="urn:microsoft.com/office/officeart/2005/8/layout/cycle8"/>
    <dgm:cxn modelId="{EA1E6A64-D318-43C1-A1C5-6CC8BB95E3EE}" type="presParOf" srcId="{B693373C-3F15-42F3-830B-0B0C20062E42}" destId="{A0CD4346-B4CD-4E73-A4F7-62BADD7C9885}" srcOrd="2" destOrd="0" presId="urn:microsoft.com/office/officeart/2005/8/layout/cycle8"/>
    <dgm:cxn modelId="{AF95BE4A-BA0E-4EAC-BF3D-8625175B03CF}" type="presParOf" srcId="{B693373C-3F15-42F3-830B-0B0C20062E42}" destId="{F8F41619-0E66-40A5-AF33-2FEC8F860F1E}" srcOrd="3" destOrd="0" presId="urn:microsoft.com/office/officeart/2005/8/layout/cycle8"/>
    <dgm:cxn modelId="{E11614A8-C87D-4834-9390-227EC49BE239}" type="presParOf" srcId="{B693373C-3F15-42F3-830B-0B0C20062E42}" destId="{E9F45D6F-13CC-4F85-BE28-CB2B02342073}" srcOrd="4" destOrd="0" presId="urn:microsoft.com/office/officeart/2005/8/layout/cycle8"/>
    <dgm:cxn modelId="{FEEA1409-E274-42E3-9DDC-9698492A7105}" type="presParOf" srcId="{B693373C-3F15-42F3-830B-0B0C20062E42}" destId="{22932021-1C52-48AF-8A74-09D96E4369BE}" srcOrd="5" destOrd="0" presId="urn:microsoft.com/office/officeart/2005/8/layout/cycle8"/>
    <dgm:cxn modelId="{DB3F9563-BB3E-4A8E-BFCC-2EC0A1A78F70}" type="presParOf" srcId="{B693373C-3F15-42F3-830B-0B0C20062E42}" destId="{29C0A82F-E28B-4390-B595-55B474350A50}" srcOrd="6" destOrd="0" presId="urn:microsoft.com/office/officeart/2005/8/layout/cycle8"/>
    <dgm:cxn modelId="{FC17DF1A-7F21-4B01-BAB9-60302E0A5DC9}" type="presParOf" srcId="{B693373C-3F15-42F3-830B-0B0C20062E42}" destId="{C839E46D-5823-46C0-A144-FF61C52981A0}" srcOrd="7" destOrd="0" presId="urn:microsoft.com/office/officeart/2005/8/layout/cycle8"/>
    <dgm:cxn modelId="{18EA4943-B445-4DDA-A711-0121A84F5F89}" type="presParOf" srcId="{B693373C-3F15-42F3-830B-0B0C20062E42}" destId="{3EEBE111-B808-4A67-9E2F-24F53F3DA8D0}" srcOrd="8" destOrd="0" presId="urn:microsoft.com/office/officeart/2005/8/layout/cycle8"/>
    <dgm:cxn modelId="{400EACD5-5A21-4F99-9761-F90A640490E9}" type="presParOf" srcId="{B693373C-3F15-42F3-830B-0B0C20062E42}" destId="{5D37782B-0838-485D-B3E7-CF45DF86C921}" srcOrd="9" destOrd="0" presId="urn:microsoft.com/office/officeart/2005/8/layout/cycle8"/>
    <dgm:cxn modelId="{E430DA4D-3E03-4794-97A3-2A869A528C8E}" type="presParOf" srcId="{B693373C-3F15-42F3-830B-0B0C20062E42}" destId="{00A232FD-F9BD-40B2-996D-C7B0AA94C2DB}" srcOrd="10" destOrd="0" presId="urn:microsoft.com/office/officeart/2005/8/layout/cycle8"/>
    <dgm:cxn modelId="{C18E6502-768B-4E56-A525-6E909F5E64D3}" type="presParOf" srcId="{B693373C-3F15-42F3-830B-0B0C20062E42}" destId="{0DE5D295-B31B-4724-BED4-E9775C3339BA}" srcOrd="11" destOrd="0" presId="urn:microsoft.com/office/officeart/2005/8/layout/cycle8"/>
    <dgm:cxn modelId="{44E3F459-D716-4B9C-9227-9A9497321A8E}" type="presParOf" srcId="{B693373C-3F15-42F3-830B-0B0C20062E42}" destId="{58432279-7097-4669-A234-44D32D8C4F11}" srcOrd="12" destOrd="0" presId="urn:microsoft.com/office/officeart/2005/8/layout/cycle8"/>
    <dgm:cxn modelId="{A654901F-7D77-4A20-83D4-6955E5E8C5D4}" type="presParOf" srcId="{B693373C-3F15-42F3-830B-0B0C20062E42}" destId="{F7738BC3-4700-4DCE-8D14-7099E38C07C8}" srcOrd="13" destOrd="0" presId="urn:microsoft.com/office/officeart/2005/8/layout/cycle8"/>
    <dgm:cxn modelId="{FEBD304D-FB37-4280-BAC1-488E4EAF5161}" type="presParOf" srcId="{B693373C-3F15-42F3-830B-0B0C20062E42}" destId="{F77F62DE-30AF-4CE9-9654-766C5A25135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8E62C1-3F44-4C3C-9E6F-475BFF4619CD}" type="doc">
      <dgm:prSet loTypeId="urn:microsoft.com/office/officeart/2005/8/layout/cycle6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3AB343C-B561-440A-84F3-9C51A65947EE}">
      <dgm:prSet phldrT="[Text]"/>
      <dgm:spPr/>
      <dgm:t>
        <a:bodyPr/>
        <a:lstStyle/>
        <a:p>
          <a:r>
            <a:rPr lang="en-US" altLang="zh-CN" dirty="0" smtClean="0"/>
            <a:t>Detection</a:t>
          </a:r>
          <a:endParaRPr lang="en-US" dirty="0"/>
        </a:p>
      </dgm:t>
    </dgm:pt>
    <dgm:pt modelId="{3231F52B-97EE-4678-B68A-1E2B56B78263}" type="parTrans" cxnId="{B34B749B-6FB0-4B55-98E1-39D7DCC50B0C}">
      <dgm:prSet/>
      <dgm:spPr/>
      <dgm:t>
        <a:bodyPr/>
        <a:lstStyle/>
        <a:p>
          <a:endParaRPr lang="en-US"/>
        </a:p>
      </dgm:t>
    </dgm:pt>
    <dgm:pt modelId="{AEA10B63-9081-4C74-B9AB-1F4F4BC181BC}" type="sibTrans" cxnId="{B34B749B-6FB0-4B55-98E1-39D7DCC50B0C}">
      <dgm:prSet/>
      <dgm:spPr/>
      <dgm:t>
        <a:bodyPr/>
        <a:lstStyle/>
        <a:p>
          <a:endParaRPr lang="en-US"/>
        </a:p>
      </dgm:t>
    </dgm:pt>
    <dgm:pt modelId="{C2F532C6-892D-4A21-BF09-D4988F9C8187}">
      <dgm:prSet phldrT="[Text]"/>
      <dgm:spPr/>
      <dgm:t>
        <a:bodyPr/>
        <a:lstStyle/>
        <a:p>
          <a:r>
            <a:rPr lang="en-US" dirty="0" smtClean="0"/>
            <a:t>Recognition</a:t>
          </a:r>
          <a:endParaRPr lang="en-US" dirty="0"/>
        </a:p>
      </dgm:t>
    </dgm:pt>
    <dgm:pt modelId="{77D61355-126B-43A2-A984-3F627FDDB74F}" type="parTrans" cxnId="{AC3B18BD-A65B-40A7-96A1-5A886917D471}">
      <dgm:prSet/>
      <dgm:spPr/>
      <dgm:t>
        <a:bodyPr/>
        <a:lstStyle/>
        <a:p>
          <a:endParaRPr lang="en-US"/>
        </a:p>
      </dgm:t>
    </dgm:pt>
    <dgm:pt modelId="{DBF02D7E-DEAE-4712-B6D9-0306B8A98A22}" type="sibTrans" cxnId="{AC3B18BD-A65B-40A7-96A1-5A886917D471}">
      <dgm:prSet/>
      <dgm:spPr/>
      <dgm:t>
        <a:bodyPr/>
        <a:lstStyle/>
        <a:p>
          <a:endParaRPr lang="en-US"/>
        </a:p>
      </dgm:t>
    </dgm:pt>
    <dgm:pt modelId="{E70CB6ED-E953-4927-880C-8BE7F3C93536}">
      <dgm:prSet phldrT="[Text]"/>
      <dgm:spPr/>
      <dgm:t>
        <a:bodyPr/>
        <a:lstStyle/>
        <a:p>
          <a:r>
            <a:rPr lang="en-US" dirty="0" smtClean="0"/>
            <a:t>Identification</a:t>
          </a:r>
          <a:endParaRPr lang="en-US" dirty="0"/>
        </a:p>
      </dgm:t>
    </dgm:pt>
    <dgm:pt modelId="{96FF556B-A02A-4FBC-813A-6DF013B8A6EA}" type="parTrans" cxnId="{7442377C-7E4D-4EDC-A703-A64D7005632F}">
      <dgm:prSet/>
      <dgm:spPr/>
      <dgm:t>
        <a:bodyPr/>
        <a:lstStyle/>
        <a:p>
          <a:endParaRPr lang="en-US"/>
        </a:p>
      </dgm:t>
    </dgm:pt>
    <dgm:pt modelId="{CF235F8C-F215-421E-B9CC-30D72A61A1B9}" type="sibTrans" cxnId="{7442377C-7E4D-4EDC-A703-A64D7005632F}">
      <dgm:prSet/>
      <dgm:spPr/>
      <dgm:t>
        <a:bodyPr/>
        <a:lstStyle/>
        <a:p>
          <a:endParaRPr lang="en-US"/>
        </a:p>
      </dgm:t>
    </dgm:pt>
    <dgm:pt modelId="{FEAC2162-BDC4-439E-9131-EB9CBD8AFDCB}">
      <dgm:prSet phldrT="[Text]"/>
      <dgm:spPr/>
      <dgm:t>
        <a:bodyPr/>
        <a:lstStyle/>
        <a:p>
          <a:r>
            <a:rPr lang="en-US" dirty="0" smtClean="0"/>
            <a:t>Confirmation</a:t>
          </a:r>
          <a:endParaRPr lang="en-US" dirty="0"/>
        </a:p>
      </dgm:t>
    </dgm:pt>
    <dgm:pt modelId="{7F682046-5CA7-4FB2-BB17-CF5FE018585C}" type="parTrans" cxnId="{DC51949F-7DE1-46B8-B1DC-0462B4F12DAD}">
      <dgm:prSet/>
      <dgm:spPr/>
      <dgm:t>
        <a:bodyPr/>
        <a:lstStyle/>
        <a:p>
          <a:endParaRPr lang="en-US"/>
        </a:p>
      </dgm:t>
    </dgm:pt>
    <dgm:pt modelId="{6CFAE79E-6FD2-4190-982C-D059B0B2B20A}" type="sibTrans" cxnId="{DC51949F-7DE1-46B8-B1DC-0462B4F12DAD}">
      <dgm:prSet/>
      <dgm:spPr/>
      <dgm:t>
        <a:bodyPr/>
        <a:lstStyle/>
        <a:p>
          <a:endParaRPr lang="en-US"/>
        </a:p>
      </dgm:t>
    </dgm:pt>
    <dgm:pt modelId="{83F7140B-02BE-41F0-98CC-477FB00A0894}">
      <dgm:prSet phldrT="[Text]"/>
      <dgm:spPr/>
      <dgm:t>
        <a:bodyPr/>
        <a:lstStyle/>
        <a:p>
          <a:r>
            <a:rPr lang="en-US" dirty="0" smtClean="0"/>
            <a:t>Prosecution</a:t>
          </a:r>
          <a:endParaRPr lang="en-US" dirty="0"/>
        </a:p>
      </dgm:t>
    </dgm:pt>
    <dgm:pt modelId="{C61B5D59-7DC9-4E04-ADDD-5467DC8F5465}" type="parTrans" cxnId="{77162994-D3C7-4225-80D9-AA274E975DE6}">
      <dgm:prSet/>
      <dgm:spPr/>
      <dgm:t>
        <a:bodyPr/>
        <a:lstStyle/>
        <a:p>
          <a:endParaRPr lang="en-US"/>
        </a:p>
      </dgm:t>
    </dgm:pt>
    <dgm:pt modelId="{ADBAE1B3-5E75-4DA0-96FF-7E5700666561}" type="sibTrans" cxnId="{77162994-D3C7-4225-80D9-AA274E975DE6}">
      <dgm:prSet/>
      <dgm:spPr/>
      <dgm:t>
        <a:bodyPr/>
        <a:lstStyle/>
        <a:p>
          <a:endParaRPr lang="en-US"/>
        </a:p>
      </dgm:t>
    </dgm:pt>
    <dgm:pt modelId="{AA862719-CF53-4C28-9B68-F0B1261C9912}" type="pres">
      <dgm:prSet presAssocID="{C18E62C1-3F44-4C3C-9E6F-475BFF4619C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54F26-CA6C-4E26-8538-36150099A1C6}" type="pres">
      <dgm:prSet presAssocID="{83AB343C-B561-440A-84F3-9C51A65947EE}" presName="node" presStyleLbl="node1" presStyleIdx="0" presStyleCnt="5" custScaleX="130921" custScaleY="10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A9DEA-7154-4619-8C3F-CD866F660938}" type="pres">
      <dgm:prSet presAssocID="{83AB343C-B561-440A-84F3-9C51A65947EE}" presName="spNode" presStyleCnt="0"/>
      <dgm:spPr/>
    </dgm:pt>
    <dgm:pt modelId="{A5199F9B-DE88-42B1-85AD-8568FD621D24}" type="pres">
      <dgm:prSet presAssocID="{AEA10B63-9081-4C74-B9AB-1F4F4BC181BC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7A5BC85-568D-4A7A-B176-10CDE3A4F243}" type="pres">
      <dgm:prSet presAssocID="{C2F532C6-892D-4A21-BF09-D4988F9C8187}" presName="node" presStyleLbl="node1" presStyleIdx="1" presStyleCnt="5" custScaleX="130921" custScaleY="10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16653-2E84-4307-BEF9-817DEB827382}" type="pres">
      <dgm:prSet presAssocID="{C2F532C6-892D-4A21-BF09-D4988F9C8187}" presName="spNode" presStyleCnt="0"/>
      <dgm:spPr/>
    </dgm:pt>
    <dgm:pt modelId="{FDA65ABE-0736-46D2-AC3E-7A8C10ACE267}" type="pres">
      <dgm:prSet presAssocID="{DBF02D7E-DEAE-4712-B6D9-0306B8A98A2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CAE4EE6-4C49-4157-B905-BACEB21C5A8E}" type="pres">
      <dgm:prSet presAssocID="{E70CB6ED-E953-4927-880C-8BE7F3C93536}" presName="node" presStyleLbl="node1" presStyleIdx="2" presStyleCnt="5" custScaleX="130921" custScaleY="10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16ACB-B8F0-43ED-BC9F-0618C445F03A}" type="pres">
      <dgm:prSet presAssocID="{E70CB6ED-E953-4927-880C-8BE7F3C93536}" presName="spNode" presStyleCnt="0"/>
      <dgm:spPr/>
    </dgm:pt>
    <dgm:pt modelId="{4A8451E3-A12F-419C-8A31-42339B94EDB0}" type="pres">
      <dgm:prSet presAssocID="{CF235F8C-F215-421E-B9CC-30D72A61A1B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1261B209-4B27-432E-839F-84F64DE7F4D3}" type="pres">
      <dgm:prSet presAssocID="{FEAC2162-BDC4-439E-9131-EB9CBD8AFDCB}" presName="node" presStyleLbl="node1" presStyleIdx="3" presStyleCnt="5" custScaleX="130921" custScaleY="10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DC71C-4119-47E4-8B14-6BDACFE5C6D3}" type="pres">
      <dgm:prSet presAssocID="{FEAC2162-BDC4-439E-9131-EB9CBD8AFDCB}" presName="spNode" presStyleCnt="0"/>
      <dgm:spPr/>
    </dgm:pt>
    <dgm:pt modelId="{9D1EC846-85A6-4B0C-9E8C-5CA85873DDE6}" type="pres">
      <dgm:prSet presAssocID="{6CFAE79E-6FD2-4190-982C-D059B0B2B20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4DB15D67-B4E9-41CC-8288-9AD3AA67FAD1}" type="pres">
      <dgm:prSet presAssocID="{83F7140B-02BE-41F0-98CC-477FB00A0894}" presName="node" presStyleLbl="node1" presStyleIdx="4" presStyleCnt="5" custScaleX="130921" custScaleY="10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C9508-99E3-4DC2-854A-43D700C94B45}" type="pres">
      <dgm:prSet presAssocID="{83F7140B-02BE-41F0-98CC-477FB00A0894}" presName="spNode" presStyleCnt="0"/>
      <dgm:spPr/>
    </dgm:pt>
    <dgm:pt modelId="{834C4D0B-5239-4F05-8162-DB5B3362E114}" type="pres">
      <dgm:prSet presAssocID="{ADBAE1B3-5E75-4DA0-96FF-7E570066656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90B9D3C1-C35D-4233-BFB4-A2C414F69BCD}" type="presOf" srcId="{FEAC2162-BDC4-439E-9131-EB9CBD8AFDCB}" destId="{1261B209-4B27-432E-839F-84F64DE7F4D3}" srcOrd="0" destOrd="0" presId="urn:microsoft.com/office/officeart/2005/8/layout/cycle6"/>
    <dgm:cxn modelId="{3BDEFA59-4798-49D7-BF1E-33A4F17EA845}" type="presOf" srcId="{DBF02D7E-DEAE-4712-B6D9-0306B8A98A22}" destId="{FDA65ABE-0736-46D2-AC3E-7A8C10ACE267}" srcOrd="0" destOrd="0" presId="urn:microsoft.com/office/officeart/2005/8/layout/cycle6"/>
    <dgm:cxn modelId="{A6B21716-A3A9-4C70-985B-8891BD009063}" type="presOf" srcId="{C18E62C1-3F44-4C3C-9E6F-475BFF4619CD}" destId="{AA862719-CF53-4C28-9B68-F0B1261C9912}" srcOrd="0" destOrd="0" presId="urn:microsoft.com/office/officeart/2005/8/layout/cycle6"/>
    <dgm:cxn modelId="{214E4E1C-19B2-440F-B988-B9CD0F73E559}" type="presOf" srcId="{E70CB6ED-E953-4927-880C-8BE7F3C93536}" destId="{ECAE4EE6-4C49-4157-B905-BACEB21C5A8E}" srcOrd="0" destOrd="0" presId="urn:microsoft.com/office/officeart/2005/8/layout/cycle6"/>
    <dgm:cxn modelId="{74570459-F0AE-47D1-9BD8-75A509100058}" type="presOf" srcId="{6CFAE79E-6FD2-4190-982C-D059B0B2B20A}" destId="{9D1EC846-85A6-4B0C-9E8C-5CA85873DDE6}" srcOrd="0" destOrd="0" presId="urn:microsoft.com/office/officeart/2005/8/layout/cycle6"/>
    <dgm:cxn modelId="{DC51949F-7DE1-46B8-B1DC-0462B4F12DAD}" srcId="{C18E62C1-3F44-4C3C-9E6F-475BFF4619CD}" destId="{FEAC2162-BDC4-439E-9131-EB9CBD8AFDCB}" srcOrd="3" destOrd="0" parTransId="{7F682046-5CA7-4FB2-BB17-CF5FE018585C}" sibTransId="{6CFAE79E-6FD2-4190-982C-D059B0B2B20A}"/>
    <dgm:cxn modelId="{82B67459-C006-4456-A78E-F4CB7F743398}" type="presOf" srcId="{83F7140B-02BE-41F0-98CC-477FB00A0894}" destId="{4DB15D67-B4E9-41CC-8288-9AD3AA67FAD1}" srcOrd="0" destOrd="0" presId="urn:microsoft.com/office/officeart/2005/8/layout/cycle6"/>
    <dgm:cxn modelId="{77162994-D3C7-4225-80D9-AA274E975DE6}" srcId="{C18E62C1-3F44-4C3C-9E6F-475BFF4619CD}" destId="{83F7140B-02BE-41F0-98CC-477FB00A0894}" srcOrd="4" destOrd="0" parTransId="{C61B5D59-7DC9-4E04-ADDD-5467DC8F5465}" sibTransId="{ADBAE1B3-5E75-4DA0-96FF-7E5700666561}"/>
    <dgm:cxn modelId="{905EF4AC-0868-48ED-A949-457FA862115E}" type="presOf" srcId="{CF235F8C-F215-421E-B9CC-30D72A61A1B9}" destId="{4A8451E3-A12F-419C-8A31-42339B94EDB0}" srcOrd="0" destOrd="0" presId="urn:microsoft.com/office/officeart/2005/8/layout/cycle6"/>
    <dgm:cxn modelId="{F6265C31-46DA-4BF4-A93A-56BC3B86411C}" type="presOf" srcId="{C2F532C6-892D-4A21-BF09-D4988F9C8187}" destId="{C7A5BC85-568D-4A7A-B176-10CDE3A4F243}" srcOrd="0" destOrd="0" presId="urn:microsoft.com/office/officeart/2005/8/layout/cycle6"/>
    <dgm:cxn modelId="{84ECAE12-70A5-40C8-B894-C0F190D7BE45}" type="presOf" srcId="{83AB343C-B561-440A-84F3-9C51A65947EE}" destId="{B5354F26-CA6C-4E26-8538-36150099A1C6}" srcOrd="0" destOrd="0" presId="urn:microsoft.com/office/officeart/2005/8/layout/cycle6"/>
    <dgm:cxn modelId="{A26E72D6-CB74-4C3D-B14C-EDC195D756B6}" type="presOf" srcId="{AEA10B63-9081-4C74-B9AB-1F4F4BC181BC}" destId="{A5199F9B-DE88-42B1-85AD-8568FD621D24}" srcOrd="0" destOrd="0" presId="urn:microsoft.com/office/officeart/2005/8/layout/cycle6"/>
    <dgm:cxn modelId="{AC3B18BD-A65B-40A7-96A1-5A886917D471}" srcId="{C18E62C1-3F44-4C3C-9E6F-475BFF4619CD}" destId="{C2F532C6-892D-4A21-BF09-D4988F9C8187}" srcOrd="1" destOrd="0" parTransId="{77D61355-126B-43A2-A984-3F627FDDB74F}" sibTransId="{DBF02D7E-DEAE-4712-B6D9-0306B8A98A22}"/>
    <dgm:cxn modelId="{2C12ED92-B3B3-499F-872E-5D1E44A45859}" type="presOf" srcId="{ADBAE1B3-5E75-4DA0-96FF-7E5700666561}" destId="{834C4D0B-5239-4F05-8162-DB5B3362E114}" srcOrd="0" destOrd="0" presId="urn:microsoft.com/office/officeart/2005/8/layout/cycle6"/>
    <dgm:cxn modelId="{B34B749B-6FB0-4B55-98E1-39D7DCC50B0C}" srcId="{C18E62C1-3F44-4C3C-9E6F-475BFF4619CD}" destId="{83AB343C-B561-440A-84F3-9C51A65947EE}" srcOrd="0" destOrd="0" parTransId="{3231F52B-97EE-4678-B68A-1E2B56B78263}" sibTransId="{AEA10B63-9081-4C74-B9AB-1F4F4BC181BC}"/>
    <dgm:cxn modelId="{7442377C-7E4D-4EDC-A703-A64D7005632F}" srcId="{C18E62C1-3F44-4C3C-9E6F-475BFF4619CD}" destId="{E70CB6ED-E953-4927-880C-8BE7F3C93536}" srcOrd="2" destOrd="0" parTransId="{96FF556B-A02A-4FBC-813A-6DF013B8A6EA}" sibTransId="{CF235F8C-F215-421E-B9CC-30D72A61A1B9}"/>
    <dgm:cxn modelId="{A129ECB4-1C8B-4644-A113-7F6605A3E283}" type="presParOf" srcId="{AA862719-CF53-4C28-9B68-F0B1261C9912}" destId="{B5354F26-CA6C-4E26-8538-36150099A1C6}" srcOrd="0" destOrd="0" presId="urn:microsoft.com/office/officeart/2005/8/layout/cycle6"/>
    <dgm:cxn modelId="{E2A07F27-4883-453D-A89C-3E5435CDD23A}" type="presParOf" srcId="{AA862719-CF53-4C28-9B68-F0B1261C9912}" destId="{2C7A9DEA-7154-4619-8C3F-CD866F660938}" srcOrd="1" destOrd="0" presId="urn:microsoft.com/office/officeart/2005/8/layout/cycle6"/>
    <dgm:cxn modelId="{5B66210D-2382-4E30-B1CB-A27BAA4DFA52}" type="presParOf" srcId="{AA862719-CF53-4C28-9B68-F0B1261C9912}" destId="{A5199F9B-DE88-42B1-85AD-8568FD621D24}" srcOrd="2" destOrd="0" presId="urn:microsoft.com/office/officeart/2005/8/layout/cycle6"/>
    <dgm:cxn modelId="{C3253111-86E9-4B4A-8A6C-6DCB5135AA9D}" type="presParOf" srcId="{AA862719-CF53-4C28-9B68-F0B1261C9912}" destId="{C7A5BC85-568D-4A7A-B176-10CDE3A4F243}" srcOrd="3" destOrd="0" presId="urn:microsoft.com/office/officeart/2005/8/layout/cycle6"/>
    <dgm:cxn modelId="{72691FCF-90D0-4B57-9FB7-B2AE3A55AB7B}" type="presParOf" srcId="{AA862719-CF53-4C28-9B68-F0B1261C9912}" destId="{2CB16653-2E84-4307-BEF9-817DEB827382}" srcOrd="4" destOrd="0" presId="urn:microsoft.com/office/officeart/2005/8/layout/cycle6"/>
    <dgm:cxn modelId="{CA72554A-2F18-4640-9752-CBC6DB078652}" type="presParOf" srcId="{AA862719-CF53-4C28-9B68-F0B1261C9912}" destId="{FDA65ABE-0736-46D2-AC3E-7A8C10ACE267}" srcOrd="5" destOrd="0" presId="urn:microsoft.com/office/officeart/2005/8/layout/cycle6"/>
    <dgm:cxn modelId="{E488E5B8-DA7F-4940-941C-9743F7D2129E}" type="presParOf" srcId="{AA862719-CF53-4C28-9B68-F0B1261C9912}" destId="{ECAE4EE6-4C49-4157-B905-BACEB21C5A8E}" srcOrd="6" destOrd="0" presId="urn:microsoft.com/office/officeart/2005/8/layout/cycle6"/>
    <dgm:cxn modelId="{E7FD1B61-6927-4FA5-A792-8FE6C4511889}" type="presParOf" srcId="{AA862719-CF53-4C28-9B68-F0B1261C9912}" destId="{F9116ACB-B8F0-43ED-BC9F-0618C445F03A}" srcOrd="7" destOrd="0" presId="urn:microsoft.com/office/officeart/2005/8/layout/cycle6"/>
    <dgm:cxn modelId="{0D0E00EB-A3C9-430A-B6D6-9B2325EF64A4}" type="presParOf" srcId="{AA862719-CF53-4C28-9B68-F0B1261C9912}" destId="{4A8451E3-A12F-419C-8A31-42339B94EDB0}" srcOrd="8" destOrd="0" presId="urn:microsoft.com/office/officeart/2005/8/layout/cycle6"/>
    <dgm:cxn modelId="{70747445-0D69-46F2-BAE7-946D114BDC14}" type="presParOf" srcId="{AA862719-CF53-4C28-9B68-F0B1261C9912}" destId="{1261B209-4B27-432E-839F-84F64DE7F4D3}" srcOrd="9" destOrd="0" presId="urn:microsoft.com/office/officeart/2005/8/layout/cycle6"/>
    <dgm:cxn modelId="{AD11B43B-0F05-4269-A616-C38CB0FEB70D}" type="presParOf" srcId="{AA862719-CF53-4C28-9B68-F0B1261C9912}" destId="{26CDC71C-4119-47E4-8B14-6BDACFE5C6D3}" srcOrd="10" destOrd="0" presId="urn:microsoft.com/office/officeart/2005/8/layout/cycle6"/>
    <dgm:cxn modelId="{AB2B3E86-123F-4256-90C0-56E3F2F67A8B}" type="presParOf" srcId="{AA862719-CF53-4C28-9B68-F0B1261C9912}" destId="{9D1EC846-85A6-4B0C-9E8C-5CA85873DDE6}" srcOrd="11" destOrd="0" presId="urn:microsoft.com/office/officeart/2005/8/layout/cycle6"/>
    <dgm:cxn modelId="{B2A1AD1C-FD32-45C6-B9CB-BA8BEF9A2A5B}" type="presParOf" srcId="{AA862719-CF53-4C28-9B68-F0B1261C9912}" destId="{4DB15D67-B4E9-41CC-8288-9AD3AA67FAD1}" srcOrd="12" destOrd="0" presId="urn:microsoft.com/office/officeart/2005/8/layout/cycle6"/>
    <dgm:cxn modelId="{C5A333EF-C205-4B43-96B5-1C322F0C4F8D}" type="presParOf" srcId="{AA862719-CF53-4C28-9B68-F0B1261C9912}" destId="{B08C9508-99E3-4DC2-854A-43D700C94B45}" srcOrd="13" destOrd="0" presId="urn:microsoft.com/office/officeart/2005/8/layout/cycle6"/>
    <dgm:cxn modelId="{1BF4A279-E564-4039-92DA-8BC48B04A050}" type="presParOf" srcId="{AA862719-CF53-4C28-9B68-F0B1261C9912}" destId="{834C4D0B-5239-4F05-8162-DB5B3362E11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6F3248-1836-4ADF-B6D4-20453B152D58}" type="doc">
      <dgm:prSet loTypeId="urn:microsoft.com/office/officeart/2005/8/layout/arrow6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9666EA-8FC3-442B-9D83-C8DD164A846E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Active </a:t>
          </a:r>
          <a:endParaRPr lang="en-US" dirty="0">
            <a:solidFill>
              <a:schemeClr val="bg2"/>
            </a:solidFill>
          </a:endParaRPr>
        </a:p>
      </dgm:t>
    </dgm:pt>
    <dgm:pt modelId="{00811ABA-BCBE-416C-BDEC-4CE05D80DD80}" type="parTrans" cxnId="{4081EC4F-21CD-4927-BC0B-08C3E64AD85A}">
      <dgm:prSet/>
      <dgm:spPr/>
      <dgm:t>
        <a:bodyPr/>
        <a:lstStyle/>
        <a:p>
          <a:endParaRPr lang="en-US"/>
        </a:p>
      </dgm:t>
    </dgm:pt>
    <dgm:pt modelId="{FBC4E8D5-B785-4816-BB19-BA4F2C0FF544}" type="sibTrans" cxnId="{4081EC4F-21CD-4927-BC0B-08C3E64AD85A}">
      <dgm:prSet/>
      <dgm:spPr/>
      <dgm:t>
        <a:bodyPr/>
        <a:lstStyle/>
        <a:p>
          <a:endParaRPr lang="en-US"/>
        </a:p>
      </dgm:t>
    </dgm:pt>
    <dgm:pt modelId="{80842E70-B00C-4321-A2DF-EE2957F91A1F}">
      <dgm:prSet phldrT="[Text]"/>
      <dgm:spPr/>
      <dgm:t>
        <a:bodyPr/>
        <a:lstStyle/>
        <a:p>
          <a:r>
            <a:rPr lang="en-US" dirty="0" smtClean="0"/>
            <a:t>Automatically block suspected and active attacks in progress</a:t>
          </a:r>
          <a:endParaRPr lang="en-US" dirty="0"/>
        </a:p>
      </dgm:t>
    </dgm:pt>
    <dgm:pt modelId="{79C2A396-EF45-46D3-86E0-5EE6B7EFC9A5}" type="parTrans" cxnId="{7D30702C-514A-4F58-9E64-A3BF1128967C}">
      <dgm:prSet/>
      <dgm:spPr/>
      <dgm:t>
        <a:bodyPr/>
        <a:lstStyle/>
        <a:p>
          <a:endParaRPr lang="en-US"/>
        </a:p>
      </dgm:t>
    </dgm:pt>
    <dgm:pt modelId="{97B2DA02-22FF-480E-AC17-29ADD0383E6B}" type="sibTrans" cxnId="{7D30702C-514A-4F58-9E64-A3BF1128967C}">
      <dgm:prSet/>
      <dgm:spPr/>
      <dgm:t>
        <a:bodyPr/>
        <a:lstStyle/>
        <a:p>
          <a:endParaRPr lang="en-US"/>
        </a:p>
      </dgm:t>
    </dgm:pt>
    <dgm:pt modelId="{646577DA-1294-4F59-8580-F83CF0CF5B1B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Passive</a:t>
          </a:r>
          <a:endParaRPr lang="en-US" dirty="0">
            <a:solidFill>
              <a:schemeClr val="bg2"/>
            </a:solidFill>
          </a:endParaRPr>
        </a:p>
      </dgm:t>
    </dgm:pt>
    <dgm:pt modelId="{053EF17B-DF30-4424-82B8-8186A0039C0C}" type="parTrans" cxnId="{22B411CB-0976-40C3-9FA7-D021105C8A74}">
      <dgm:prSet/>
      <dgm:spPr/>
      <dgm:t>
        <a:bodyPr/>
        <a:lstStyle/>
        <a:p>
          <a:endParaRPr lang="en-US"/>
        </a:p>
      </dgm:t>
    </dgm:pt>
    <dgm:pt modelId="{ED805C33-99CA-4278-ACA0-DB7A4627BE02}" type="sibTrans" cxnId="{22B411CB-0976-40C3-9FA7-D021105C8A74}">
      <dgm:prSet/>
      <dgm:spPr/>
      <dgm:t>
        <a:bodyPr/>
        <a:lstStyle/>
        <a:p>
          <a:endParaRPr lang="en-US"/>
        </a:p>
      </dgm:t>
    </dgm:pt>
    <dgm:pt modelId="{6E18644C-889B-4A13-83C2-B42ADC444DDB}">
      <dgm:prSet phldrT="[Text]"/>
      <dgm:spPr/>
      <dgm:t>
        <a:bodyPr/>
        <a:lstStyle/>
        <a:p>
          <a:r>
            <a:rPr lang="en-US" dirty="0" smtClean="0"/>
            <a:t>Alert an operator in the event of a suspected or active attack </a:t>
          </a:r>
          <a:endParaRPr lang="en-US" dirty="0"/>
        </a:p>
      </dgm:t>
    </dgm:pt>
    <dgm:pt modelId="{C9E1157A-E0A2-4248-A1EB-F0B1767A1B21}" type="parTrans" cxnId="{3DA408EA-4229-447A-B24E-85FE20606336}">
      <dgm:prSet/>
      <dgm:spPr/>
      <dgm:t>
        <a:bodyPr/>
        <a:lstStyle/>
        <a:p>
          <a:endParaRPr lang="en-US"/>
        </a:p>
      </dgm:t>
    </dgm:pt>
    <dgm:pt modelId="{29FAC55B-6EDA-4BEB-95B5-C60C818EF30A}" type="sibTrans" cxnId="{3DA408EA-4229-447A-B24E-85FE20606336}">
      <dgm:prSet/>
      <dgm:spPr/>
      <dgm:t>
        <a:bodyPr/>
        <a:lstStyle/>
        <a:p>
          <a:endParaRPr lang="en-US"/>
        </a:p>
      </dgm:t>
    </dgm:pt>
    <dgm:pt modelId="{7FD8E07F-B829-4178-8737-A5E0BA1EBFDB}">
      <dgm:prSet/>
      <dgm:spPr/>
      <dgm:t>
        <a:bodyPr/>
        <a:lstStyle/>
        <a:p>
          <a:r>
            <a:rPr lang="en-US" smtClean="0"/>
            <a:t>Requires little to no human interaction once configured</a:t>
          </a:r>
          <a:endParaRPr lang="en-US" dirty="0"/>
        </a:p>
      </dgm:t>
    </dgm:pt>
    <dgm:pt modelId="{83A077A0-149E-424D-896D-2FAA5164D2B6}" type="parTrans" cxnId="{F890705E-88A2-4E47-8B17-BBB67429B0AC}">
      <dgm:prSet/>
      <dgm:spPr/>
      <dgm:t>
        <a:bodyPr/>
        <a:lstStyle/>
        <a:p>
          <a:endParaRPr lang="en-US"/>
        </a:p>
      </dgm:t>
    </dgm:pt>
    <dgm:pt modelId="{D6BB559D-DC72-415E-9CA4-16D9D0813E1E}" type="sibTrans" cxnId="{F890705E-88A2-4E47-8B17-BBB67429B0AC}">
      <dgm:prSet/>
      <dgm:spPr/>
      <dgm:t>
        <a:bodyPr/>
        <a:lstStyle/>
        <a:p>
          <a:endParaRPr lang="en-US"/>
        </a:p>
      </dgm:t>
    </dgm:pt>
    <dgm:pt modelId="{E6E288A2-B0D0-4028-B7B0-468370B20DA1}">
      <dgm:prSet/>
      <dgm:spPr/>
      <dgm:t>
        <a:bodyPr/>
        <a:lstStyle/>
        <a:p>
          <a:r>
            <a:rPr lang="en-US" smtClean="0"/>
            <a:t>Incapable of performing any protective or corrective functions on its own</a:t>
          </a:r>
          <a:endParaRPr lang="en-US" dirty="0"/>
        </a:p>
      </dgm:t>
    </dgm:pt>
    <dgm:pt modelId="{BE902BE4-62B2-4330-B6C1-09C60AFD9064}" type="parTrans" cxnId="{B64B7490-D567-43FF-A0F3-AB74D107E0DD}">
      <dgm:prSet/>
      <dgm:spPr/>
      <dgm:t>
        <a:bodyPr/>
        <a:lstStyle/>
        <a:p>
          <a:endParaRPr lang="en-US"/>
        </a:p>
      </dgm:t>
    </dgm:pt>
    <dgm:pt modelId="{B2A52563-06EA-4F8D-A9F8-3672A5FAA94C}" type="sibTrans" cxnId="{B64B7490-D567-43FF-A0F3-AB74D107E0DD}">
      <dgm:prSet/>
      <dgm:spPr/>
      <dgm:t>
        <a:bodyPr/>
        <a:lstStyle/>
        <a:p>
          <a:endParaRPr lang="en-US"/>
        </a:p>
      </dgm:t>
    </dgm:pt>
    <dgm:pt modelId="{DBB03184-75A6-4213-81A3-3AF6766EE13A}" type="pres">
      <dgm:prSet presAssocID="{AD6F3248-1836-4ADF-B6D4-20453B152D5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C34F4C-18A7-44D1-9D7D-A51D02A2F25C}" type="pres">
      <dgm:prSet presAssocID="{AD6F3248-1836-4ADF-B6D4-20453B152D58}" presName="ribbon" presStyleLbl="node1" presStyleIdx="0" presStyleCnt="1"/>
      <dgm:spPr/>
    </dgm:pt>
    <dgm:pt modelId="{9923ACC9-7661-4D67-AA81-F184FCF6A34E}" type="pres">
      <dgm:prSet presAssocID="{AD6F3248-1836-4ADF-B6D4-20453B152D5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5CAF4-A02F-49BE-9013-18FBD667ECB7}" type="pres">
      <dgm:prSet presAssocID="{AD6F3248-1836-4ADF-B6D4-20453B152D5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6CF128-10BD-46EE-BAEA-31892DB1029C}" type="presOf" srcId="{AD6F3248-1836-4ADF-B6D4-20453B152D58}" destId="{DBB03184-75A6-4213-81A3-3AF6766EE13A}" srcOrd="0" destOrd="0" presId="urn:microsoft.com/office/officeart/2005/8/layout/arrow6"/>
    <dgm:cxn modelId="{F890705E-88A2-4E47-8B17-BBB67429B0AC}" srcId="{819666EA-8FC3-442B-9D83-C8DD164A846E}" destId="{7FD8E07F-B829-4178-8737-A5E0BA1EBFDB}" srcOrd="1" destOrd="0" parTransId="{83A077A0-149E-424D-896D-2FAA5164D2B6}" sibTransId="{D6BB559D-DC72-415E-9CA4-16D9D0813E1E}"/>
    <dgm:cxn modelId="{B64B7490-D567-43FF-A0F3-AB74D107E0DD}" srcId="{646577DA-1294-4F59-8580-F83CF0CF5B1B}" destId="{E6E288A2-B0D0-4028-B7B0-468370B20DA1}" srcOrd="1" destOrd="0" parTransId="{BE902BE4-62B2-4330-B6C1-09C60AFD9064}" sibTransId="{B2A52563-06EA-4F8D-A9F8-3672A5FAA94C}"/>
    <dgm:cxn modelId="{3DA408EA-4229-447A-B24E-85FE20606336}" srcId="{646577DA-1294-4F59-8580-F83CF0CF5B1B}" destId="{6E18644C-889B-4A13-83C2-B42ADC444DDB}" srcOrd="0" destOrd="0" parTransId="{C9E1157A-E0A2-4248-A1EB-F0B1767A1B21}" sibTransId="{29FAC55B-6EDA-4BEB-95B5-C60C818EF30A}"/>
    <dgm:cxn modelId="{0B0C826F-2F10-4021-B040-618610D04C57}" type="presOf" srcId="{819666EA-8FC3-442B-9D83-C8DD164A846E}" destId="{9923ACC9-7661-4D67-AA81-F184FCF6A34E}" srcOrd="0" destOrd="0" presId="urn:microsoft.com/office/officeart/2005/8/layout/arrow6"/>
    <dgm:cxn modelId="{4081EC4F-21CD-4927-BC0B-08C3E64AD85A}" srcId="{AD6F3248-1836-4ADF-B6D4-20453B152D58}" destId="{819666EA-8FC3-442B-9D83-C8DD164A846E}" srcOrd="0" destOrd="0" parTransId="{00811ABA-BCBE-416C-BDEC-4CE05D80DD80}" sibTransId="{FBC4E8D5-B785-4816-BB19-BA4F2C0FF544}"/>
    <dgm:cxn modelId="{CAF87E05-6B32-4804-99E6-A0BBE8FCCD31}" type="presOf" srcId="{646577DA-1294-4F59-8580-F83CF0CF5B1B}" destId="{E8D5CAF4-A02F-49BE-9013-18FBD667ECB7}" srcOrd="0" destOrd="0" presId="urn:microsoft.com/office/officeart/2005/8/layout/arrow6"/>
    <dgm:cxn modelId="{F3520FC9-3ED0-4B14-A627-106D490E3330}" type="presOf" srcId="{80842E70-B00C-4321-A2DF-EE2957F91A1F}" destId="{9923ACC9-7661-4D67-AA81-F184FCF6A34E}" srcOrd="0" destOrd="1" presId="urn:microsoft.com/office/officeart/2005/8/layout/arrow6"/>
    <dgm:cxn modelId="{8B5EDF05-153D-4199-BF9F-19A5931501B4}" type="presOf" srcId="{E6E288A2-B0D0-4028-B7B0-468370B20DA1}" destId="{E8D5CAF4-A02F-49BE-9013-18FBD667ECB7}" srcOrd="0" destOrd="2" presId="urn:microsoft.com/office/officeart/2005/8/layout/arrow6"/>
    <dgm:cxn modelId="{22B411CB-0976-40C3-9FA7-D021105C8A74}" srcId="{AD6F3248-1836-4ADF-B6D4-20453B152D58}" destId="{646577DA-1294-4F59-8580-F83CF0CF5B1B}" srcOrd="1" destOrd="0" parTransId="{053EF17B-DF30-4424-82B8-8186A0039C0C}" sibTransId="{ED805C33-99CA-4278-ACA0-DB7A4627BE02}"/>
    <dgm:cxn modelId="{80AE739A-096F-4C9C-8029-D74E0D89B76C}" type="presOf" srcId="{7FD8E07F-B829-4178-8737-A5E0BA1EBFDB}" destId="{9923ACC9-7661-4D67-AA81-F184FCF6A34E}" srcOrd="0" destOrd="2" presId="urn:microsoft.com/office/officeart/2005/8/layout/arrow6"/>
    <dgm:cxn modelId="{43E48DD5-4E5F-4125-B867-BC651EEA3DDA}" type="presOf" srcId="{6E18644C-889B-4A13-83C2-B42ADC444DDB}" destId="{E8D5CAF4-A02F-49BE-9013-18FBD667ECB7}" srcOrd="0" destOrd="1" presId="urn:microsoft.com/office/officeart/2005/8/layout/arrow6"/>
    <dgm:cxn modelId="{7D30702C-514A-4F58-9E64-A3BF1128967C}" srcId="{819666EA-8FC3-442B-9D83-C8DD164A846E}" destId="{80842E70-B00C-4321-A2DF-EE2957F91A1F}" srcOrd="0" destOrd="0" parTransId="{79C2A396-EF45-46D3-86E0-5EE6B7EFC9A5}" sibTransId="{97B2DA02-22FF-480E-AC17-29ADD0383E6B}"/>
    <dgm:cxn modelId="{2B304E12-8EB3-4868-B852-74097B2E900F}" type="presParOf" srcId="{DBB03184-75A6-4213-81A3-3AF6766EE13A}" destId="{07C34F4C-18A7-44D1-9D7D-A51D02A2F25C}" srcOrd="0" destOrd="0" presId="urn:microsoft.com/office/officeart/2005/8/layout/arrow6"/>
    <dgm:cxn modelId="{D2978447-D969-4FFA-8E5C-5D0BEC4170DF}" type="presParOf" srcId="{DBB03184-75A6-4213-81A3-3AF6766EE13A}" destId="{9923ACC9-7661-4D67-AA81-F184FCF6A34E}" srcOrd="1" destOrd="0" presId="urn:microsoft.com/office/officeart/2005/8/layout/arrow6"/>
    <dgm:cxn modelId="{36450A6F-F3E0-4CCA-AAE2-E2120CA60685}" type="presParOf" srcId="{DBB03184-75A6-4213-81A3-3AF6766EE13A}" destId="{E8D5CAF4-A02F-49BE-9013-18FBD667ECB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A67DC7-21AB-4AAE-9565-1786D2E0049F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74CD2B-3046-404D-8B1A-1E514A19863C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Network-based</a:t>
          </a:r>
          <a:endParaRPr lang="en-US" dirty="0"/>
        </a:p>
      </dgm:t>
    </dgm:pt>
    <dgm:pt modelId="{711E3919-399F-499E-9299-1644CB4F0E84}" type="parTrans" cxnId="{A174F349-3E09-443D-8E02-65DA2C359EA4}">
      <dgm:prSet/>
      <dgm:spPr/>
      <dgm:t>
        <a:bodyPr/>
        <a:lstStyle/>
        <a:p>
          <a:endParaRPr lang="en-US"/>
        </a:p>
      </dgm:t>
    </dgm:pt>
    <dgm:pt modelId="{607EB484-687F-4731-843F-86AD81C7DB0E}" type="sibTrans" cxnId="{A174F349-3E09-443D-8E02-65DA2C359EA4}">
      <dgm:prSet/>
      <dgm:spPr/>
      <dgm:t>
        <a:bodyPr/>
        <a:lstStyle/>
        <a:p>
          <a:endParaRPr lang="en-US"/>
        </a:p>
      </dgm:t>
    </dgm:pt>
    <dgm:pt modelId="{01251A04-0436-4F0E-8285-B4524E56F3C7}">
      <dgm:prSet phldrT="[Text]" custT="1"/>
      <dgm:spPr/>
      <dgm:t>
        <a:bodyPr/>
        <a:lstStyle/>
        <a:p>
          <a:r>
            <a:rPr lang="en-US" sz="2400" dirty="0" smtClean="0">
              <a:latin typeface="+mj-lt"/>
            </a:rPr>
            <a:t>Hardware with a network interface card (NIC) dedicated to operating in promiscuous mode segregated across different network segments. </a:t>
          </a:r>
          <a:endParaRPr lang="en-US" sz="2400" dirty="0"/>
        </a:p>
      </dgm:t>
    </dgm:pt>
    <dgm:pt modelId="{F48D4417-4C12-4757-8D47-0CCC6C58E962}" type="parTrans" cxnId="{1B2AB60B-78E5-46ED-AF38-B17130B8E76E}">
      <dgm:prSet/>
      <dgm:spPr/>
      <dgm:t>
        <a:bodyPr/>
        <a:lstStyle/>
        <a:p>
          <a:endParaRPr lang="en-US"/>
        </a:p>
      </dgm:t>
    </dgm:pt>
    <dgm:pt modelId="{628BF117-EC11-4643-98CF-C47CEFC6D89F}" type="sibTrans" cxnId="{1B2AB60B-78E5-46ED-AF38-B17130B8E76E}">
      <dgm:prSet/>
      <dgm:spPr/>
      <dgm:t>
        <a:bodyPr/>
        <a:lstStyle/>
        <a:p>
          <a:endParaRPr lang="en-US"/>
        </a:p>
      </dgm:t>
    </dgm:pt>
    <dgm:pt modelId="{A63F88CE-77BC-4C96-BB6D-04BE6A85D6B6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Host-based</a:t>
          </a:r>
          <a:endParaRPr lang="en-US" dirty="0"/>
        </a:p>
      </dgm:t>
    </dgm:pt>
    <dgm:pt modelId="{16447396-29E0-4A43-9DD2-C0A5B16CF6EB}" type="parTrans" cxnId="{7A2EB97B-C3C5-4894-8B70-546E518AB8E4}">
      <dgm:prSet/>
      <dgm:spPr/>
      <dgm:t>
        <a:bodyPr/>
        <a:lstStyle/>
        <a:p>
          <a:endParaRPr lang="en-US"/>
        </a:p>
      </dgm:t>
    </dgm:pt>
    <dgm:pt modelId="{8D109CBA-E09E-41D8-952C-5A9092BFB99C}" type="sibTrans" cxnId="{7A2EB97B-C3C5-4894-8B70-546E518AB8E4}">
      <dgm:prSet/>
      <dgm:spPr/>
      <dgm:t>
        <a:bodyPr/>
        <a:lstStyle/>
        <a:p>
          <a:endParaRPr lang="en-US"/>
        </a:p>
      </dgm:t>
    </dgm:pt>
    <dgm:pt modelId="{145A9455-4BAA-4B8E-B74B-60B9110CF76D}">
      <dgm:prSet phldrT="[Text]" custT="1"/>
      <dgm:spPr/>
      <dgm:t>
        <a:bodyPr/>
        <a:lstStyle/>
        <a:p>
          <a:r>
            <a:rPr lang="en-US" sz="2400" dirty="0" smtClean="0">
              <a:latin typeface="+mj-lt"/>
            </a:rPr>
            <a:t>Intended to monitor only the system it is actively running on</a:t>
          </a:r>
          <a:endParaRPr lang="en-US" sz="2400" dirty="0"/>
        </a:p>
      </dgm:t>
    </dgm:pt>
    <dgm:pt modelId="{B469709B-F14E-4295-84E9-023646373960}" type="parTrans" cxnId="{95683243-6EC8-4EE2-A6BB-DC8C0C35A684}">
      <dgm:prSet/>
      <dgm:spPr/>
      <dgm:t>
        <a:bodyPr/>
        <a:lstStyle/>
        <a:p>
          <a:endParaRPr lang="en-US"/>
        </a:p>
      </dgm:t>
    </dgm:pt>
    <dgm:pt modelId="{B9BE5007-5D48-4B62-9806-A7151ECA1603}" type="sibTrans" cxnId="{95683243-6EC8-4EE2-A6BB-DC8C0C35A684}">
      <dgm:prSet/>
      <dgm:spPr/>
      <dgm:t>
        <a:bodyPr/>
        <a:lstStyle/>
        <a:p>
          <a:endParaRPr lang="en-US"/>
        </a:p>
      </dgm:t>
    </dgm:pt>
    <dgm:pt modelId="{74842A1C-CFAE-4B1D-81EF-52B6ABA1F9CA}">
      <dgm:prSet custT="1"/>
      <dgm:spPr/>
      <dgm:t>
        <a:bodyPr/>
        <a:lstStyle/>
        <a:p>
          <a:r>
            <a:rPr lang="en-US" sz="2400" dirty="0" smtClean="0">
              <a:latin typeface="+mj-lt"/>
            </a:rPr>
            <a:t>Monitors multiple computers simultaneously </a:t>
          </a:r>
          <a:endParaRPr lang="en-US" sz="2400" dirty="0">
            <a:latin typeface="+mj-lt"/>
          </a:endParaRPr>
        </a:p>
      </dgm:t>
    </dgm:pt>
    <dgm:pt modelId="{F5A36242-9EDD-48D6-90DB-930A73BE4E15}" type="parTrans" cxnId="{81DA5C50-9BEF-47B3-9ADF-32CE694A86FA}">
      <dgm:prSet/>
      <dgm:spPr/>
      <dgm:t>
        <a:bodyPr/>
        <a:lstStyle/>
        <a:p>
          <a:endParaRPr lang="en-US"/>
        </a:p>
      </dgm:t>
    </dgm:pt>
    <dgm:pt modelId="{12CBEE6C-48A1-4C80-A09C-2DC202225EA2}" type="sibTrans" cxnId="{81DA5C50-9BEF-47B3-9ADF-32CE694A86FA}">
      <dgm:prSet/>
      <dgm:spPr/>
      <dgm:t>
        <a:bodyPr/>
        <a:lstStyle/>
        <a:p>
          <a:endParaRPr lang="en-US"/>
        </a:p>
      </dgm:t>
    </dgm:pt>
    <dgm:pt modelId="{28E90F47-6082-4020-8059-FB7D8887FA04}">
      <dgm:prSet custT="1"/>
      <dgm:spPr/>
      <dgm:t>
        <a:bodyPr/>
        <a:lstStyle/>
        <a:p>
          <a:r>
            <a:rPr lang="en-US" sz="2400" dirty="0" smtClean="0">
              <a:latin typeface="+mj-lt"/>
            </a:rPr>
            <a:t>Not concerned with other network traffic</a:t>
          </a:r>
          <a:endParaRPr lang="en-US" sz="2400" dirty="0">
            <a:latin typeface="+mj-lt"/>
          </a:endParaRPr>
        </a:p>
      </dgm:t>
    </dgm:pt>
    <dgm:pt modelId="{B6F62EDB-19D2-4954-96A6-25A55BA89144}" type="parTrans" cxnId="{8B364C84-DA8C-4B25-BB95-654048A9AEAC}">
      <dgm:prSet/>
      <dgm:spPr/>
      <dgm:t>
        <a:bodyPr/>
        <a:lstStyle/>
        <a:p>
          <a:endParaRPr lang="en-US"/>
        </a:p>
      </dgm:t>
    </dgm:pt>
    <dgm:pt modelId="{FA3535D7-1FBD-4B86-A429-E9B7FD530985}" type="sibTrans" cxnId="{8B364C84-DA8C-4B25-BB95-654048A9AEAC}">
      <dgm:prSet/>
      <dgm:spPr/>
      <dgm:t>
        <a:bodyPr/>
        <a:lstStyle/>
        <a:p>
          <a:endParaRPr lang="en-US"/>
        </a:p>
      </dgm:t>
    </dgm:pt>
    <dgm:pt modelId="{BB9FADA2-62AC-4D13-BBFB-87F782EE8FD0}">
      <dgm:prSet custT="1"/>
      <dgm:spPr/>
      <dgm:t>
        <a:bodyPr/>
        <a:lstStyle/>
        <a:p>
          <a:endParaRPr lang="en-US" sz="2400" dirty="0">
            <a:latin typeface="+mj-lt"/>
          </a:endParaRPr>
        </a:p>
      </dgm:t>
    </dgm:pt>
    <dgm:pt modelId="{15CF32F5-4B86-4BC3-849F-45C922E25041}" type="parTrans" cxnId="{E037D902-4DBE-467E-9E77-5E3D9B9D5AAD}">
      <dgm:prSet/>
      <dgm:spPr/>
      <dgm:t>
        <a:bodyPr/>
        <a:lstStyle/>
        <a:p>
          <a:endParaRPr lang="en-US"/>
        </a:p>
      </dgm:t>
    </dgm:pt>
    <dgm:pt modelId="{4DBD65EC-8A6D-41B7-8611-AEAB4B34457A}" type="sibTrans" cxnId="{E037D902-4DBE-467E-9E77-5E3D9B9D5AAD}">
      <dgm:prSet/>
      <dgm:spPr/>
      <dgm:t>
        <a:bodyPr/>
        <a:lstStyle/>
        <a:p>
          <a:endParaRPr lang="en-US"/>
        </a:p>
      </dgm:t>
    </dgm:pt>
    <dgm:pt modelId="{CDACE20A-9409-4D46-B48B-0C69659A012C}" type="pres">
      <dgm:prSet presAssocID="{11A67DC7-21AB-4AAE-9565-1786D2E004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9A41B3-F685-413A-BCBE-87000437B703}" type="pres">
      <dgm:prSet presAssocID="{0074CD2B-3046-404D-8B1A-1E514A19863C}" presName="parentText" presStyleLbl="node1" presStyleIdx="0" presStyleCnt="2" custScaleX="89230" custScaleY="686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14CAE-DD1B-4F2D-BE99-2EFFB0815AF2}" type="pres">
      <dgm:prSet presAssocID="{0074CD2B-3046-404D-8B1A-1E514A19863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B9D02-F84A-432E-A742-E8584458C72E}" type="pres">
      <dgm:prSet presAssocID="{A63F88CE-77BC-4C96-BB6D-04BE6A85D6B6}" presName="parentText" presStyleLbl="node1" presStyleIdx="1" presStyleCnt="2" custScaleX="89230" custScaleY="686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C8BA4-646C-4E32-AF12-DD087BDFBEBD}" type="pres">
      <dgm:prSet presAssocID="{A63F88CE-77BC-4C96-BB6D-04BE6A85D6B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683243-6EC8-4EE2-A6BB-DC8C0C35A684}" srcId="{A63F88CE-77BC-4C96-BB6D-04BE6A85D6B6}" destId="{145A9455-4BAA-4B8E-B74B-60B9110CF76D}" srcOrd="0" destOrd="0" parTransId="{B469709B-F14E-4295-84E9-023646373960}" sibTransId="{B9BE5007-5D48-4B62-9806-A7151ECA1603}"/>
    <dgm:cxn modelId="{A174F349-3E09-443D-8E02-65DA2C359EA4}" srcId="{11A67DC7-21AB-4AAE-9565-1786D2E0049F}" destId="{0074CD2B-3046-404D-8B1A-1E514A19863C}" srcOrd="0" destOrd="0" parTransId="{711E3919-399F-499E-9299-1644CB4F0E84}" sibTransId="{607EB484-687F-4731-843F-86AD81C7DB0E}"/>
    <dgm:cxn modelId="{BB9634C1-1FD2-422C-B257-2CC979300447}" type="presOf" srcId="{A63F88CE-77BC-4C96-BB6D-04BE6A85D6B6}" destId="{7DBB9D02-F84A-432E-A742-E8584458C72E}" srcOrd="0" destOrd="0" presId="urn:microsoft.com/office/officeart/2005/8/layout/vList2"/>
    <dgm:cxn modelId="{E037D902-4DBE-467E-9E77-5E3D9B9D5AAD}" srcId="{0074CD2B-3046-404D-8B1A-1E514A19863C}" destId="{BB9FADA2-62AC-4D13-BBFB-87F782EE8FD0}" srcOrd="2" destOrd="0" parTransId="{15CF32F5-4B86-4BC3-849F-45C922E25041}" sibTransId="{4DBD65EC-8A6D-41B7-8611-AEAB4B34457A}"/>
    <dgm:cxn modelId="{71EBC724-2CA6-415E-A051-344029694A1F}" type="presOf" srcId="{28E90F47-6082-4020-8059-FB7D8887FA04}" destId="{A51C8BA4-646C-4E32-AF12-DD087BDFBEBD}" srcOrd="0" destOrd="1" presId="urn:microsoft.com/office/officeart/2005/8/layout/vList2"/>
    <dgm:cxn modelId="{B6EDA078-DF2B-41A5-A8B5-BE8DB01C05F0}" type="presOf" srcId="{01251A04-0436-4F0E-8285-B4524E56F3C7}" destId="{D7214CAE-DD1B-4F2D-BE99-2EFFB0815AF2}" srcOrd="0" destOrd="0" presId="urn:microsoft.com/office/officeart/2005/8/layout/vList2"/>
    <dgm:cxn modelId="{4D482C8E-8F77-45F7-A05A-7DC9BFC7B2A6}" type="presOf" srcId="{11A67DC7-21AB-4AAE-9565-1786D2E0049F}" destId="{CDACE20A-9409-4D46-B48B-0C69659A012C}" srcOrd="0" destOrd="0" presId="urn:microsoft.com/office/officeart/2005/8/layout/vList2"/>
    <dgm:cxn modelId="{E9FA6D79-53EF-4672-813D-25A780820133}" type="presOf" srcId="{0074CD2B-3046-404D-8B1A-1E514A19863C}" destId="{879A41B3-F685-413A-BCBE-87000437B703}" srcOrd="0" destOrd="0" presId="urn:microsoft.com/office/officeart/2005/8/layout/vList2"/>
    <dgm:cxn modelId="{EAB76780-69E3-4ABD-9DD5-909EBB353B89}" type="presOf" srcId="{145A9455-4BAA-4B8E-B74B-60B9110CF76D}" destId="{A51C8BA4-646C-4E32-AF12-DD087BDFBEBD}" srcOrd="0" destOrd="0" presId="urn:microsoft.com/office/officeart/2005/8/layout/vList2"/>
    <dgm:cxn modelId="{1BE30C31-5769-4971-83DE-C5B32F8EFBDC}" type="presOf" srcId="{74842A1C-CFAE-4B1D-81EF-52B6ABA1F9CA}" destId="{D7214CAE-DD1B-4F2D-BE99-2EFFB0815AF2}" srcOrd="0" destOrd="1" presId="urn:microsoft.com/office/officeart/2005/8/layout/vList2"/>
    <dgm:cxn modelId="{1B2AB60B-78E5-46ED-AF38-B17130B8E76E}" srcId="{0074CD2B-3046-404D-8B1A-1E514A19863C}" destId="{01251A04-0436-4F0E-8285-B4524E56F3C7}" srcOrd="0" destOrd="0" parTransId="{F48D4417-4C12-4757-8D47-0CCC6C58E962}" sibTransId="{628BF117-EC11-4643-98CF-C47CEFC6D89F}"/>
    <dgm:cxn modelId="{8B364C84-DA8C-4B25-BB95-654048A9AEAC}" srcId="{A63F88CE-77BC-4C96-BB6D-04BE6A85D6B6}" destId="{28E90F47-6082-4020-8059-FB7D8887FA04}" srcOrd="1" destOrd="0" parTransId="{B6F62EDB-19D2-4954-96A6-25A55BA89144}" sibTransId="{FA3535D7-1FBD-4B86-A429-E9B7FD530985}"/>
    <dgm:cxn modelId="{7A2EB97B-C3C5-4894-8B70-546E518AB8E4}" srcId="{11A67DC7-21AB-4AAE-9565-1786D2E0049F}" destId="{A63F88CE-77BC-4C96-BB6D-04BE6A85D6B6}" srcOrd="1" destOrd="0" parTransId="{16447396-29E0-4A43-9DD2-C0A5B16CF6EB}" sibTransId="{8D109CBA-E09E-41D8-952C-5A9092BFB99C}"/>
    <dgm:cxn modelId="{2B3576BE-BEFB-4E33-ADFE-24A0E11CAF78}" type="presOf" srcId="{BB9FADA2-62AC-4D13-BBFB-87F782EE8FD0}" destId="{D7214CAE-DD1B-4F2D-BE99-2EFFB0815AF2}" srcOrd="0" destOrd="2" presId="urn:microsoft.com/office/officeart/2005/8/layout/vList2"/>
    <dgm:cxn modelId="{81DA5C50-9BEF-47B3-9ADF-32CE694A86FA}" srcId="{0074CD2B-3046-404D-8B1A-1E514A19863C}" destId="{74842A1C-CFAE-4B1D-81EF-52B6ABA1F9CA}" srcOrd="1" destOrd="0" parTransId="{F5A36242-9EDD-48D6-90DB-930A73BE4E15}" sibTransId="{12CBEE6C-48A1-4C80-A09C-2DC202225EA2}"/>
    <dgm:cxn modelId="{38438BEB-ED57-40CF-AA52-C7DC92BA3303}" type="presParOf" srcId="{CDACE20A-9409-4D46-B48B-0C69659A012C}" destId="{879A41B3-F685-413A-BCBE-87000437B703}" srcOrd="0" destOrd="0" presId="urn:microsoft.com/office/officeart/2005/8/layout/vList2"/>
    <dgm:cxn modelId="{21D4EA1C-56B9-4774-B77E-CF9BDCDDCD10}" type="presParOf" srcId="{CDACE20A-9409-4D46-B48B-0C69659A012C}" destId="{D7214CAE-DD1B-4F2D-BE99-2EFFB0815AF2}" srcOrd="1" destOrd="0" presId="urn:microsoft.com/office/officeart/2005/8/layout/vList2"/>
    <dgm:cxn modelId="{43E73109-01F8-4A04-9394-3E457E243182}" type="presParOf" srcId="{CDACE20A-9409-4D46-B48B-0C69659A012C}" destId="{7DBB9D02-F84A-432E-A742-E8584458C72E}" srcOrd="2" destOrd="0" presId="urn:microsoft.com/office/officeart/2005/8/layout/vList2"/>
    <dgm:cxn modelId="{892C125B-79B0-4DB0-969A-C301489F1A2C}" type="presParOf" srcId="{CDACE20A-9409-4D46-B48B-0C69659A012C}" destId="{A51C8BA4-646C-4E32-AF12-DD087BDFBEB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002132-4BEA-4607-AC5F-FE29AAA73780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14E2D08-3DF6-48C5-B029-C1C08907B6DD}">
      <dgm:prSet phldrT="[Text]"/>
      <dgm:spPr/>
      <dgm:t>
        <a:bodyPr/>
        <a:lstStyle/>
        <a:p>
          <a:r>
            <a:rPr lang="en-US" dirty="0" smtClean="0"/>
            <a:t>Knowledge-based</a:t>
          </a:r>
          <a:endParaRPr lang="en-US" dirty="0"/>
        </a:p>
      </dgm:t>
    </dgm:pt>
    <dgm:pt modelId="{57D083C2-CC90-416C-A14E-491914AD49FD}" type="parTrans" cxnId="{4B8835C0-1BCF-43AF-84B8-056263BA4EC6}">
      <dgm:prSet/>
      <dgm:spPr/>
      <dgm:t>
        <a:bodyPr/>
        <a:lstStyle/>
        <a:p>
          <a:endParaRPr lang="en-US"/>
        </a:p>
      </dgm:t>
    </dgm:pt>
    <dgm:pt modelId="{586FE47D-F50E-413A-A023-461F10E3E0B4}" type="sibTrans" cxnId="{4B8835C0-1BCF-43AF-84B8-056263BA4EC6}">
      <dgm:prSet/>
      <dgm:spPr/>
      <dgm:t>
        <a:bodyPr/>
        <a:lstStyle/>
        <a:p>
          <a:endParaRPr lang="en-US"/>
        </a:p>
      </dgm:t>
    </dgm:pt>
    <dgm:pt modelId="{8D64E73A-C4E6-4E2D-9E13-69238FF0094D}">
      <dgm:prSet phldrT="[Text]"/>
      <dgm:spPr/>
      <dgm:t>
        <a:bodyPr/>
        <a:lstStyle/>
        <a:p>
          <a:r>
            <a:rPr lang="en-US" dirty="0" smtClean="0"/>
            <a:t>References a known constantly updated database of known and recorded malicious software to match against active network traffic.</a:t>
          </a:r>
          <a:endParaRPr lang="en-US" dirty="0"/>
        </a:p>
      </dgm:t>
    </dgm:pt>
    <dgm:pt modelId="{9C5FAB13-26ED-4E0C-84D8-25D9990F1FF4}" type="parTrans" cxnId="{7909132D-F831-49B3-BEF9-05DA7FB9578D}">
      <dgm:prSet/>
      <dgm:spPr/>
      <dgm:t>
        <a:bodyPr/>
        <a:lstStyle/>
        <a:p>
          <a:endParaRPr lang="en-US"/>
        </a:p>
      </dgm:t>
    </dgm:pt>
    <dgm:pt modelId="{FE9D9F53-A4EB-42C1-8549-975DC04DF1DE}" type="sibTrans" cxnId="{7909132D-F831-49B3-BEF9-05DA7FB9578D}">
      <dgm:prSet/>
      <dgm:spPr/>
      <dgm:t>
        <a:bodyPr/>
        <a:lstStyle/>
        <a:p>
          <a:endParaRPr lang="en-US"/>
        </a:p>
      </dgm:t>
    </dgm:pt>
    <dgm:pt modelId="{F9FFC922-339B-432E-9972-78AA496474EE}">
      <dgm:prSet phldrT="[Text]"/>
      <dgm:spPr/>
      <dgm:t>
        <a:bodyPr/>
        <a:lstStyle/>
        <a:p>
          <a:r>
            <a:rPr lang="en-US" dirty="0" smtClean="0"/>
            <a:t>Behavior-Based</a:t>
          </a:r>
          <a:endParaRPr lang="en-US" dirty="0"/>
        </a:p>
      </dgm:t>
    </dgm:pt>
    <dgm:pt modelId="{5B086CCC-2FC0-4539-9563-813522E3AB93}" type="parTrans" cxnId="{74F8ADF1-0903-40B8-8B4D-19DF005D3318}">
      <dgm:prSet/>
      <dgm:spPr/>
      <dgm:t>
        <a:bodyPr/>
        <a:lstStyle/>
        <a:p>
          <a:endParaRPr lang="en-US"/>
        </a:p>
      </dgm:t>
    </dgm:pt>
    <dgm:pt modelId="{3D966CB0-EB8D-4596-BAE8-BD3F485CFF8B}" type="sibTrans" cxnId="{74F8ADF1-0903-40B8-8B4D-19DF005D3318}">
      <dgm:prSet/>
      <dgm:spPr/>
      <dgm:t>
        <a:bodyPr/>
        <a:lstStyle/>
        <a:p>
          <a:endParaRPr lang="en-US"/>
        </a:p>
      </dgm:t>
    </dgm:pt>
    <dgm:pt modelId="{50AA35AA-7208-4939-9138-69C720414D0E}">
      <dgm:prSet phldrT="[Text]"/>
      <dgm:spPr/>
      <dgm:t>
        <a:bodyPr/>
        <a:lstStyle/>
        <a:p>
          <a:r>
            <a:rPr lang="en-US" dirty="0" smtClean="0"/>
            <a:t>Performs deep packet inspection on real time network activity</a:t>
          </a:r>
          <a:endParaRPr lang="en-US" dirty="0"/>
        </a:p>
      </dgm:t>
    </dgm:pt>
    <dgm:pt modelId="{C2C11E85-649D-4988-B630-EDE540B0D721}" type="parTrans" cxnId="{59B0D5C4-3B84-43E9-91B6-1876C4E7E886}">
      <dgm:prSet/>
      <dgm:spPr/>
      <dgm:t>
        <a:bodyPr/>
        <a:lstStyle/>
        <a:p>
          <a:endParaRPr lang="en-US"/>
        </a:p>
      </dgm:t>
    </dgm:pt>
    <dgm:pt modelId="{B9045FC2-CC71-448B-A1AF-E98DFC1D399A}" type="sibTrans" cxnId="{59B0D5C4-3B84-43E9-91B6-1876C4E7E886}">
      <dgm:prSet/>
      <dgm:spPr/>
      <dgm:t>
        <a:bodyPr/>
        <a:lstStyle/>
        <a:p>
          <a:endParaRPr lang="en-US"/>
        </a:p>
      </dgm:t>
    </dgm:pt>
    <dgm:pt modelId="{596D2D2C-EE4E-4E5F-98E6-792DC5DD705C}">
      <dgm:prSet/>
      <dgm:spPr/>
      <dgm:t>
        <a:bodyPr/>
        <a:lstStyle/>
        <a:p>
          <a:r>
            <a:rPr lang="en-US" smtClean="0"/>
            <a:t>More common than behavior based</a:t>
          </a:r>
          <a:endParaRPr lang="en-US" dirty="0"/>
        </a:p>
      </dgm:t>
    </dgm:pt>
    <dgm:pt modelId="{660E8C41-31EB-48A2-AA8A-4898C56511DF}" type="parTrans" cxnId="{8565925C-2A48-4DF8-9C7C-917316420DCF}">
      <dgm:prSet/>
      <dgm:spPr/>
      <dgm:t>
        <a:bodyPr/>
        <a:lstStyle/>
        <a:p>
          <a:endParaRPr lang="en-US"/>
        </a:p>
      </dgm:t>
    </dgm:pt>
    <dgm:pt modelId="{BE8FF297-E1B8-4F97-A0E8-19AF1AA86B96}" type="sibTrans" cxnId="{8565925C-2A48-4DF8-9C7C-917316420DCF}">
      <dgm:prSet/>
      <dgm:spPr/>
      <dgm:t>
        <a:bodyPr/>
        <a:lstStyle/>
        <a:p>
          <a:endParaRPr lang="en-US"/>
        </a:p>
      </dgm:t>
    </dgm:pt>
    <dgm:pt modelId="{4101C278-EF8F-42C4-B5FF-C6E26AF6BFAE}">
      <dgm:prSet/>
      <dgm:spPr/>
      <dgm:t>
        <a:bodyPr/>
        <a:lstStyle/>
        <a:p>
          <a:r>
            <a:rPr lang="en-US" dirty="0" smtClean="0"/>
            <a:t>Also known as signature based</a:t>
          </a:r>
          <a:endParaRPr lang="en-US" dirty="0"/>
        </a:p>
      </dgm:t>
    </dgm:pt>
    <dgm:pt modelId="{671A94BF-5928-44E1-84C5-A0687A7EA2D7}" type="parTrans" cxnId="{434C57F4-7C1E-4D4C-8B48-A2CEA431BBB8}">
      <dgm:prSet/>
      <dgm:spPr/>
      <dgm:t>
        <a:bodyPr/>
        <a:lstStyle/>
        <a:p>
          <a:endParaRPr lang="en-US"/>
        </a:p>
      </dgm:t>
    </dgm:pt>
    <dgm:pt modelId="{6D6A1F4D-3E7E-4058-8D81-06A5016256B1}" type="sibTrans" cxnId="{434C57F4-7C1E-4D4C-8B48-A2CEA431BBB8}">
      <dgm:prSet/>
      <dgm:spPr/>
      <dgm:t>
        <a:bodyPr/>
        <a:lstStyle/>
        <a:p>
          <a:endParaRPr lang="en-US"/>
        </a:p>
      </dgm:t>
    </dgm:pt>
    <dgm:pt modelId="{4B11B3A0-3CE2-4FBC-906A-7C72D6B3340E}">
      <dgm:prSet/>
      <dgm:spPr/>
      <dgm:t>
        <a:bodyPr/>
        <a:lstStyle/>
        <a:p>
          <a:r>
            <a:rPr lang="en-US" dirty="0" smtClean="0"/>
            <a:t>Determines malware based on a heuristic approach.</a:t>
          </a:r>
          <a:endParaRPr lang="en-US" dirty="0"/>
        </a:p>
      </dgm:t>
    </dgm:pt>
    <dgm:pt modelId="{0CF24FCE-E01E-4315-BB57-4B42F4AC890C}" type="parTrans" cxnId="{24AC135D-8094-4E12-9A44-B4F1568428BA}">
      <dgm:prSet/>
      <dgm:spPr/>
      <dgm:t>
        <a:bodyPr/>
        <a:lstStyle/>
        <a:p>
          <a:endParaRPr lang="en-US"/>
        </a:p>
      </dgm:t>
    </dgm:pt>
    <dgm:pt modelId="{F6AD728B-1310-428F-BD4E-D1142266016F}" type="sibTrans" cxnId="{24AC135D-8094-4E12-9A44-B4F1568428BA}">
      <dgm:prSet/>
      <dgm:spPr/>
      <dgm:t>
        <a:bodyPr/>
        <a:lstStyle/>
        <a:p>
          <a:endParaRPr lang="en-US"/>
        </a:p>
      </dgm:t>
    </dgm:pt>
    <dgm:pt modelId="{F081BE24-F5D3-4BFA-9C45-F947F5B47EB2}" type="pres">
      <dgm:prSet presAssocID="{E2002132-4BEA-4607-AC5F-FE29AAA737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FD22E8-BCFA-4D39-BCA2-FC4E6C2B86A6}" type="pres">
      <dgm:prSet presAssocID="{514E2D08-3DF6-48C5-B029-C1C08907B6DD}" presName="composite" presStyleCnt="0"/>
      <dgm:spPr/>
    </dgm:pt>
    <dgm:pt modelId="{A0872220-D581-4F87-8D0F-7A9DFE118BA8}" type="pres">
      <dgm:prSet presAssocID="{514E2D08-3DF6-48C5-B029-C1C08907B6D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2C4DC-71DF-4494-9B81-29C2D362FD2E}" type="pres">
      <dgm:prSet presAssocID="{514E2D08-3DF6-48C5-B029-C1C08907B6D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E547F-CB20-431A-8DAA-962FBEB1EEBC}" type="pres">
      <dgm:prSet presAssocID="{586FE47D-F50E-413A-A023-461F10E3E0B4}" presName="sp" presStyleCnt="0"/>
      <dgm:spPr/>
    </dgm:pt>
    <dgm:pt modelId="{9C02707F-86DC-4117-B92D-37A6133E03EE}" type="pres">
      <dgm:prSet presAssocID="{F9FFC922-339B-432E-9972-78AA496474EE}" presName="composite" presStyleCnt="0"/>
      <dgm:spPr/>
    </dgm:pt>
    <dgm:pt modelId="{947AC928-189B-49A9-9F8B-74A527B49A47}" type="pres">
      <dgm:prSet presAssocID="{F9FFC922-339B-432E-9972-78AA496474E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1CAC0-30CC-428B-B833-94E092E03DC2}" type="pres">
      <dgm:prSet presAssocID="{F9FFC922-339B-432E-9972-78AA496474E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1934C1-1B39-4893-9D77-4AC83618D39B}" type="presOf" srcId="{E2002132-4BEA-4607-AC5F-FE29AAA73780}" destId="{F081BE24-F5D3-4BFA-9C45-F947F5B47EB2}" srcOrd="0" destOrd="0" presId="urn:microsoft.com/office/officeart/2005/8/layout/chevron2"/>
    <dgm:cxn modelId="{E5B94F03-3AA1-4BB9-854F-2AF5AA85D619}" type="presOf" srcId="{50AA35AA-7208-4939-9138-69C720414D0E}" destId="{87C1CAC0-30CC-428B-B833-94E092E03DC2}" srcOrd="0" destOrd="0" presId="urn:microsoft.com/office/officeart/2005/8/layout/chevron2"/>
    <dgm:cxn modelId="{8565925C-2A48-4DF8-9C7C-917316420DCF}" srcId="{514E2D08-3DF6-48C5-B029-C1C08907B6DD}" destId="{596D2D2C-EE4E-4E5F-98E6-792DC5DD705C}" srcOrd="1" destOrd="0" parTransId="{660E8C41-31EB-48A2-AA8A-4898C56511DF}" sibTransId="{BE8FF297-E1B8-4F97-A0E8-19AF1AA86B96}"/>
    <dgm:cxn modelId="{74F8ADF1-0903-40B8-8B4D-19DF005D3318}" srcId="{E2002132-4BEA-4607-AC5F-FE29AAA73780}" destId="{F9FFC922-339B-432E-9972-78AA496474EE}" srcOrd="1" destOrd="0" parTransId="{5B086CCC-2FC0-4539-9563-813522E3AB93}" sibTransId="{3D966CB0-EB8D-4596-BAE8-BD3F485CFF8B}"/>
    <dgm:cxn modelId="{28245507-EBBA-4F7E-9444-6F5C67EDEC91}" type="presOf" srcId="{4B11B3A0-3CE2-4FBC-906A-7C72D6B3340E}" destId="{87C1CAC0-30CC-428B-B833-94E092E03DC2}" srcOrd="0" destOrd="1" presId="urn:microsoft.com/office/officeart/2005/8/layout/chevron2"/>
    <dgm:cxn modelId="{434C57F4-7C1E-4D4C-8B48-A2CEA431BBB8}" srcId="{514E2D08-3DF6-48C5-B029-C1C08907B6DD}" destId="{4101C278-EF8F-42C4-B5FF-C6E26AF6BFAE}" srcOrd="2" destOrd="0" parTransId="{671A94BF-5928-44E1-84C5-A0687A7EA2D7}" sibTransId="{6D6A1F4D-3E7E-4058-8D81-06A5016256B1}"/>
    <dgm:cxn modelId="{D7158CCF-8541-4B5D-9B9F-22F92A1EEA42}" type="presOf" srcId="{514E2D08-3DF6-48C5-B029-C1C08907B6DD}" destId="{A0872220-D581-4F87-8D0F-7A9DFE118BA8}" srcOrd="0" destOrd="0" presId="urn:microsoft.com/office/officeart/2005/8/layout/chevron2"/>
    <dgm:cxn modelId="{BEC9985A-CD3F-41FC-B5D5-10FC8E6C851E}" type="presOf" srcId="{4101C278-EF8F-42C4-B5FF-C6E26AF6BFAE}" destId="{9B72C4DC-71DF-4494-9B81-29C2D362FD2E}" srcOrd="0" destOrd="2" presId="urn:microsoft.com/office/officeart/2005/8/layout/chevron2"/>
    <dgm:cxn modelId="{59B0D5C4-3B84-43E9-91B6-1876C4E7E886}" srcId="{F9FFC922-339B-432E-9972-78AA496474EE}" destId="{50AA35AA-7208-4939-9138-69C720414D0E}" srcOrd="0" destOrd="0" parTransId="{C2C11E85-649D-4988-B630-EDE540B0D721}" sibTransId="{B9045FC2-CC71-448B-A1AF-E98DFC1D399A}"/>
    <dgm:cxn modelId="{7909132D-F831-49B3-BEF9-05DA7FB9578D}" srcId="{514E2D08-3DF6-48C5-B029-C1C08907B6DD}" destId="{8D64E73A-C4E6-4E2D-9E13-69238FF0094D}" srcOrd="0" destOrd="0" parTransId="{9C5FAB13-26ED-4E0C-84D8-25D9990F1FF4}" sibTransId="{FE9D9F53-A4EB-42C1-8549-975DC04DF1DE}"/>
    <dgm:cxn modelId="{7A646546-299E-434B-BB7C-666AF0B85FEB}" type="presOf" srcId="{596D2D2C-EE4E-4E5F-98E6-792DC5DD705C}" destId="{9B72C4DC-71DF-4494-9B81-29C2D362FD2E}" srcOrd="0" destOrd="1" presId="urn:microsoft.com/office/officeart/2005/8/layout/chevron2"/>
    <dgm:cxn modelId="{24AC135D-8094-4E12-9A44-B4F1568428BA}" srcId="{F9FFC922-339B-432E-9972-78AA496474EE}" destId="{4B11B3A0-3CE2-4FBC-906A-7C72D6B3340E}" srcOrd="1" destOrd="0" parTransId="{0CF24FCE-E01E-4315-BB57-4B42F4AC890C}" sibTransId="{F6AD728B-1310-428F-BD4E-D1142266016F}"/>
    <dgm:cxn modelId="{5B4D1EF8-1C6B-43E4-9A5E-7AE4687DFB40}" type="presOf" srcId="{8D64E73A-C4E6-4E2D-9E13-69238FF0094D}" destId="{9B72C4DC-71DF-4494-9B81-29C2D362FD2E}" srcOrd="0" destOrd="0" presId="urn:microsoft.com/office/officeart/2005/8/layout/chevron2"/>
    <dgm:cxn modelId="{BB513919-57D3-4B73-A98B-5594E8E8D1CC}" type="presOf" srcId="{F9FFC922-339B-432E-9972-78AA496474EE}" destId="{947AC928-189B-49A9-9F8B-74A527B49A47}" srcOrd="0" destOrd="0" presId="urn:microsoft.com/office/officeart/2005/8/layout/chevron2"/>
    <dgm:cxn modelId="{4B8835C0-1BCF-43AF-84B8-056263BA4EC6}" srcId="{E2002132-4BEA-4607-AC5F-FE29AAA73780}" destId="{514E2D08-3DF6-48C5-B029-C1C08907B6DD}" srcOrd="0" destOrd="0" parTransId="{57D083C2-CC90-416C-A14E-491914AD49FD}" sibTransId="{586FE47D-F50E-413A-A023-461F10E3E0B4}"/>
    <dgm:cxn modelId="{1EE1F976-A85A-4CA3-97D3-CEA507CC4258}" type="presParOf" srcId="{F081BE24-F5D3-4BFA-9C45-F947F5B47EB2}" destId="{49FD22E8-BCFA-4D39-BCA2-FC4E6C2B86A6}" srcOrd="0" destOrd="0" presId="urn:microsoft.com/office/officeart/2005/8/layout/chevron2"/>
    <dgm:cxn modelId="{29C09B13-2D5D-4112-942E-BC0ED66C77CA}" type="presParOf" srcId="{49FD22E8-BCFA-4D39-BCA2-FC4E6C2B86A6}" destId="{A0872220-D581-4F87-8D0F-7A9DFE118BA8}" srcOrd="0" destOrd="0" presId="urn:microsoft.com/office/officeart/2005/8/layout/chevron2"/>
    <dgm:cxn modelId="{C61DCDB4-F63F-4238-967F-6D106D02715E}" type="presParOf" srcId="{49FD22E8-BCFA-4D39-BCA2-FC4E6C2B86A6}" destId="{9B72C4DC-71DF-4494-9B81-29C2D362FD2E}" srcOrd="1" destOrd="0" presId="urn:microsoft.com/office/officeart/2005/8/layout/chevron2"/>
    <dgm:cxn modelId="{EF8DB0FA-B9B8-4D0D-A95F-66C266471F93}" type="presParOf" srcId="{F081BE24-F5D3-4BFA-9C45-F947F5B47EB2}" destId="{BA9E547F-CB20-431A-8DAA-962FBEB1EEBC}" srcOrd="1" destOrd="0" presId="urn:microsoft.com/office/officeart/2005/8/layout/chevron2"/>
    <dgm:cxn modelId="{A424852B-E849-4D4C-A895-54698972A9CF}" type="presParOf" srcId="{F081BE24-F5D3-4BFA-9C45-F947F5B47EB2}" destId="{9C02707F-86DC-4117-B92D-37A6133E03EE}" srcOrd="2" destOrd="0" presId="urn:microsoft.com/office/officeart/2005/8/layout/chevron2"/>
    <dgm:cxn modelId="{1A4CAFF3-C080-4EAE-9C84-B49B7160F8AF}" type="presParOf" srcId="{9C02707F-86DC-4117-B92D-37A6133E03EE}" destId="{947AC928-189B-49A9-9F8B-74A527B49A47}" srcOrd="0" destOrd="0" presId="urn:microsoft.com/office/officeart/2005/8/layout/chevron2"/>
    <dgm:cxn modelId="{00BFD4D0-38C4-411B-ACB9-67A470AD7D70}" type="presParOf" srcId="{9C02707F-86DC-4117-B92D-37A6133E03EE}" destId="{87C1CAC0-30CC-428B-B833-94E092E03D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0CD54-5A7F-43B9-AD55-886E957338FC}">
      <dsp:nvSpPr>
        <dsp:cNvPr id="0" name=""/>
        <dsp:cNvSpPr/>
      </dsp:nvSpPr>
      <dsp:spPr>
        <a:xfrm>
          <a:off x="1821397" y="1717964"/>
          <a:ext cx="1204151" cy="103397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Virus</a:t>
          </a:r>
          <a:endParaRPr lang="en-US" sz="1600" kern="1200" dirty="0"/>
        </a:p>
      </dsp:txBody>
      <dsp:txXfrm>
        <a:off x="2007907" y="1878116"/>
        <a:ext cx="831131" cy="713670"/>
      </dsp:txXfrm>
    </dsp:sp>
    <dsp:sp modelId="{2F828916-BC4B-4C9D-99B4-DFAFF286C6B9}">
      <dsp:nvSpPr>
        <dsp:cNvPr id="0" name=""/>
        <dsp:cNvSpPr/>
      </dsp:nvSpPr>
      <dsp:spPr>
        <a:xfrm>
          <a:off x="1850128" y="2180193"/>
          <a:ext cx="140463" cy="1212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269A9-F432-4379-8C47-EDE7F61046B4}">
      <dsp:nvSpPr>
        <dsp:cNvPr id="0" name=""/>
        <dsp:cNvSpPr/>
      </dsp:nvSpPr>
      <dsp:spPr>
        <a:xfrm>
          <a:off x="785163" y="1146218"/>
          <a:ext cx="1204151" cy="10339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73E60-E475-4F63-9BE1-0467B10B54BB}">
      <dsp:nvSpPr>
        <dsp:cNvPr id="0" name=""/>
        <dsp:cNvSpPr/>
      </dsp:nvSpPr>
      <dsp:spPr>
        <a:xfrm>
          <a:off x="1610064" y="2043005"/>
          <a:ext cx="140463" cy="1212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732182"/>
              <a:satOff val="530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CC1A3-2F08-427E-8FBC-988619D577D0}">
      <dsp:nvSpPr>
        <dsp:cNvPr id="0" name=""/>
        <dsp:cNvSpPr/>
      </dsp:nvSpPr>
      <dsp:spPr>
        <a:xfrm>
          <a:off x="2857631" y="1143100"/>
          <a:ext cx="1204151" cy="103397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586394"/>
            <a:satOff val="1148"/>
            <a:lumOff val="-1699"/>
            <a:alphaOff val="0"/>
          </a:schemeClr>
        </a:solidFill>
        <a:ln w="12700" cap="flat" cmpd="sng" algn="ctr">
          <a:solidFill>
            <a:schemeClr val="accent2">
              <a:hueOff val="1586394"/>
              <a:satOff val="1148"/>
              <a:lumOff val="-16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Worm</a:t>
          </a:r>
          <a:endParaRPr lang="en-US" sz="1600" kern="1200" dirty="0"/>
        </a:p>
      </dsp:txBody>
      <dsp:txXfrm>
        <a:off x="3044141" y="1303252"/>
        <a:ext cx="831131" cy="713670"/>
      </dsp:txXfrm>
    </dsp:sp>
    <dsp:sp modelId="{C7DC0A10-7981-4E8A-940E-8934576C20A5}">
      <dsp:nvSpPr>
        <dsp:cNvPr id="0" name=""/>
        <dsp:cNvSpPr/>
      </dsp:nvSpPr>
      <dsp:spPr>
        <a:xfrm>
          <a:off x="3686363" y="2037549"/>
          <a:ext cx="140463" cy="1212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464364"/>
              <a:satOff val="1060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92FF7-3BAB-4090-B158-3A70A5AFAAA6}">
      <dsp:nvSpPr>
        <dsp:cNvPr id="0" name=""/>
        <dsp:cNvSpPr/>
      </dsp:nvSpPr>
      <dsp:spPr>
        <a:xfrm>
          <a:off x="3893227" y="1715625"/>
          <a:ext cx="1204151" cy="10339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2">
              <a:hueOff val="1586394"/>
              <a:satOff val="1148"/>
              <a:lumOff val="-16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FE48F-ABC1-465C-960E-10A663A00B34}">
      <dsp:nvSpPr>
        <dsp:cNvPr id="0" name=""/>
        <dsp:cNvSpPr/>
      </dsp:nvSpPr>
      <dsp:spPr>
        <a:xfrm>
          <a:off x="3922597" y="2175906"/>
          <a:ext cx="140463" cy="1212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196546"/>
              <a:satOff val="1590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E28D7-655D-4161-8E4D-445F5E73309D}">
      <dsp:nvSpPr>
        <dsp:cNvPr id="0" name=""/>
        <dsp:cNvSpPr/>
      </dsp:nvSpPr>
      <dsp:spPr>
        <a:xfrm>
          <a:off x="1821397" y="574863"/>
          <a:ext cx="1204151" cy="103397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3172788"/>
            <a:satOff val="2297"/>
            <a:lumOff val="-3399"/>
            <a:alphaOff val="0"/>
          </a:schemeClr>
        </a:solidFill>
        <a:ln w="12700" cap="flat" cmpd="sng" algn="ctr">
          <a:solidFill>
            <a:schemeClr val="accent2">
              <a:hueOff val="3172788"/>
              <a:satOff val="2297"/>
              <a:lumOff val="-3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Backdoor</a:t>
          </a:r>
          <a:endParaRPr lang="en-US" sz="1600" kern="1200" dirty="0"/>
        </a:p>
      </dsp:txBody>
      <dsp:txXfrm>
        <a:off x="2007907" y="735015"/>
        <a:ext cx="831131" cy="713670"/>
      </dsp:txXfrm>
    </dsp:sp>
    <dsp:sp modelId="{92B73530-8CBF-430F-A979-08E93230AED0}">
      <dsp:nvSpPr>
        <dsp:cNvPr id="0" name=""/>
        <dsp:cNvSpPr/>
      </dsp:nvSpPr>
      <dsp:spPr>
        <a:xfrm>
          <a:off x="2641191" y="588893"/>
          <a:ext cx="140463" cy="1212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928728"/>
              <a:satOff val="2120"/>
              <a:lumOff val="-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1D0F3-71E0-449F-AC71-500276AA4118}">
      <dsp:nvSpPr>
        <dsp:cNvPr id="0" name=""/>
        <dsp:cNvSpPr/>
      </dsp:nvSpPr>
      <dsp:spPr>
        <a:xfrm>
          <a:off x="2857631" y="0"/>
          <a:ext cx="1204151" cy="10339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accent2">
              <a:hueOff val="3172788"/>
              <a:satOff val="2297"/>
              <a:lumOff val="-3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0BF1B-64AC-4CD3-A169-A08B77AC3064}">
      <dsp:nvSpPr>
        <dsp:cNvPr id="0" name=""/>
        <dsp:cNvSpPr/>
      </dsp:nvSpPr>
      <dsp:spPr>
        <a:xfrm>
          <a:off x="2891470" y="457941"/>
          <a:ext cx="140463" cy="1212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660909"/>
              <a:satOff val="2650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FD102-0A9E-4710-A7DE-C868F8EDE571}">
      <dsp:nvSpPr>
        <dsp:cNvPr id="0" name=""/>
        <dsp:cNvSpPr/>
      </dsp:nvSpPr>
      <dsp:spPr>
        <a:xfrm>
          <a:off x="3893227" y="572524"/>
          <a:ext cx="1204151" cy="103397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4759182"/>
            <a:satOff val="3445"/>
            <a:lumOff val="-5098"/>
            <a:alphaOff val="0"/>
          </a:schemeClr>
        </a:solidFill>
        <a:ln w="12700" cap="flat" cmpd="sng" algn="ctr">
          <a:solidFill>
            <a:schemeClr val="accent2">
              <a:hueOff val="4759182"/>
              <a:satOff val="3445"/>
              <a:lumOff val="-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Trojan horse</a:t>
          </a:r>
          <a:endParaRPr lang="en-US" sz="1600" kern="1200" dirty="0"/>
        </a:p>
      </dsp:txBody>
      <dsp:txXfrm>
        <a:off x="4079737" y="732676"/>
        <a:ext cx="831131" cy="713670"/>
      </dsp:txXfrm>
    </dsp:sp>
    <dsp:sp modelId="{373218F6-679A-4294-BEAB-37677EED89D0}">
      <dsp:nvSpPr>
        <dsp:cNvPr id="0" name=""/>
        <dsp:cNvSpPr/>
      </dsp:nvSpPr>
      <dsp:spPr>
        <a:xfrm>
          <a:off x="4935208" y="1030856"/>
          <a:ext cx="140463" cy="1212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393091"/>
              <a:satOff val="3180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7BBE8-E3BD-45B0-A2EA-D5C59F6B0528}">
      <dsp:nvSpPr>
        <dsp:cNvPr id="0" name=""/>
        <dsp:cNvSpPr/>
      </dsp:nvSpPr>
      <dsp:spPr>
        <a:xfrm>
          <a:off x="4929461" y="1154013"/>
          <a:ext cx="1204151" cy="10339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accent2">
              <a:hueOff val="4759182"/>
              <a:satOff val="3445"/>
              <a:lumOff val="-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013C0-DCA7-4F0E-AAB1-F2762EB6670C}">
      <dsp:nvSpPr>
        <dsp:cNvPr id="0" name=""/>
        <dsp:cNvSpPr/>
      </dsp:nvSpPr>
      <dsp:spPr>
        <a:xfrm>
          <a:off x="5164418" y="1172331"/>
          <a:ext cx="140463" cy="1212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125273"/>
              <a:satOff val="3710"/>
              <a:lumOff val="-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FD5EC-7C4A-42DD-B804-DC2EB797CA50}">
      <dsp:nvSpPr>
        <dsp:cNvPr id="0" name=""/>
        <dsp:cNvSpPr/>
      </dsp:nvSpPr>
      <dsp:spPr>
        <a:xfrm>
          <a:off x="4929461" y="10912"/>
          <a:ext cx="1204151" cy="103397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6345576"/>
            <a:satOff val="4593"/>
            <a:lumOff val="-6797"/>
            <a:alphaOff val="0"/>
          </a:schemeClr>
        </a:solidFill>
        <a:ln w="12700" cap="flat" cmpd="sng" algn="ctr">
          <a:solidFill>
            <a:schemeClr val="accent2">
              <a:hueOff val="6345576"/>
              <a:satOff val="4593"/>
              <a:lumOff val="-67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User-level root kit</a:t>
          </a:r>
          <a:endParaRPr lang="en-US" sz="1600" kern="1200" dirty="0"/>
        </a:p>
      </dsp:txBody>
      <dsp:txXfrm>
        <a:off x="5115971" y="171064"/>
        <a:ext cx="831131" cy="713670"/>
      </dsp:txXfrm>
    </dsp:sp>
    <dsp:sp modelId="{C21F1306-39D9-492F-8955-4CBBBA6C1414}">
      <dsp:nvSpPr>
        <dsp:cNvPr id="0" name=""/>
        <dsp:cNvSpPr/>
      </dsp:nvSpPr>
      <dsp:spPr>
        <a:xfrm>
          <a:off x="5971442" y="474310"/>
          <a:ext cx="140463" cy="1212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857455"/>
              <a:satOff val="4240"/>
              <a:lumOff val="-62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09C56-9821-457A-A236-B1D15165DB47}">
      <dsp:nvSpPr>
        <dsp:cNvPr id="0" name=""/>
        <dsp:cNvSpPr/>
      </dsp:nvSpPr>
      <dsp:spPr>
        <a:xfrm>
          <a:off x="5965696" y="587724"/>
          <a:ext cx="1204151" cy="10339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2">
              <a:hueOff val="6345576"/>
              <a:satOff val="4593"/>
              <a:lumOff val="-67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88822-DF79-4150-A189-6BE73356AE67}">
      <dsp:nvSpPr>
        <dsp:cNvPr id="0" name=""/>
        <dsp:cNvSpPr/>
      </dsp:nvSpPr>
      <dsp:spPr>
        <a:xfrm>
          <a:off x="6205760" y="610719"/>
          <a:ext cx="140463" cy="1212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589637"/>
              <a:satOff val="4770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AB31A-7ED1-4B3D-AB0A-2A60100D4BC7}">
      <dsp:nvSpPr>
        <dsp:cNvPr id="0" name=""/>
        <dsp:cNvSpPr/>
      </dsp:nvSpPr>
      <dsp:spPr>
        <a:xfrm>
          <a:off x="5965696" y="1728876"/>
          <a:ext cx="1204151" cy="103397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7931970"/>
            <a:satOff val="5742"/>
            <a:lumOff val="-8497"/>
            <a:alphaOff val="0"/>
          </a:schemeClr>
        </a:solidFill>
        <a:ln w="12700" cap="flat" cmpd="sng" algn="ctr">
          <a:solidFill>
            <a:schemeClr val="accent2">
              <a:hueOff val="7931970"/>
              <a:satOff val="5742"/>
              <a:lumOff val="-84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Kernel-level root kit</a:t>
          </a:r>
          <a:endParaRPr lang="en-US" sz="1600" kern="1200" dirty="0"/>
        </a:p>
      </dsp:txBody>
      <dsp:txXfrm>
        <a:off x="6152206" y="1889028"/>
        <a:ext cx="831131" cy="713670"/>
      </dsp:txXfrm>
    </dsp:sp>
    <dsp:sp modelId="{0DFEBC10-44AA-460B-ACB9-EE3F38DF0DCB}">
      <dsp:nvSpPr>
        <dsp:cNvPr id="0" name=""/>
        <dsp:cNvSpPr/>
      </dsp:nvSpPr>
      <dsp:spPr>
        <a:xfrm>
          <a:off x="6204483" y="2634627"/>
          <a:ext cx="140463" cy="1212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7321819"/>
              <a:satOff val="5300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43AAC-4ADA-43B6-B517-A2F41DFDFADA}">
      <dsp:nvSpPr>
        <dsp:cNvPr id="0" name=""/>
        <dsp:cNvSpPr/>
      </dsp:nvSpPr>
      <dsp:spPr>
        <a:xfrm>
          <a:off x="4929461" y="2295165"/>
          <a:ext cx="1204151" cy="10339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accent2">
              <a:hueOff val="7931970"/>
              <a:satOff val="5742"/>
              <a:lumOff val="-84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68ACC-7526-490D-B7C9-3D5C46D92E78}">
      <dsp:nvSpPr>
        <dsp:cNvPr id="0" name=""/>
        <dsp:cNvSpPr/>
      </dsp:nvSpPr>
      <dsp:spPr>
        <a:xfrm>
          <a:off x="5981019" y="2748820"/>
          <a:ext cx="140463" cy="1212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8054000"/>
              <a:satOff val="5830"/>
              <a:lumOff val="-86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89D1A-0DC7-473A-80FD-D421176CAEB8}">
      <dsp:nvSpPr>
        <dsp:cNvPr id="0" name=""/>
        <dsp:cNvSpPr/>
      </dsp:nvSpPr>
      <dsp:spPr>
        <a:xfrm>
          <a:off x="2856354" y="2288540"/>
          <a:ext cx="1204151" cy="103397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9518364"/>
            <a:satOff val="6890"/>
            <a:lumOff val="-10196"/>
            <a:alphaOff val="0"/>
          </a:schemeClr>
        </a:solidFill>
        <a:ln w="12700" cap="flat" cmpd="sng" algn="ctr">
          <a:solidFill>
            <a:schemeClr val="accent2">
              <a:hueOff val="9518364"/>
              <a:satOff val="6890"/>
              <a:lumOff val="-10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Blended malware</a:t>
          </a:r>
          <a:endParaRPr lang="en-US" sz="1600" kern="1200" dirty="0"/>
        </a:p>
      </dsp:txBody>
      <dsp:txXfrm>
        <a:off x="3042864" y="2448692"/>
        <a:ext cx="831131" cy="713670"/>
      </dsp:txXfrm>
    </dsp:sp>
    <dsp:sp modelId="{7C7812E7-682F-4012-8D60-3FF2FD377762}">
      <dsp:nvSpPr>
        <dsp:cNvPr id="0" name=""/>
        <dsp:cNvSpPr/>
      </dsp:nvSpPr>
      <dsp:spPr>
        <a:xfrm>
          <a:off x="2890832" y="2746872"/>
          <a:ext cx="140463" cy="1212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8786182"/>
              <a:satOff val="6360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3167C-2B21-4C00-97E0-6BEE79BDEC5E}">
      <dsp:nvSpPr>
        <dsp:cNvPr id="0" name=""/>
        <dsp:cNvSpPr/>
      </dsp:nvSpPr>
      <dsp:spPr>
        <a:xfrm>
          <a:off x="1820759" y="2863403"/>
          <a:ext cx="1204151" cy="10339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2">
              <a:hueOff val="9518364"/>
              <a:satOff val="6890"/>
              <a:lumOff val="-10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25D40-4DBB-4C43-98A7-B6DC54AD375E}">
      <dsp:nvSpPr>
        <dsp:cNvPr id="0" name=""/>
        <dsp:cNvSpPr/>
      </dsp:nvSpPr>
      <dsp:spPr>
        <a:xfrm>
          <a:off x="2639914" y="2877823"/>
          <a:ext cx="140463" cy="1212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9518364"/>
              <a:satOff val="6890"/>
              <a:lumOff val="-10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24AE5-0CB6-4B2F-8265-697EF207DEDE}">
      <dsp:nvSpPr>
        <dsp:cNvPr id="0" name=""/>
        <dsp:cNvSpPr/>
      </dsp:nvSpPr>
      <dsp:spPr>
        <a:xfrm>
          <a:off x="1593465" y="0"/>
          <a:ext cx="3395133" cy="339513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D7EA83-60DF-4B52-87C5-B23A9A70CFC0}">
      <dsp:nvSpPr>
        <dsp:cNvPr id="0" name=""/>
        <dsp:cNvSpPr/>
      </dsp:nvSpPr>
      <dsp:spPr>
        <a:xfrm>
          <a:off x="1814149" y="220683"/>
          <a:ext cx="1358053" cy="135805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Script kiddy</a:t>
          </a:r>
          <a:endParaRPr lang="en-US" sz="1800" kern="1200" dirty="0"/>
        </a:p>
      </dsp:txBody>
      <dsp:txXfrm>
        <a:off x="1880444" y="286978"/>
        <a:ext cx="1225463" cy="1225463"/>
      </dsp:txXfrm>
    </dsp:sp>
    <dsp:sp modelId="{85A8B2D1-8ACC-44F2-B282-318047DE9864}">
      <dsp:nvSpPr>
        <dsp:cNvPr id="0" name=""/>
        <dsp:cNvSpPr/>
      </dsp:nvSpPr>
      <dsp:spPr>
        <a:xfrm>
          <a:off x="3409861" y="220683"/>
          <a:ext cx="1358053" cy="1358053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Mercenary</a:t>
          </a:r>
          <a:endParaRPr lang="en-US" sz="1800" kern="1200" dirty="0"/>
        </a:p>
      </dsp:txBody>
      <dsp:txXfrm>
        <a:off x="3476156" y="286978"/>
        <a:ext cx="1225463" cy="1225463"/>
      </dsp:txXfrm>
    </dsp:sp>
    <dsp:sp modelId="{0AC02E5E-8320-4D2F-AE84-0107493CB1A0}">
      <dsp:nvSpPr>
        <dsp:cNvPr id="0" name=""/>
        <dsp:cNvSpPr/>
      </dsp:nvSpPr>
      <dsp:spPr>
        <a:xfrm>
          <a:off x="1814149" y="1816396"/>
          <a:ext cx="1358053" cy="135805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Joy rider</a:t>
          </a:r>
          <a:endParaRPr lang="en-US" sz="1800" kern="1200" dirty="0"/>
        </a:p>
      </dsp:txBody>
      <dsp:txXfrm>
        <a:off x="1880444" y="1882691"/>
        <a:ext cx="1225463" cy="1225463"/>
      </dsp:txXfrm>
    </dsp:sp>
    <dsp:sp modelId="{28C1D3A5-F630-4DD5-B56F-3589B565C02C}">
      <dsp:nvSpPr>
        <dsp:cNvPr id="0" name=""/>
        <dsp:cNvSpPr/>
      </dsp:nvSpPr>
      <dsp:spPr>
        <a:xfrm>
          <a:off x="3409861" y="1816396"/>
          <a:ext cx="1358053" cy="135805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Nation-state backed</a:t>
          </a:r>
          <a:endParaRPr lang="en-US" sz="1800" kern="1200" dirty="0"/>
        </a:p>
      </dsp:txBody>
      <dsp:txXfrm>
        <a:off x="3476156" y="1882691"/>
        <a:ext cx="1225463" cy="12254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0E89E-B4C8-443E-845D-491078C02C40}">
      <dsp:nvSpPr>
        <dsp:cNvPr id="0" name=""/>
        <dsp:cNvSpPr/>
      </dsp:nvSpPr>
      <dsp:spPr>
        <a:xfrm>
          <a:off x="0" y="713106"/>
          <a:ext cx="2443551" cy="14661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Ping of death</a:t>
          </a:r>
          <a:endParaRPr lang="en-US" sz="3700" kern="1200" dirty="0"/>
        </a:p>
      </dsp:txBody>
      <dsp:txXfrm>
        <a:off x="0" y="713106"/>
        <a:ext cx="2443551" cy="1466131"/>
      </dsp:txXfrm>
    </dsp:sp>
    <dsp:sp modelId="{7D213FFA-59DB-4B96-A791-C561454FAFF7}">
      <dsp:nvSpPr>
        <dsp:cNvPr id="0" name=""/>
        <dsp:cNvSpPr/>
      </dsp:nvSpPr>
      <dsp:spPr>
        <a:xfrm>
          <a:off x="2687907" y="713106"/>
          <a:ext cx="2443551" cy="1466131"/>
        </a:xfrm>
        <a:prstGeom prst="rect">
          <a:avLst/>
        </a:prstGeom>
        <a:gradFill rotWithShape="0">
          <a:gsLst>
            <a:gs pos="0">
              <a:schemeClr val="accent3">
                <a:hueOff val="-2262219"/>
                <a:satOff val="2639"/>
                <a:lumOff val="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262219"/>
                <a:satOff val="2639"/>
                <a:lumOff val="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262219"/>
                <a:satOff val="2639"/>
                <a:lumOff val="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SYN Flood</a:t>
          </a:r>
        </a:p>
      </dsp:txBody>
      <dsp:txXfrm>
        <a:off x="2687907" y="713106"/>
        <a:ext cx="2443551" cy="1466131"/>
      </dsp:txXfrm>
    </dsp:sp>
    <dsp:sp modelId="{31124E73-F522-45A8-B9CB-42D59DEE950F}">
      <dsp:nvSpPr>
        <dsp:cNvPr id="0" name=""/>
        <dsp:cNvSpPr/>
      </dsp:nvSpPr>
      <dsp:spPr>
        <a:xfrm>
          <a:off x="5375814" y="713106"/>
          <a:ext cx="2443551" cy="1466131"/>
        </a:xfrm>
        <a:prstGeom prst="rect">
          <a:avLst/>
        </a:prstGeom>
        <a:gradFill rotWithShape="0">
          <a:gsLst>
            <a:gs pos="0">
              <a:schemeClr val="accent3">
                <a:hueOff val="-4524437"/>
                <a:satOff val="5278"/>
                <a:lumOff val="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4524437"/>
                <a:satOff val="5278"/>
                <a:lumOff val="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4524437"/>
                <a:satOff val="5278"/>
                <a:lumOff val="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TCP/IP spoofing</a:t>
          </a:r>
        </a:p>
      </dsp:txBody>
      <dsp:txXfrm>
        <a:off x="5375814" y="713106"/>
        <a:ext cx="2443551" cy="1466131"/>
      </dsp:txXfrm>
    </dsp:sp>
    <dsp:sp modelId="{0B256047-986D-43E4-9A37-2434EF030AC4}">
      <dsp:nvSpPr>
        <dsp:cNvPr id="0" name=""/>
        <dsp:cNvSpPr/>
      </dsp:nvSpPr>
      <dsp:spPr>
        <a:xfrm>
          <a:off x="0" y="2423593"/>
          <a:ext cx="2443551" cy="1466131"/>
        </a:xfrm>
        <a:prstGeom prst="rect">
          <a:avLst/>
        </a:prstGeom>
        <a:gradFill rotWithShape="0">
          <a:gsLst>
            <a:gs pos="0">
              <a:schemeClr val="accent3">
                <a:hueOff val="-6786656"/>
                <a:satOff val="7918"/>
                <a:lumOff val="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6786656"/>
                <a:satOff val="7918"/>
                <a:lumOff val="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6786656"/>
                <a:satOff val="7918"/>
                <a:lumOff val="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Man in the middle</a:t>
          </a:r>
        </a:p>
      </dsp:txBody>
      <dsp:txXfrm>
        <a:off x="0" y="2423593"/>
        <a:ext cx="2443551" cy="1466131"/>
      </dsp:txXfrm>
    </dsp:sp>
    <dsp:sp modelId="{0A53325A-1DCC-4665-8BFB-D5B7EC91B3A6}">
      <dsp:nvSpPr>
        <dsp:cNvPr id="0" name=""/>
        <dsp:cNvSpPr/>
      </dsp:nvSpPr>
      <dsp:spPr>
        <a:xfrm>
          <a:off x="2687907" y="2423593"/>
          <a:ext cx="2443551" cy="1466131"/>
        </a:xfrm>
        <a:prstGeom prst="rect">
          <a:avLst/>
        </a:prstGeom>
        <a:gradFill rotWithShape="0">
          <a:gsLst>
            <a:gs pos="0">
              <a:schemeClr val="accent3">
                <a:hueOff val="-9048875"/>
                <a:satOff val="10557"/>
                <a:lumOff val="1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9048875"/>
                <a:satOff val="10557"/>
                <a:lumOff val="1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9048875"/>
                <a:satOff val="10557"/>
                <a:lumOff val="1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Port scan</a:t>
          </a:r>
        </a:p>
      </dsp:txBody>
      <dsp:txXfrm>
        <a:off x="2687907" y="2423593"/>
        <a:ext cx="2443551" cy="1466131"/>
      </dsp:txXfrm>
    </dsp:sp>
    <dsp:sp modelId="{C73E93BE-85CE-48B5-808C-2896534B9A2F}">
      <dsp:nvSpPr>
        <dsp:cNvPr id="0" name=""/>
        <dsp:cNvSpPr/>
      </dsp:nvSpPr>
      <dsp:spPr>
        <a:xfrm>
          <a:off x="5375814" y="2423593"/>
          <a:ext cx="2443551" cy="1466131"/>
        </a:xfrm>
        <a:prstGeom prst="rect">
          <a:avLst/>
        </a:prstGeom>
        <a:gradFill rotWithShape="0">
          <a:gsLst>
            <a:gs pos="0">
              <a:schemeClr val="accent3">
                <a:hueOff val="-11311093"/>
                <a:satOff val="13196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311093"/>
                <a:satOff val="13196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311093"/>
                <a:satOff val="13196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DNS Hijack</a:t>
          </a:r>
        </a:p>
      </dsp:txBody>
      <dsp:txXfrm>
        <a:off x="5375814" y="2423593"/>
        <a:ext cx="2443551" cy="1466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4C58C-2DD5-43D0-97BD-7C4CE6FB26EB}">
      <dsp:nvSpPr>
        <dsp:cNvPr id="0" name=""/>
        <dsp:cNvSpPr/>
      </dsp:nvSpPr>
      <dsp:spPr>
        <a:xfrm>
          <a:off x="1325742" y="232169"/>
          <a:ext cx="3000348" cy="300034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Integrity</a:t>
          </a:r>
          <a:endParaRPr lang="en-US" sz="1700" kern="1200" dirty="0"/>
        </a:p>
      </dsp:txBody>
      <dsp:txXfrm>
        <a:off x="2906997" y="867958"/>
        <a:ext cx="1071553" cy="892961"/>
      </dsp:txXfrm>
    </dsp:sp>
    <dsp:sp modelId="{E9F45D6F-13CC-4F85-BE28-CB2B02342073}">
      <dsp:nvSpPr>
        <dsp:cNvPr id="0" name=""/>
        <dsp:cNvSpPr/>
      </dsp:nvSpPr>
      <dsp:spPr>
        <a:xfrm>
          <a:off x="1263949" y="339325"/>
          <a:ext cx="3000348" cy="300034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Confidentiality</a:t>
          </a:r>
          <a:endParaRPr lang="en-US" sz="1700" kern="1200" dirty="0"/>
        </a:p>
      </dsp:txBody>
      <dsp:txXfrm>
        <a:off x="1978318" y="2285980"/>
        <a:ext cx="1607329" cy="785805"/>
      </dsp:txXfrm>
    </dsp:sp>
    <dsp:sp modelId="{3EEBE111-B808-4A67-9E2F-24F53F3DA8D0}">
      <dsp:nvSpPr>
        <dsp:cNvPr id="0" name=""/>
        <dsp:cNvSpPr/>
      </dsp:nvSpPr>
      <dsp:spPr>
        <a:xfrm>
          <a:off x="1202156" y="232169"/>
          <a:ext cx="3000348" cy="300034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Availability</a:t>
          </a:r>
          <a:endParaRPr lang="en-US" sz="1700" kern="1200" dirty="0"/>
        </a:p>
      </dsp:txBody>
      <dsp:txXfrm>
        <a:off x="1549697" y="867958"/>
        <a:ext cx="1071553" cy="892961"/>
      </dsp:txXfrm>
    </dsp:sp>
    <dsp:sp modelId="{58432279-7097-4669-A234-44D32D8C4F11}">
      <dsp:nvSpPr>
        <dsp:cNvPr id="0" name=""/>
        <dsp:cNvSpPr/>
      </dsp:nvSpPr>
      <dsp:spPr>
        <a:xfrm>
          <a:off x="1140254" y="46433"/>
          <a:ext cx="3371820" cy="337182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38BC3-4700-4DCE-8D14-7099E38C07C8}">
      <dsp:nvSpPr>
        <dsp:cNvPr id="0" name=""/>
        <dsp:cNvSpPr/>
      </dsp:nvSpPr>
      <dsp:spPr>
        <a:xfrm>
          <a:off x="1078213" y="153399"/>
          <a:ext cx="3371820" cy="337182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F62DE-30AF-4CE9-9654-766C5A251358}">
      <dsp:nvSpPr>
        <dsp:cNvPr id="0" name=""/>
        <dsp:cNvSpPr/>
      </dsp:nvSpPr>
      <dsp:spPr>
        <a:xfrm>
          <a:off x="1016173" y="46433"/>
          <a:ext cx="3371820" cy="337182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3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1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7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http://www.isaca.org/Journal/Past-Issues/2001/Volume-6/Pages/Intrusion-Attack-Penetration-Some-Issues.aspx#ap1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3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36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89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smtClean="0"/>
              <a:t>Detection – indicates the occurrence of a possible intrusion.</a:t>
            </a:r>
          </a:p>
          <a:p>
            <a:pPr lvl="0"/>
            <a:r>
              <a:rPr lang="en-US" sz="1200" dirty="0" smtClean="0"/>
              <a:t>Recognition – indicates the type of attack.</a:t>
            </a:r>
          </a:p>
          <a:p>
            <a:pPr lvl="0"/>
            <a:r>
              <a:rPr lang="en-US" sz="1200" dirty="0" smtClean="0"/>
              <a:t>Identification – indicates declaring the exploits used to achieve the intrusion.</a:t>
            </a:r>
          </a:p>
          <a:p>
            <a:pPr lvl="0"/>
            <a:r>
              <a:rPr lang="en-US" sz="1200" dirty="0" smtClean="0"/>
              <a:t>Confirmation – indicates that an attack plan is deduced.</a:t>
            </a:r>
          </a:p>
          <a:p>
            <a:pPr lvl="0"/>
            <a:r>
              <a:rPr lang="en-US" sz="1200" dirty="0" smtClean="0"/>
              <a:t>Prosecution – indicates the identity of the originator of the intrusion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7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4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1350818"/>
            <a:ext cx="6629400" cy="2743200"/>
          </a:xfrm>
        </p:spPr>
        <p:txBody>
          <a:bodyPr/>
          <a:lstStyle/>
          <a:p>
            <a:r>
              <a:rPr lang="en-US" dirty="0" smtClean="0"/>
              <a:t>Intrusion Detection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4499264"/>
            <a:ext cx="6629400" cy="1261456"/>
          </a:xfrm>
        </p:spPr>
        <p:txBody>
          <a:bodyPr>
            <a:normAutofit/>
          </a:bodyPr>
          <a:lstStyle/>
          <a:p>
            <a:r>
              <a:rPr lang="it-IT" dirty="0"/>
              <a:t>Reuven, Dan A</a:t>
            </a:r>
            <a:r>
              <a:rPr lang="it-IT" dirty="0" smtClean="0"/>
              <a:t>.</a:t>
            </a:r>
          </a:p>
          <a:p>
            <a:r>
              <a:rPr lang="it-IT" dirty="0" smtClean="0"/>
              <a:t>Wei</a:t>
            </a:r>
            <a:r>
              <a:rPr lang="it-IT" dirty="0"/>
              <a:t>, Li</a:t>
            </a:r>
          </a:p>
          <a:p>
            <a:r>
              <a:rPr lang="it-IT" dirty="0"/>
              <a:t>Patel, Rinku H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7062" y="642847"/>
            <a:ext cx="10377278" cy="5516413"/>
            <a:chOff x="-4037162" y="-1339981"/>
            <a:chExt cx="10377278" cy="5516413"/>
          </a:xfrm>
        </p:grpSpPr>
        <p:sp>
          <p:nvSpPr>
            <p:cNvPr id="4" name="Rectangle 3"/>
            <p:cNvSpPr/>
            <p:nvPr/>
          </p:nvSpPr>
          <p:spPr>
            <a:xfrm>
              <a:off x="-4037162" y="-1339981"/>
              <a:ext cx="10377278" cy="5516413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-3726608" y="-1339981"/>
              <a:ext cx="3717685" cy="944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smtClean="0"/>
                <a:t>Ping of death</a:t>
              </a:r>
              <a:endParaRPr lang="en-US" sz="3700" kern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76709" y="1587260"/>
            <a:ext cx="955806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First detected in 1996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Ping: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Command to test a machine for reachability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Fragmented and sent over network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Resembled at the destination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Size of the packets &gt; Internal buffer overflow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Bad Impact: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/>
              <a:t>Operating System hard to </a:t>
            </a:r>
            <a:r>
              <a:rPr lang="en-US" sz="2800" dirty="0" smtClean="0"/>
              <a:t>react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Crash, System abort, or hang 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880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7062" y="642847"/>
            <a:ext cx="10377278" cy="5516413"/>
            <a:chOff x="2687907" y="713106"/>
            <a:chExt cx="2443551" cy="1466131"/>
          </a:xfrm>
        </p:grpSpPr>
        <p:sp>
          <p:nvSpPr>
            <p:cNvPr id="7" name="Rectangle 6"/>
            <p:cNvSpPr/>
            <p:nvPr/>
          </p:nvSpPr>
          <p:spPr>
            <a:xfrm>
              <a:off x="2687907" y="713106"/>
              <a:ext cx="2443551" cy="1466131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-2262218"/>
                <a:satOff val="2639"/>
                <a:lumOff val="314"/>
                <a:alphaOff val="0"/>
              </a:schemeClr>
            </a:fillRef>
            <a:effectRef idx="3">
              <a:schemeClr val="accent3">
                <a:hueOff val="-2262218"/>
                <a:satOff val="2639"/>
                <a:lumOff val="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687907" y="713106"/>
              <a:ext cx="2443551" cy="1466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 kern="1200" dirty="0" smtClean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147616" y="642847"/>
            <a:ext cx="3717685" cy="9444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lvl="0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kern="1200" dirty="0" smtClean="0"/>
              <a:t>SYN Flood</a:t>
            </a:r>
            <a:endParaRPr lang="en-US" sz="3700" kern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14" y="943602"/>
            <a:ext cx="3908174" cy="4902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276709" y="1587260"/>
            <a:ext cx="4524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TCP/IP - Three-hand shake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Using </a:t>
            </a:r>
            <a:r>
              <a:rPr lang="en-US" sz="3200" dirty="0"/>
              <a:t>sequence-number prediction </a:t>
            </a:r>
            <a:r>
              <a:rPr lang="en-US" sz="3200" dirty="0" smtClean="0"/>
              <a:t>techniques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Device run out of memory to crash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221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7062" y="642847"/>
            <a:ext cx="10377278" cy="5516413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4524437"/>
              <a:satOff val="5278"/>
              <a:lumOff val="628"/>
              <a:alphaOff val="0"/>
            </a:schemeClr>
          </a:fillRef>
          <a:effectRef idx="3">
            <a:schemeClr val="accent3">
              <a:hueOff val="-4524437"/>
              <a:satOff val="5278"/>
              <a:lumOff val="628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47616" y="642847"/>
            <a:ext cx="3717685" cy="9444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lvl="0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dirty="0"/>
              <a:t>TCP/IP spoofing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76709" y="1587260"/>
            <a:ext cx="3752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 smtClean="0"/>
              <a:t>Attackers use </a:t>
            </a:r>
            <a:r>
              <a:rPr lang="en-US" sz="3600" dirty="0"/>
              <a:t>a spoofed IP </a:t>
            </a:r>
            <a:r>
              <a:rPr lang="en-US" sz="3600" dirty="0" smtClean="0"/>
              <a:t>address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 smtClean="0"/>
              <a:t>Impair </a:t>
            </a:r>
            <a:r>
              <a:rPr lang="en-US" sz="3600" dirty="0"/>
              <a:t>the service or </a:t>
            </a:r>
            <a:r>
              <a:rPr lang="en-US" sz="3600" dirty="0" smtClean="0"/>
              <a:t>crash </a:t>
            </a:r>
            <a:r>
              <a:rPr lang="en-US" sz="3600" dirty="0"/>
              <a:t>the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1265385"/>
            <a:ext cx="5214939" cy="4271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86775" y="5003580"/>
            <a:ext cx="2157413" cy="42567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0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7062" y="642847"/>
            <a:ext cx="5106538" cy="5516413"/>
            <a:chOff x="0" y="2423593"/>
            <a:chExt cx="2443551" cy="1466131"/>
          </a:xfrm>
        </p:grpSpPr>
        <p:sp>
          <p:nvSpPr>
            <p:cNvPr id="6" name="Rectangle 5"/>
            <p:cNvSpPr/>
            <p:nvPr/>
          </p:nvSpPr>
          <p:spPr>
            <a:xfrm>
              <a:off x="0" y="2423593"/>
              <a:ext cx="2443551" cy="1466131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-6786655"/>
                <a:satOff val="7918"/>
                <a:lumOff val="941"/>
                <a:alphaOff val="0"/>
              </a:schemeClr>
            </a:fillRef>
            <a:effectRef idx="3">
              <a:schemeClr val="accent3">
                <a:hueOff val="-6786655"/>
                <a:satOff val="7918"/>
                <a:lumOff val="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0" y="2423593"/>
              <a:ext cx="2443551" cy="1466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 kern="1200" dirty="0" smtClean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147616" y="642847"/>
            <a:ext cx="4338786" cy="9444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lvl="0"/>
            <a:r>
              <a:rPr lang="en-US" sz="4000" dirty="0"/>
              <a:t>Man in the middle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88" y="1587260"/>
            <a:ext cx="4487042" cy="437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796146" y="5666510"/>
            <a:ext cx="1717966" cy="2632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28508" y="642847"/>
            <a:ext cx="4785831" cy="5516413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9048874"/>
              <a:satOff val="10557"/>
              <a:lumOff val="1255"/>
              <a:alphaOff val="0"/>
            </a:schemeClr>
          </a:fillRef>
          <a:effectRef idx="3">
            <a:schemeClr val="accent3">
              <a:hueOff val="-9048874"/>
              <a:satOff val="10557"/>
              <a:lumOff val="1255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TextBox 13"/>
          <p:cNvSpPr txBox="1"/>
          <p:nvPr/>
        </p:nvSpPr>
        <p:spPr>
          <a:xfrm>
            <a:off x="6617410" y="1587260"/>
            <a:ext cx="44080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Hackers discover services they can break into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Well-known ports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Find potential weakness that can be exploited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6768334" y="642847"/>
            <a:ext cx="3248502" cy="9444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lvl="0"/>
            <a:r>
              <a:rPr lang="en-US" sz="4000" dirty="0"/>
              <a:t>Port scan</a:t>
            </a:r>
          </a:p>
        </p:txBody>
      </p:sp>
    </p:spTree>
    <p:extLst>
      <p:ext uri="{BB962C8B-B14F-4D97-AF65-F5344CB8AC3E}">
        <p14:creationId xmlns:p14="http://schemas.microsoft.com/office/powerpoint/2010/main" val="2966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7062" y="642847"/>
            <a:ext cx="10377278" cy="5516413"/>
            <a:chOff x="5375814" y="2423593"/>
            <a:chExt cx="2443551" cy="1466131"/>
          </a:xfrm>
        </p:grpSpPr>
        <p:sp>
          <p:nvSpPr>
            <p:cNvPr id="5" name="Rectangle 4"/>
            <p:cNvSpPr/>
            <p:nvPr/>
          </p:nvSpPr>
          <p:spPr>
            <a:xfrm>
              <a:off x="5375814" y="2423593"/>
              <a:ext cx="2443551" cy="1466131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-11311091"/>
                <a:satOff val="13196"/>
                <a:lumOff val="1569"/>
                <a:alphaOff val="0"/>
              </a:schemeClr>
            </a:fillRef>
            <a:effectRef idx="3">
              <a:schemeClr val="accent3">
                <a:hueOff val="-11311091"/>
                <a:satOff val="13196"/>
                <a:lumOff val="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5375814" y="2423593"/>
              <a:ext cx="2443551" cy="1466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 kern="1200" dirty="0" smtClean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147616" y="642847"/>
            <a:ext cx="4338786" cy="9444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lvl="0"/>
            <a:r>
              <a:rPr lang="en-US" sz="4000" dirty="0"/>
              <a:t>DNS Hijack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6709" y="1587260"/>
            <a:ext cx="95580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Gain access to an upstream DNS server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Divert traffic to a fake web page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Modify DNS record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Queries for the original web site divert to fake web site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People land on a spoofed site at another IP address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535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9342" y="431504"/>
            <a:ext cx="2488063" cy="5804704"/>
            <a:chOff x="750610" y="54"/>
            <a:chExt cx="3834693" cy="2300816"/>
          </a:xfrm>
        </p:grpSpPr>
        <p:sp>
          <p:nvSpPr>
            <p:cNvPr id="4" name="Rectangle 3"/>
            <p:cNvSpPr/>
            <p:nvPr/>
          </p:nvSpPr>
          <p:spPr>
            <a:xfrm>
              <a:off x="750610" y="54"/>
              <a:ext cx="3834693" cy="230081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750610" y="54"/>
              <a:ext cx="3834693" cy="2300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t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Legal and regulatory requirements</a:t>
              </a:r>
            </a:p>
            <a:p>
              <a:pPr marL="342900" lvl="0" indent="-34290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Involve electronic environment and electronic system</a:t>
              </a:r>
            </a:p>
            <a:p>
              <a:pPr marL="342900" lvl="0" indent="-34290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kern="1200" dirty="0" smtClean="0"/>
                <a:t>Accounting regulations: SOX</a:t>
              </a:r>
            </a:p>
            <a:p>
              <a:pPr marL="342900" lvl="0" indent="-34290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Privacy regulations</a:t>
              </a:r>
            </a:p>
            <a:p>
              <a:pPr marL="342900" lvl="0" indent="-34290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kern="1200" dirty="0" smtClean="0"/>
                <a:t>Court rules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06284" y="431504"/>
            <a:ext cx="2330690" cy="5804704"/>
            <a:chOff x="4968774" y="54"/>
            <a:chExt cx="3834693" cy="2300816"/>
          </a:xfrm>
        </p:grpSpPr>
        <p:sp>
          <p:nvSpPr>
            <p:cNvPr id="7" name="Rectangle 6"/>
            <p:cNvSpPr/>
            <p:nvPr/>
          </p:nvSpPr>
          <p:spPr>
            <a:xfrm>
              <a:off x="4968774" y="54"/>
              <a:ext cx="3834693" cy="230081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5379478"/>
                <a:satOff val="-13477"/>
                <a:lumOff val="131"/>
                <a:alphaOff val="0"/>
              </a:schemeClr>
            </a:fillRef>
            <a:effectRef idx="3">
              <a:schemeClr val="accent4">
                <a:hueOff val="5379478"/>
                <a:satOff val="-13477"/>
                <a:lumOff val="1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968774" y="54"/>
              <a:ext cx="3834693" cy="2300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t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Managing public and stakeholder expectations</a:t>
              </a:r>
            </a:p>
            <a:p>
              <a:pPr marL="342900" lvl="0" indent="-34290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white"/>
                  </a:solidFill>
                </a:rPr>
                <a:t>Affected by major or minor computer incidents</a:t>
              </a:r>
            </a:p>
            <a:p>
              <a:pPr marL="342900" lvl="0" indent="-34290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white"/>
                  </a:solidFill>
                </a:rPr>
                <a:t>Exposure of confidential information</a:t>
              </a:r>
            </a:p>
            <a:p>
              <a:pPr marL="342900" lvl="0" indent="-34290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white"/>
                  </a:solidFill>
                </a:rPr>
                <a:t>Unavailability of systems</a:t>
              </a:r>
            </a:p>
            <a:p>
              <a:pPr marL="342900" lvl="0" indent="-34290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white"/>
                  </a:solidFill>
                </a:rPr>
                <a:t>Unreliable information</a:t>
              </a:r>
              <a:endParaRPr lang="en-US" sz="20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15853" y="431504"/>
            <a:ext cx="2466612" cy="5804704"/>
            <a:chOff x="750610" y="2684339"/>
            <a:chExt cx="3834693" cy="2300816"/>
          </a:xfrm>
        </p:grpSpPr>
        <p:sp>
          <p:nvSpPr>
            <p:cNvPr id="10" name="Rectangle 9"/>
            <p:cNvSpPr/>
            <p:nvPr/>
          </p:nvSpPr>
          <p:spPr>
            <a:xfrm>
              <a:off x="750610" y="2684339"/>
              <a:ext cx="3834693" cy="230081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758955"/>
                <a:satOff val="-26953"/>
                <a:lumOff val="261"/>
                <a:alphaOff val="0"/>
              </a:schemeClr>
            </a:fillRef>
            <a:effectRef idx="3">
              <a:schemeClr val="accent4">
                <a:hueOff val="10758955"/>
                <a:satOff val="-26953"/>
                <a:lumOff val="2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750610" y="2684339"/>
              <a:ext cx="3487856" cy="2300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t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Dependency on information systems</a:t>
              </a:r>
            </a:p>
            <a:p>
              <a:pPr marL="342900" lvl="0" indent="-34290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white"/>
                  </a:solidFill>
                </a:rPr>
                <a:t>Increased outage cost</a:t>
              </a:r>
            </a:p>
            <a:p>
              <a:pPr marL="342900" lvl="0" indent="-34290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white"/>
                  </a:solidFill>
                </a:rPr>
                <a:t>Delay of detection and response to an outage will cost significant amounts of money</a:t>
              </a:r>
              <a:endParaRPr lang="en-US" sz="2000" dirty="0">
                <a:solidFill>
                  <a:prstClr val="white"/>
                </a:solidFill>
              </a:endParaRPr>
            </a:p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23939035"/>
              </p:ext>
            </p:extLst>
          </p:nvPr>
        </p:nvGraphicFramePr>
        <p:xfrm>
          <a:off x="7483416" y="2133023"/>
          <a:ext cx="5528248" cy="3571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25630" y="532288"/>
            <a:ext cx="1970738" cy="962880"/>
          </a:xfrm>
        </p:spPr>
        <p:txBody>
          <a:bodyPr/>
          <a:lstStyle/>
          <a:p>
            <a:r>
              <a:rPr lang="en-US" sz="5400" dirty="0" smtClean="0"/>
              <a:t>Risks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725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47889"/>
            <a:ext cx="9601200" cy="1257300"/>
          </a:xfrm>
        </p:spPr>
        <p:txBody>
          <a:bodyPr/>
          <a:lstStyle/>
          <a:p>
            <a:r>
              <a:rPr lang="en-US" dirty="0"/>
              <a:t>IDS Log Contents Focus ON…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7407041"/>
              </p:ext>
            </p:extLst>
          </p:nvPr>
        </p:nvGraphicFramePr>
        <p:xfrm>
          <a:off x="1295400" y="2022475"/>
          <a:ext cx="8943975" cy="409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9864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1653" y="448574"/>
            <a:ext cx="9264769" cy="6409425"/>
            <a:chOff x="2907268" y="1916668"/>
            <a:chExt cx="3049249" cy="3147890"/>
          </a:xfrm>
        </p:grpSpPr>
        <p:pic>
          <p:nvPicPr>
            <p:cNvPr id="3" name="Picture 2"/>
            <p:cNvPicPr/>
            <p:nvPr/>
          </p:nvPicPr>
          <p:blipFill>
            <a:blip r:embed="rId3" cstate="print"/>
            <a:srcRect l="32143" t="18095" r="19643" b="12381"/>
            <a:stretch>
              <a:fillRect/>
            </a:stretch>
          </p:blipFill>
          <p:spPr bwMode="auto">
            <a:xfrm>
              <a:off x="3187482" y="2181225"/>
              <a:ext cx="2769035" cy="249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4"/>
            <p:cNvSpPr txBox="1"/>
            <p:nvPr/>
          </p:nvSpPr>
          <p:spPr>
            <a:xfrm>
              <a:off x="4114800" y="19166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Techniques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 rot="16200000">
              <a:off x="1948934" y="3168135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Intrusion Systems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038600" y="4695226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Architectures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7794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12283"/>
            <a:ext cx="9601200" cy="1257300"/>
          </a:xfrm>
        </p:spPr>
        <p:txBody>
          <a:bodyPr/>
          <a:lstStyle/>
          <a:p>
            <a:r>
              <a:rPr lang="en-US" dirty="0"/>
              <a:t>Active VS Passive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88404033"/>
              </p:ext>
            </p:extLst>
          </p:nvPr>
        </p:nvGraphicFramePr>
        <p:xfrm>
          <a:off x="685113" y="2051221"/>
          <a:ext cx="10608962" cy="404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2626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/>
        </p:nvSpPr>
        <p:spPr>
          <a:xfrm>
            <a:off x="1143000" y="247362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9282"/>
          </a:xfrm>
        </p:spPr>
        <p:txBody>
          <a:bodyPr/>
          <a:lstStyle/>
          <a:p>
            <a:r>
              <a:rPr lang="en-US" dirty="0" smtClean="0"/>
              <a:t>Network-based vs Host-based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19980990"/>
              </p:ext>
            </p:extLst>
          </p:nvPr>
        </p:nvGraphicFramePr>
        <p:xfrm>
          <a:off x="862011" y="1333500"/>
          <a:ext cx="8624889" cy="5185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69338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19782"/>
          </a:xfrm>
        </p:spPr>
        <p:txBody>
          <a:bodyPr/>
          <a:lstStyle/>
          <a:p>
            <a:r>
              <a:rPr lang="en-US" dirty="0" smtClean="0"/>
              <a:t>Knowledge vs Behavior Based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4972961"/>
              </p:ext>
            </p:extLst>
          </p:nvPr>
        </p:nvGraphicFramePr>
        <p:xfrm>
          <a:off x="1141413" y="2070100"/>
          <a:ext cx="9512300" cy="3983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1408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 smtClean="0"/>
              <a:t>Knowledge Based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Cheaper and easier to operate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Less false alarms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Will only be able to detect known viruses and malware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Requires constant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Depends on file signatures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Many known viruses can bypass through an IDS’s defenses with obfuscation</a:t>
            </a:r>
          </a:p>
        </p:txBody>
      </p:sp>
    </p:spTree>
    <p:extLst>
      <p:ext uri="{BB962C8B-B14F-4D97-AF65-F5344CB8AC3E}">
        <p14:creationId xmlns:p14="http://schemas.microsoft.com/office/powerpoint/2010/main" val="99849320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 smtClean="0"/>
              <a:t>Behavior &amp; Heuristic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23628"/>
            <a:ext cx="10271034" cy="35417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Involves first running the file under scrutiny in a virtual/sandboxed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Does not rely on signatures, attempts to analyze what the file does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Highly dependent on artificial intelligence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cause network delays during peak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Capable of detecting malware that has yet to be discovered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Does not require constant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307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 smtClean="0"/>
              <a:t>Heuristic Scanning Disadvantages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41413" y="2200060"/>
            <a:ext cx="10271034" cy="354171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Share </a:t>
            </a:r>
            <a:r>
              <a:rPr lang="en-US" sz="3200" dirty="0"/>
              <a:t>of </a:t>
            </a:r>
            <a:r>
              <a:rPr lang="en-US" sz="3200" dirty="0" smtClean="0"/>
              <a:t>inconveniences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Long </a:t>
            </a:r>
            <a:r>
              <a:rPr lang="en-US" sz="3200" dirty="0"/>
              <a:t>time the scan </a:t>
            </a:r>
            <a:r>
              <a:rPr lang="en-US" sz="3200" dirty="0" smtClean="0"/>
              <a:t>takes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Depend </a:t>
            </a:r>
            <a:r>
              <a:rPr lang="en-US" sz="3200" dirty="0"/>
              <a:t>on data </a:t>
            </a:r>
            <a:r>
              <a:rPr lang="en-US" sz="3200" dirty="0" smtClean="0"/>
              <a:t>too much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Increased </a:t>
            </a:r>
            <a:r>
              <a:rPr lang="en-US" sz="3200" dirty="0"/>
              <a:t>number of false </a:t>
            </a:r>
            <a:r>
              <a:rPr lang="en-US" sz="3200" dirty="0" smtClean="0"/>
              <a:t>positives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45272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Thank You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11" y="1728402"/>
            <a:ext cx="5521410" cy="4141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5990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Intrusion Detection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1843942"/>
            <a:ext cx="9296400" cy="388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</a:pPr>
            <a:r>
              <a:rPr lang="en-US" sz="3200" dirty="0">
                <a:solidFill>
                  <a:prstClr val="white"/>
                </a:solidFill>
              </a:rPr>
              <a:t>A device dedicated to monitoring network and system resources of a company for signs of malicious activity or unauthorized access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</a:pPr>
            <a:r>
              <a:rPr lang="en-US" sz="3200" dirty="0">
                <a:solidFill>
                  <a:prstClr val="white"/>
                </a:solidFill>
              </a:rPr>
              <a:t>Can be hardware or software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</a:pPr>
            <a:r>
              <a:rPr lang="en-US" sz="3200" dirty="0">
                <a:solidFill>
                  <a:prstClr val="white"/>
                </a:solidFill>
              </a:rPr>
              <a:t>IDS differs from other vulnerability assessment tools in that it provides real time metrics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</a:pPr>
            <a:r>
              <a:rPr lang="en-US" sz="3200" dirty="0">
                <a:solidFill>
                  <a:prstClr val="white"/>
                </a:solidFill>
              </a:rPr>
              <a:t>A Detective Control</a:t>
            </a:r>
          </a:p>
        </p:txBody>
      </p:sp>
    </p:spTree>
    <p:extLst>
      <p:ext uri="{BB962C8B-B14F-4D97-AF65-F5344CB8AC3E}">
        <p14:creationId xmlns:p14="http://schemas.microsoft.com/office/powerpoint/2010/main" val="172823545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needs to be involved in determining What ids is best for your company?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Information Security Officers</a:t>
            </a:r>
          </a:p>
          <a:p>
            <a:r>
              <a:rPr lang="en-US" sz="3200" dirty="0" smtClean="0"/>
              <a:t>Network Administrators</a:t>
            </a:r>
          </a:p>
          <a:p>
            <a:r>
              <a:rPr lang="en-US" sz="3200" dirty="0" smtClean="0"/>
              <a:t>Database Administrators</a:t>
            </a:r>
          </a:p>
          <a:p>
            <a:r>
              <a:rPr lang="en-US" sz="3200" dirty="0" smtClean="0"/>
              <a:t>Senior Management</a:t>
            </a:r>
          </a:p>
          <a:p>
            <a:r>
              <a:rPr lang="en-US" sz="3200" dirty="0" smtClean="0"/>
              <a:t>Operating System Administrators</a:t>
            </a:r>
          </a:p>
          <a:p>
            <a:r>
              <a:rPr lang="en-US" sz="3200" dirty="0" smtClean="0"/>
              <a:t>Data owners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Doesn’t Everyone Have One?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Numerous different types of IDS’s</a:t>
            </a:r>
          </a:p>
          <a:p>
            <a:r>
              <a:rPr lang="en-US" sz="3200" dirty="0" smtClean="0"/>
              <a:t>Can be very expensive</a:t>
            </a:r>
          </a:p>
          <a:p>
            <a:r>
              <a:rPr lang="en-US" sz="3200" dirty="0" smtClean="0"/>
              <a:t>Requires periodic maintenance</a:t>
            </a:r>
          </a:p>
          <a:p>
            <a:r>
              <a:rPr lang="en-US" sz="3200" dirty="0" smtClean="0"/>
              <a:t>Difficult to configure</a:t>
            </a:r>
          </a:p>
          <a:p>
            <a:r>
              <a:rPr lang="en-US" sz="3200" dirty="0" smtClean="0"/>
              <a:t>Numerous false positives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837" y="171965"/>
            <a:ext cx="9601200" cy="1257300"/>
          </a:xfrm>
        </p:spPr>
        <p:txBody>
          <a:bodyPr/>
          <a:lstStyle/>
          <a:p>
            <a:r>
              <a:rPr lang="en-US" dirty="0" smtClean="0"/>
              <a:t>Unauthorized Access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98837" y="1571367"/>
            <a:ext cx="4685271" cy="43845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Outsider – Someone does not have authorized access privileges</a:t>
            </a:r>
          </a:p>
          <a:p>
            <a:r>
              <a:rPr lang="en-US" dirty="0" smtClean="0"/>
              <a:t>Gain Access </a:t>
            </a:r>
          </a:p>
          <a:p>
            <a:pPr lvl="1"/>
            <a:r>
              <a:rPr lang="en-US" dirty="0" smtClean="0"/>
              <a:t>Gain possession of valid system credentials</a:t>
            </a:r>
          </a:p>
          <a:p>
            <a:pPr lvl="2"/>
            <a:r>
              <a:rPr lang="en-US" dirty="0"/>
              <a:t>Social </a:t>
            </a:r>
            <a:r>
              <a:rPr lang="en-US" dirty="0" smtClean="0"/>
              <a:t>Engineering</a:t>
            </a:r>
            <a:endParaRPr lang="en-US" dirty="0"/>
          </a:p>
          <a:p>
            <a:pPr lvl="2"/>
            <a:r>
              <a:rPr lang="en-US" dirty="0"/>
              <a:t>Guessing Username &amp; </a:t>
            </a:r>
            <a:r>
              <a:rPr lang="en-US" dirty="0" smtClean="0"/>
              <a:t>Password</a:t>
            </a:r>
            <a:endParaRPr lang="en-US" dirty="0"/>
          </a:p>
          <a:p>
            <a:pPr lvl="1"/>
            <a:r>
              <a:rPr lang="en-US" dirty="0" smtClean="0"/>
              <a:t>Exploit system vulnerability lead to high-privileged access</a:t>
            </a:r>
          </a:p>
          <a:p>
            <a:pPr lvl="2"/>
            <a:r>
              <a:rPr lang="en-US" dirty="0" smtClean="0"/>
              <a:t>Administrator account (Windows)</a:t>
            </a:r>
          </a:p>
          <a:p>
            <a:pPr lvl="2"/>
            <a:r>
              <a:rPr lang="en-US" dirty="0" smtClean="0"/>
              <a:t>Root-equivalent account (Unix, Linux)</a:t>
            </a:r>
          </a:p>
          <a:p>
            <a:r>
              <a:rPr lang="en-US" dirty="0" smtClean="0"/>
              <a:t>Steal data</a:t>
            </a:r>
          </a:p>
          <a:p>
            <a:r>
              <a:rPr lang="en-US" dirty="0" smtClean="0"/>
              <a:t>Attack other systems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62633932"/>
              </p:ext>
            </p:extLst>
          </p:nvPr>
        </p:nvGraphicFramePr>
        <p:xfrm>
          <a:off x="4695567" y="1814972"/>
          <a:ext cx="7955011" cy="389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61120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Attackers and Motives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11177762"/>
              </p:ext>
            </p:extLst>
          </p:nvPr>
        </p:nvGraphicFramePr>
        <p:xfrm>
          <a:off x="2566786" y="2152996"/>
          <a:ext cx="6582064" cy="339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707274" y="2275609"/>
            <a:ext cx="4200006" cy="37594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Script Kiddy</a:t>
            </a:r>
          </a:p>
          <a:p>
            <a:pPr lvl="1"/>
            <a:r>
              <a:rPr lang="en-US" dirty="0" smtClean="0"/>
              <a:t>Little or no skills</a:t>
            </a:r>
          </a:p>
          <a:p>
            <a:pPr lvl="1"/>
            <a:r>
              <a:rPr lang="en-US" dirty="0" smtClean="0"/>
              <a:t>Download and utilize others’ exploits</a:t>
            </a:r>
          </a:p>
          <a:p>
            <a:r>
              <a:rPr lang="en-US" dirty="0" smtClean="0"/>
              <a:t>Joy Rider</a:t>
            </a:r>
          </a:p>
          <a:p>
            <a:pPr lvl="1"/>
            <a:r>
              <a:rPr lang="en-US" dirty="0" smtClean="0"/>
              <a:t>Potentially significant skills</a:t>
            </a:r>
          </a:p>
          <a:p>
            <a:pPr lvl="1"/>
            <a:r>
              <a:rPr lang="en-US" dirty="0" smtClean="0"/>
              <a:t>For “Pleasure”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60277" y="2131008"/>
            <a:ext cx="4200006" cy="37594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Mercenary</a:t>
            </a:r>
          </a:p>
          <a:p>
            <a:pPr lvl="1"/>
            <a:r>
              <a:rPr lang="en-US" dirty="0"/>
              <a:t>Possess skills</a:t>
            </a:r>
          </a:p>
          <a:p>
            <a:pPr lvl="1"/>
            <a:r>
              <a:rPr lang="en-US" dirty="0"/>
              <a:t>Sell </a:t>
            </a:r>
            <a:r>
              <a:rPr lang="en-US" dirty="0" smtClean="0"/>
              <a:t>them to purchaser</a:t>
            </a:r>
          </a:p>
          <a:p>
            <a:pPr lvl="1"/>
            <a:r>
              <a:rPr lang="en-US" dirty="0" smtClean="0"/>
              <a:t>Computer Crime</a:t>
            </a:r>
            <a:endParaRPr lang="en-US" dirty="0"/>
          </a:p>
          <a:p>
            <a:r>
              <a:rPr lang="en-US" dirty="0"/>
              <a:t>Nation-state Backed:</a:t>
            </a:r>
          </a:p>
          <a:p>
            <a:pPr lvl="1"/>
            <a:r>
              <a:rPr lang="en-US" dirty="0" smtClean="0"/>
              <a:t>Against other nations</a:t>
            </a:r>
          </a:p>
          <a:p>
            <a:pPr lvl="1"/>
            <a:r>
              <a:rPr lang="en-US" dirty="0" smtClean="0"/>
              <a:t>Malware injection</a:t>
            </a:r>
          </a:p>
          <a:p>
            <a:pPr lvl="1"/>
            <a:r>
              <a:rPr lang="en-US" dirty="0" smtClean="0"/>
              <a:t>System compromises</a:t>
            </a:r>
          </a:p>
        </p:txBody>
      </p:sp>
    </p:spTree>
    <p:extLst>
      <p:ext uri="{BB962C8B-B14F-4D97-AF65-F5344CB8AC3E}">
        <p14:creationId xmlns:p14="http://schemas.microsoft.com/office/powerpoint/2010/main" val="39304278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Most Common Attacks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9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39912218"/>
              </p:ext>
            </p:extLst>
          </p:nvPr>
        </p:nvGraphicFramePr>
        <p:xfrm>
          <a:off x="2032000" y="1535502"/>
          <a:ext cx="7819366" cy="4602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753537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Blue-Tan Gradient presentation (widescreen)</Template>
  <TotalTime>0</TotalTime>
  <Words>792</Words>
  <Application>Microsoft Office PowerPoint</Application>
  <PresentationFormat>Custom</PresentationFormat>
  <Paragraphs>180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Blue Tan Gradient 16x9</vt:lpstr>
      <vt:lpstr>Intrusion Detection</vt:lpstr>
      <vt:lpstr>Background</vt:lpstr>
      <vt:lpstr>Definition of Intrusion Detection</vt:lpstr>
      <vt:lpstr>Who needs to be involved in determining What ids is best for your company?</vt:lpstr>
      <vt:lpstr>Why Doesn’t Everyone Have One? </vt:lpstr>
      <vt:lpstr>Unauthorized Access</vt:lpstr>
      <vt:lpstr>Attackers and Motives</vt:lpstr>
      <vt:lpstr>Risks</vt:lpstr>
      <vt:lpstr>Most Common Attacks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Risks</vt:lpstr>
      <vt:lpstr>Control</vt:lpstr>
      <vt:lpstr>IDS Log Contents Focus ON…</vt:lpstr>
      <vt:lpstr>PowerPoint Presentation</vt:lpstr>
      <vt:lpstr>Active VS Passive</vt:lpstr>
      <vt:lpstr>Network-based vs Host-based</vt:lpstr>
      <vt:lpstr>Knowledge vs Behavior Based</vt:lpstr>
      <vt:lpstr>Knowledge Based Scanning</vt:lpstr>
      <vt:lpstr>Behavior &amp; Heuristic Scanning</vt:lpstr>
      <vt:lpstr>Heuristic Scanning Disadvantages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2014-04-22T04:26:37Z</dcterms:created>
  <dcterms:modified xsi:type="dcterms:W3CDTF">2014-04-28T20:53:34Z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