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49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image credit: http://www.igenii.com/blog/wp-content/uploads/2012/10/social-media-image.jpg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000"/>
              <a:t>image credit: http://www.imagemediapartners.com/blog/bid/51814/What-Social-Media-Tools-are-Experienced-Marketers-Using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image credit: http://socialgratification.com/wp-content/uploads/2013/09/social-media-benefits.jpg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image credit: http://cdn2.hubspot.net/hub/158743/file-28053174-jpg/images/social-media-risk.jpg?t=1365436170000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image credit: http://www.dottourism.com/wp-content/uploads/2013/09/social-audit.jpg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800"/>
              <a:t>image credit: https://encrypted-tbn3.gstatic.com/images?q=tbn:ANd9GcQQ81wfomBUDvU1txyKUNiBeh_4co54FUkalsgMn5Di5Gz3rPDW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211574"/>
            <a:ext cx="8229600" cy="336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/>
              <a:t>Social Media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4333675"/>
            <a:ext cx="8784899" cy="61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/>
              <a:t>Jeevan Kaur, Michael Mai, Jing Jiang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09500" y="1374075"/>
            <a:ext cx="4798625" cy="2959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Recommendations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/>
              <a:t>Define</a:t>
            </a:r>
            <a:r>
              <a:rPr lang="en" sz="2400"/>
              <a:t> Malware categories and current threats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/>
              <a:t>Training</a:t>
            </a:r>
            <a:r>
              <a:rPr lang="en" sz="2400"/>
              <a:t> in prevention, identification</a:t>
            </a:r>
          </a:p>
          <a:p>
            <a:pPr lvl="0" rtl="0">
              <a:buNone/>
            </a:pPr>
            <a:r>
              <a:rPr lang="en" sz="2400"/>
              <a:t>, containment, and eradication of malware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/>
              <a:t>Update </a:t>
            </a:r>
            <a:r>
              <a:rPr lang="en" sz="2400"/>
              <a:t>Organization Security Policy to address major social media security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/>
              <a:t>Safeguard</a:t>
            </a:r>
            <a:r>
              <a:rPr lang="en" sz="2400"/>
              <a:t> Browsing Practice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b="1"/>
              <a:t>Implement</a:t>
            </a:r>
            <a:r>
              <a:rPr lang="en" sz="2400"/>
              <a:t> layers of automated anti-malware software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64450" y="1162425"/>
            <a:ext cx="1322350" cy="155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98925" y="4068450"/>
            <a:ext cx="4286960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/>
              <a:t>Conclusion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Social Media is the core of future communication</a:t>
            </a:r>
          </a:p>
          <a:p>
            <a:pPr marL="457200" lvl="0" indent="-4000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Leveraging access security and usage</a:t>
            </a:r>
          </a:p>
          <a:p>
            <a:pPr marL="457200" lvl="0" indent="-4000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Understanding current threats and Malware</a:t>
            </a:r>
          </a:p>
          <a:p>
            <a:pPr marL="457200" lvl="0" indent="-4000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Safeguarding information </a:t>
            </a:r>
          </a:p>
          <a:p>
            <a:pPr marL="457200" lvl="0" indent="-4000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700"/>
              <a:t>Increasing Security Awareness of Social Media 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90573" y="3382850"/>
            <a:ext cx="2661325" cy="13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Recent News 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5" y="1063375"/>
            <a:ext cx="6675300" cy="41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45,000 Facebook logins hijacked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760 Companies hit by foreign countries hacking operation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8 out of 10 companies are talked about on Twitter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680,747 views per corporate YouTube Channel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845 million Active Facebook users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1950" y="1538600"/>
            <a:ext cx="2819400" cy="2857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What is Social Media?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-91200" y="1063375"/>
            <a:ext cx="7914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Social media refers to the means of interactions among people in which they create, share, and exchange information and ideas in virtual communities and networks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Types: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Facebook - 100 million/3 months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Twitter- 140 million, 340 million tweets/day	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LinkedIn- 135 million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Blogs - 150 million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Youtube- Training videos (Red Robin Restaurant) 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30200" y="1478100"/>
            <a:ext cx="2138599" cy="2937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Benefits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81225" y="1063375"/>
            <a:ext cx="7864200" cy="39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24/7 communications with customers and prospects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Increasing customer loyalty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Diversifying marketing channels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Building new business opportunities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Increasing collaboration among employees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Finding, attracting or reaching new customers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Building personal, professional and organizational networks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42900" y="1636900"/>
            <a:ext cx="2612375" cy="179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Risks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0" y="1063375"/>
            <a:ext cx="4060800" cy="38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Organization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Brand/Reputation Loss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Trademark Infringement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Loss of Control Over Content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Privacy Risk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Lack of Situational Awareness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Copyright Issue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Data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Unauthorized disclosure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Intellectual Property leakage</a:t>
            </a:r>
          </a:p>
          <a:p>
            <a:endParaRPr lang="en" sz="1800"/>
          </a:p>
        </p:txBody>
      </p:sp>
      <p:sp>
        <p:nvSpPr>
          <p:cNvPr id="61" name="Shape 61"/>
          <p:cNvSpPr txBox="1"/>
          <p:nvPr/>
        </p:nvSpPr>
        <p:spPr>
          <a:xfrm>
            <a:off x="3992975" y="1144575"/>
            <a:ext cx="4693799" cy="38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People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Loss of Prod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Social Engineering/ Impersonation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HR Policy Violations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/>
              <a:t>Identity Theft</a:t>
            </a:r>
          </a:p>
          <a:p>
            <a:endParaRPr lang="en" sz="1800"/>
          </a:p>
          <a:p>
            <a:endParaRPr lang="en" sz="1800"/>
          </a:p>
          <a:p>
            <a:pPr marL="457200" lvl="0" indent="-419100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Technology</a:t>
            </a:r>
          </a:p>
          <a:p>
            <a:pPr marL="914400" lvl="1" indent="-342900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Vulnerabilities</a:t>
            </a:r>
          </a:p>
          <a:p>
            <a:pPr marL="914400" lvl="1" indent="-342900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Virus/Worms/Trojans</a:t>
            </a:r>
          </a:p>
          <a:p>
            <a:pPr marL="914400" lvl="1" indent="-342900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Impact network availability (DOS)</a:t>
            </a:r>
          </a:p>
          <a:p>
            <a:endParaRPr lang="en" sz="1800">
              <a:solidFill>
                <a:schemeClr val="dk1"/>
              </a:solidFill>
            </a:endParaRPr>
          </a:p>
          <a:p>
            <a:endParaRPr lang="en" sz="1800">
              <a:solidFill>
                <a:schemeClr val="dk1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42700" y="2338804"/>
            <a:ext cx="1897050" cy="2000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Controls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0" y="1063375"/>
            <a:ext cx="50210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Strategy and Governance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Risk assessment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Establish social media policy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People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Establish user agreements for social media use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Conduct awareness training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Understand communication channels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803325" y="1063375"/>
            <a:ext cx="4531200" cy="393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Technology</a:t>
            </a:r>
          </a:p>
          <a:p>
            <a:pPr marL="914400" lvl="1" indent="-406400" rtl="0">
              <a:buClr>
                <a:srgbClr val="000000"/>
              </a:buClr>
              <a:buSzPct val="116666"/>
              <a:buFont typeface="Arial"/>
              <a:buChar char="○"/>
            </a:pPr>
            <a:r>
              <a:rPr lang="en" sz="2400"/>
              <a:t>Anti-virus softwares</a:t>
            </a:r>
          </a:p>
          <a:p>
            <a:pPr marL="914400" lvl="1" indent="-3810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/>
              <a:t>Content filtering - DLP</a:t>
            </a:r>
          </a:p>
          <a:p>
            <a:pPr marL="914400" lvl="1" indent="-3810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/>
              <a:t>Incident response plan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/>
              <a:t>Process</a:t>
            </a:r>
          </a:p>
          <a:p>
            <a:pPr marL="914400" lvl="1" indent="-381000" rtl="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400"/>
              <a:t>Alignment of business processes with social media policies</a:t>
            </a:r>
          </a:p>
          <a:p>
            <a:pPr marL="914400" lvl="1" indent="-355600" rtl="0">
              <a:buClr>
                <a:srgbClr val="000000"/>
              </a:buClr>
              <a:buSzPct val="83333"/>
              <a:buFont typeface="Arial"/>
              <a:buChar char="○"/>
            </a:pPr>
            <a:r>
              <a:rPr lang="en" sz="2400"/>
              <a:t>Change management of controls</a:t>
            </a:r>
            <a:r>
              <a:rPr lang="en" sz="20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Auditing Social Media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977625"/>
            <a:ext cx="8919000" cy="39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Program Governance &amp; Oversight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Review policies and procedures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Evaluate procedures to review and approve content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Determine the nature of periodic risk assessment and documentation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Alignment of Activities W/ Enterprise Strategy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Existence of Strategy documentation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Review objective &amp; metrics to measure progress - risk appetite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Evaluate process for cosistency w/ overall enterprise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Auditing Cont’d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0" y="977625"/>
            <a:ext cx="7277400" cy="408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Compliance w/ Laws and Regulations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Assessment of activities with legal requirements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Evaluate the involvement of legal in use of social media technologies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Operational Risk Management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 of technological tools to monitor and restrict usage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Evaluate the access procedure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Employee training and awareness program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09750" y="1793950"/>
            <a:ext cx="2200499" cy="213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Auditing Cont’d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99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Reputational Risk Management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Evaluate management’s distinction of consumer complaints received through social media and social media incidents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Assess the monitoring process for integrity and fairness to consumers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00825" y="1707200"/>
            <a:ext cx="2085975" cy="22069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swiss</vt:lpstr>
      <vt:lpstr>Social Media</vt:lpstr>
      <vt:lpstr>Recent News </vt:lpstr>
      <vt:lpstr>What is Social Media?</vt:lpstr>
      <vt:lpstr>Benefits</vt:lpstr>
      <vt:lpstr>Risks</vt:lpstr>
      <vt:lpstr>Controls</vt:lpstr>
      <vt:lpstr>Auditing Social Media</vt:lpstr>
      <vt:lpstr>Auditing Cont’d</vt:lpstr>
      <vt:lpstr>Auditing Cont’d</vt:lpstr>
      <vt:lpstr>Recommendations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Yao, Liang</dc:creator>
  <cp:lastModifiedBy>Yao, Liang</cp:lastModifiedBy>
  <cp:revision>1</cp:revision>
  <dcterms:modified xsi:type="dcterms:W3CDTF">2014-04-29T21:19:31Z</dcterms:modified>
</cp:coreProperties>
</file>