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 id="2147483703" r:id="rId2"/>
    <p:sldMasterId id="2147483704" r:id="rId3"/>
    <p:sldMasterId id="2147483705" r:id="rId4"/>
  </p:sldMasterIdLst>
  <p:notesMasterIdLst>
    <p:notesMasterId r:id="rId22"/>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CD91C15C-F174-4A7C-AD35-72A573F74267}">
  <a:tblStyle styleId="{CD91C15C-F174-4A7C-AD35-72A573F74267}" styleName="Table_0">
    <a:wholeTbl>
      <a:tcTxStyle b="off" i="off">
        <a:font>
          <a:latin typeface="Calisto MT"/>
          <a:ea typeface="Calisto MT"/>
          <a:cs typeface="Calisto MT"/>
        </a:font>
        <a:schemeClr val="dk1"/>
      </a:tcTxStyle>
      <a:tcStyle>
        <a:tcBdr>
          <a:left>
            <a:ln w="9525" cap="flat">
              <a:solidFill>
                <a:srgbClr val="000000">
                  <a:alpha val="0"/>
                </a:srgbClr>
              </a:solidFill>
              <a:prstDash val="solid"/>
              <a:round/>
              <a:headEnd type="none" w="med" len="med"/>
              <a:tailEnd type="none" w="med" len="med"/>
            </a:ln>
          </a:left>
          <a:right>
            <a:ln w="9525" cap="flat">
              <a:solidFill>
                <a:srgbClr val="000000">
                  <a:alpha val="0"/>
                </a:srgbClr>
              </a:solidFill>
              <a:prstDash val="solid"/>
              <a:round/>
              <a:headEnd type="none" w="med" len="med"/>
              <a:tailEnd type="none" w="med" len="med"/>
            </a:ln>
          </a:right>
          <a:top>
            <a:ln w="12700" cap="flat">
              <a:solidFill>
                <a:schemeClr val="accent1"/>
              </a:solidFill>
              <a:prstDash val="solid"/>
              <a:round/>
              <a:headEnd type="none" w="med" len="med"/>
              <a:tailEnd type="none" w="med" len="med"/>
            </a:ln>
          </a:top>
          <a:bottom>
            <a:ln w="12700" cap="flat">
              <a:solidFill>
                <a:schemeClr val="accent1"/>
              </a:solidFill>
              <a:prstDash val="solid"/>
              <a:round/>
              <a:headEnd type="none" w="med" len="med"/>
              <a:tailEnd type="none" w="med" len="med"/>
            </a:ln>
          </a:bottom>
          <a:insideH>
            <a:ln w="9525" cap="flat">
              <a:solidFill>
                <a:srgbClr val="000000">
                  <a:alpha val="0"/>
                </a:srgbClr>
              </a:solidFill>
              <a:prstDash val="solid"/>
              <a:round/>
              <a:headEnd type="none" w="med" len="med"/>
              <a:tailEnd type="none" w="med" len="med"/>
            </a:ln>
          </a:insideH>
          <a:insideV>
            <a:ln w="9525" cap="flat">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2" d="100"/>
          <a:sy n="142" d="100"/>
        </p:scale>
        <p:origin x="-108"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29505238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369" name="Shape 36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Shape 44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2" name="Shape 4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Shape 44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8" name="Shape 4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Shape 45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454" name="Shape 45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Shape 45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0" name="Shape 4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285750" rtl="0">
              <a:lnSpc>
                <a:spcPct val="115000"/>
              </a:lnSpc>
              <a:buClr>
                <a:srgbClr val="313131"/>
              </a:buClr>
              <a:buSzPct val="166666"/>
              <a:buFont typeface="Arial"/>
              <a:buChar char="•"/>
            </a:pPr>
            <a:r>
              <a:rPr lang="en" sz="900">
                <a:solidFill>
                  <a:srgbClr val="313131"/>
                </a:solidFill>
              </a:rPr>
              <a:t>Are the partitions different operating systems?</a:t>
            </a:r>
          </a:p>
          <a:p>
            <a:pPr marL="457200" lvl="0" indent="-285750" rtl="0">
              <a:lnSpc>
                <a:spcPct val="115000"/>
              </a:lnSpc>
              <a:buClr>
                <a:srgbClr val="313131"/>
              </a:buClr>
              <a:buSzPct val="166666"/>
              <a:buFont typeface="Arial"/>
              <a:buChar char="•"/>
            </a:pPr>
            <a:r>
              <a:rPr lang="en" sz="900">
                <a:solidFill>
                  <a:srgbClr val="313131"/>
                </a:solidFill>
              </a:rPr>
              <a:t>Are the partitions on a single server or across servers?</a:t>
            </a:r>
          </a:p>
          <a:p>
            <a:pPr marL="457200" lvl="0" indent="-285750" rtl="0">
              <a:lnSpc>
                <a:spcPct val="115000"/>
              </a:lnSpc>
              <a:buClr>
                <a:srgbClr val="313131"/>
              </a:buClr>
              <a:buSzPct val="166666"/>
              <a:buFont typeface="Arial"/>
              <a:buChar char="•"/>
            </a:pPr>
            <a:r>
              <a:rPr lang="en" sz="900">
                <a:solidFill>
                  <a:srgbClr val="313131"/>
                </a:solidFill>
              </a:rPr>
              <a:t>What partitions exist for which environments on which boxes (i.e., a network map)?</a:t>
            </a:r>
          </a:p>
          <a:p>
            <a:pPr marL="457200" lvl="0" indent="-285750" rtl="0">
              <a:lnSpc>
                <a:spcPct val="115000"/>
              </a:lnSpc>
              <a:buClr>
                <a:srgbClr val="313131"/>
              </a:buClr>
              <a:buSzPct val="166666"/>
              <a:buFont typeface="Arial"/>
              <a:buChar char="•"/>
            </a:pPr>
            <a:r>
              <a:rPr lang="en" sz="900">
                <a:solidFill>
                  <a:srgbClr val="313131"/>
                </a:solidFill>
              </a:rPr>
              <a:t>Are there controls over each partition similar to those expected for a server?</a:t>
            </a:r>
          </a:p>
          <a:p>
            <a:pPr marL="457200" lvl="0" indent="-285750" rtl="0">
              <a:lnSpc>
                <a:spcPct val="115000"/>
              </a:lnSpc>
              <a:buClr>
                <a:srgbClr val="313131"/>
              </a:buClr>
              <a:buSzPct val="166666"/>
              <a:buFont typeface="Arial"/>
              <a:buChar char="•"/>
            </a:pPr>
            <a:r>
              <a:rPr lang="en" sz="900">
                <a:solidFill>
                  <a:srgbClr val="313131"/>
                </a:solidFill>
              </a:rPr>
              <a:t>Are there controls for specific users that limit access and read/write capabilities?</a:t>
            </a:r>
          </a:p>
          <a:p>
            <a:pPr marL="457200" lvl="0" indent="-285750" rtl="0">
              <a:lnSpc>
                <a:spcPct val="115000"/>
              </a:lnSpc>
              <a:buClr>
                <a:srgbClr val="313131"/>
              </a:buClr>
              <a:buSzPct val="166666"/>
              <a:buFont typeface="Arial"/>
              <a:buChar char="•"/>
            </a:pPr>
            <a:r>
              <a:rPr lang="en" sz="900">
                <a:solidFill>
                  <a:srgbClr val="313131"/>
                </a:solidFill>
              </a:rPr>
              <a:t>Does a standard naming convention exist, and, if so, what is it—for server, partition, library/folder names? These, of course, help IT auditors perform their duties.</a:t>
            </a:r>
          </a:p>
          <a:p>
            <a:pPr marL="457200" lvl="0" indent="-285750" rtl="0">
              <a:lnSpc>
                <a:spcPct val="115000"/>
              </a:lnSpc>
              <a:buClr>
                <a:srgbClr val="313131"/>
              </a:buClr>
              <a:buSzPct val="166666"/>
              <a:buFont typeface="Arial"/>
              <a:buChar char="•"/>
            </a:pPr>
            <a:r>
              <a:rPr lang="en" sz="900">
                <a:solidFill>
                  <a:srgbClr val="313131"/>
                </a:solidFill>
              </a:rPr>
              <a:t>What controls are in place for deploying multiple copies of software (maybe thousands!)</a:t>
            </a:r>
          </a:p>
          <a:p>
            <a:endParaRPr lang="en" sz="900">
              <a:solidFill>
                <a:srgbClr val="313131"/>
              </a:solidFill>
            </a:endParaRPr>
          </a:p>
          <a:p>
            <a:pPr lvl="0" rtl="0">
              <a:buClr>
                <a:schemeClr val="dk1"/>
              </a:buClr>
              <a:buSzPct val="122222"/>
              <a:buFont typeface="Arial"/>
              <a:buNone/>
            </a:pPr>
            <a:r>
              <a:rPr lang="en" sz="900">
                <a:solidFill>
                  <a:srgbClr val="313131"/>
                </a:solidFill>
              </a:rPr>
              <a:t>The understanding of the VM environment and subsequent evaluation and testing of controls will likely focus on the network map. The IT auditor should determine where in the VM world the following types of systems are located, if they exist:</a:t>
            </a:r>
          </a:p>
          <a:p>
            <a:pPr marL="457200" lvl="0" indent="-285750" rtl="0">
              <a:lnSpc>
                <a:spcPct val="115000"/>
              </a:lnSpc>
              <a:buClr>
                <a:srgbClr val="313131"/>
              </a:buClr>
              <a:buSzPct val="166666"/>
              <a:buFont typeface="Arial"/>
              <a:buChar char="•"/>
            </a:pPr>
            <a:r>
              <a:rPr lang="en" sz="900">
                <a:solidFill>
                  <a:srgbClr val="313131"/>
                </a:solidFill>
              </a:rPr>
              <a:t>Systems development</a:t>
            </a:r>
          </a:p>
          <a:p>
            <a:pPr marL="457200" lvl="0" indent="-285750" rtl="0">
              <a:lnSpc>
                <a:spcPct val="115000"/>
              </a:lnSpc>
              <a:buClr>
                <a:srgbClr val="313131"/>
              </a:buClr>
              <a:buSzPct val="166666"/>
              <a:buFont typeface="Arial"/>
              <a:buChar char="•"/>
            </a:pPr>
            <a:r>
              <a:rPr lang="en" sz="900">
                <a:solidFill>
                  <a:srgbClr val="313131"/>
                </a:solidFill>
              </a:rPr>
              <a:t>Systems testing (staging or sandbox environment)</a:t>
            </a:r>
          </a:p>
          <a:p>
            <a:pPr marL="457200" lvl="0" indent="-285750" rtl="0">
              <a:lnSpc>
                <a:spcPct val="115000"/>
              </a:lnSpc>
              <a:buClr>
                <a:srgbClr val="313131"/>
              </a:buClr>
              <a:buSzPct val="166666"/>
              <a:buFont typeface="Arial"/>
              <a:buChar char="•"/>
            </a:pPr>
            <a:r>
              <a:rPr lang="en" sz="900">
                <a:solidFill>
                  <a:srgbClr val="313131"/>
                </a:solidFill>
              </a:rPr>
              <a:t>Production systems (the larger the company, the more of these will exist)</a:t>
            </a:r>
          </a:p>
          <a:p>
            <a:pPr marL="457200" lvl="0" indent="-285750" rtl="0">
              <a:lnSpc>
                <a:spcPct val="115000"/>
              </a:lnSpc>
              <a:buClr>
                <a:srgbClr val="313131"/>
              </a:buClr>
              <a:buSzPct val="166666"/>
              <a:buFont typeface="Arial"/>
              <a:buChar char="•"/>
            </a:pPr>
            <a:r>
              <a:rPr lang="en" sz="900">
                <a:solidFill>
                  <a:srgbClr val="313131"/>
                </a:solidFill>
              </a:rPr>
              <a:t>Regional business unit servers (if applicable)</a:t>
            </a:r>
          </a:p>
          <a:p>
            <a:endParaRPr lang="en" sz="900">
              <a:solidFill>
                <a:srgbClr val="31313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Shape 46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6" name="Shape 4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Shape 47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buNone/>
            </a:pPr>
            <a:r>
              <a:rPr lang="en"/>
              <a:t>LEO</a:t>
            </a:r>
          </a:p>
        </p:txBody>
      </p:sp>
      <p:sp>
        <p:nvSpPr>
          <p:cNvPr id="472" name="Shape 47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Shape 4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481" name="Shape 48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Shape 48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7" name="Shape 4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marL="342900" lvl="0" indent="-342900" rtl="0">
              <a:lnSpc>
                <a:spcPct val="80000"/>
              </a:lnSpc>
              <a:spcBef>
                <a:spcPts val="2000"/>
              </a:spcBef>
              <a:buClr>
                <a:schemeClr val="accent1"/>
              </a:buClr>
              <a:buSzPct val="90000"/>
              <a:buFont typeface="Lustria"/>
              <a:buChar char="•"/>
            </a:pPr>
            <a:r>
              <a:rPr lang="en" sz="1700">
                <a:solidFill>
                  <a:srgbClr val="595959"/>
                </a:solidFill>
                <a:latin typeface="Lustria"/>
                <a:ea typeface="Lustria"/>
                <a:cs typeface="Lustria"/>
                <a:sym typeface="Lustria"/>
              </a:rPr>
              <a:t>Creates a virtual environment where a physical resource is divided into multiple resources</a:t>
            </a:r>
          </a:p>
          <a:p>
            <a:pPr marL="342900" lvl="0" indent="-342900" rtl="0">
              <a:lnSpc>
                <a:spcPct val="80000"/>
              </a:lnSpc>
              <a:spcBef>
                <a:spcPts val="2000"/>
              </a:spcBef>
              <a:buClr>
                <a:schemeClr val="accent1"/>
              </a:buClr>
              <a:buSzPct val="90000"/>
              <a:buFont typeface="Lustria"/>
              <a:buChar char="•"/>
            </a:pPr>
            <a:r>
              <a:rPr lang="en" sz="1700">
                <a:solidFill>
                  <a:srgbClr val="595959"/>
                </a:solidFill>
                <a:latin typeface="Lustria"/>
                <a:ea typeface="Lustria"/>
                <a:cs typeface="Lustria"/>
                <a:sym typeface="Lustria"/>
              </a:rPr>
              <a:t>Partitions one physical server into multiple virtual servers or machines</a:t>
            </a:r>
          </a:p>
          <a:p>
            <a:pPr marL="342900" lvl="0" indent="-353695"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OS is not connected to the hardware it is installed on … the software  creates a layer on top of the hardware upon which one can install instances of OSs. </a:t>
            </a:r>
          </a:p>
          <a:p>
            <a:pPr marL="685800" lvl="1" indent="-336550"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In the past, when OS was installed in a computer, </a:t>
            </a:r>
          </a:p>
          <a:p>
            <a:pPr marL="685800" lvl="1" indent="-336550"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it got connected to the hardware </a:t>
            </a:r>
          </a:p>
          <a:p>
            <a:pPr marL="685800" lvl="1" indent="-336550"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Device drivers got linked to the hardware</a:t>
            </a:r>
          </a:p>
          <a:p>
            <a:pPr marL="685800" lvl="1" indent="-336550"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migration was a tedious, long process</a:t>
            </a:r>
          </a:p>
          <a:p>
            <a:pPr marL="685800" lvl="1" indent="-336550"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Virtualization has made the deployment of VMs a simple process</a:t>
            </a:r>
          </a:p>
          <a:p>
            <a:pPr marL="685800" lvl="1" indent="-336550"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Moving a VM around is just like moving a document, a picture file</a:t>
            </a:r>
          </a:p>
          <a:p>
            <a:pPr marL="342900" lvl="0" indent="-353695"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Consolidates physical resources by making it possible to have one high-power server running different operating systems </a:t>
            </a:r>
          </a:p>
          <a:p>
            <a:pPr marL="342900" lvl="0" indent="-342900" rtl="0">
              <a:lnSpc>
                <a:spcPct val="80000"/>
              </a:lnSpc>
              <a:spcBef>
                <a:spcPts val="2000"/>
              </a:spcBef>
              <a:buClr>
                <a:schemeClr val="accent1"/>
              </a:buClr>
              <a:buSzPct val="90000"/>
              <a:buFont typeface="Lustria"/>
              <a:buChar char="•"/>
            </a:pPr>
            <a:r>
              <a:rPr lang="en" sz="1700">
                <a:solidFill>
                  <a:srgbClr val="595959"/>
                </a:solidFill>
                <a:latin typeface="Lustria"/>
                <a:ea typeface="Lustria"/>
                <a:cs typeface="Lustria"/>
                <a:sym typeface="Lustria"/>
              </a:rPr>
              <a:t>Each VM interact independently with other devices, applications, data and users as though it were a separate physical resource</a:t>
            </a:r>
          </a:p>
          <a:p>
            <a:pPr marL="342900" lvl="0" indent="-342900" rtl="0">
              <a:lnSpc>
                <a:spcPct val="80000"/>
              </a:lnSpc>
              <a:spcBef>
                <a:spcPts val="2000"/>
              </a:spcBef>
              <a:buClr>
                <a:schemeClr val="accent1"/>
              </a:buClr>
              <a:buSzPct val="90000"/>
              <a:buFont typeface="Lustria"/>
              <a:buChar char="•"/>
            </a:pPr>
            <a:r>
              <a:rPr lang="en" sz="1700">
                <a:solidFill>
                  <a:srgbClr val="595959"/>
                </a:solidFill>
                <a:latin typeface="Lustria"/>
                <a:ea typeface="Lustria"/>
                <a:cs typeface="Lustria"/>
                <a:sym typeface="Lustria"/>
              </a:rPr>
              <a:t>Different VMs can run on different operating systems and multiple applications while sharing the resources of a single physical computer</a:t>
            </a:r>
          </a:p>
          <a:p>
            <a:pPr marL="342900" lvl="0" indent="-342900" rtl="0">
              <a:lnSpc>
                <a:spcPct val="80000"/>
              </a:lnSpc>
              <a:spcBef>
                <a:spcPts val="2000"/>
              </a:spcBef>
              <a:buClr>
                <a:schemeClr val="accent1"/>
              </a:buClr>
              <a:buSzPct val="90000"/>
              <a:buFont typeface="Lustria"/>
              <a:buChar char="•"/>
            </a:pPr>
            <a:r>
              <a:rPr lang="en" sz="1700">
                <a:solidFill>
                  <a:srgbClr val="595959"/>
                </a:solidFill>
                <a:latin typeface="Lustria"/>
                <a:ea typeface="Lustria"/>
                <a:cs typeface="Lustria"/>
                <a:sym typeface="Lustria"/>
              </a:rPr>
              <a:t>Each VM is isolated from each other, if one crashes, it does not affect the others</a:t>
            </a:r>
          </a:p>
          <a:p>
            <a:endParaRPr lang="en" sz="1700">
              <a:solidFill>
                <a:srgbClr val="595959"/>
              </a:solidFill>
              <a:latin typeface="Lustria"/>
              <a:ea typeface="Lustria"/>
              <a:cs typeface="Lustria"/>
              <a:sym typeface="Lustria"/>
            </a:endParaRPr>
          </a:p>
        </p:txBody>
      </p:sp>
      <p:sp>
        <p:nvSpPr>
          <p:cNvPr id="375" name="Shape 37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Shape 3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381" name="Shape 381"/>
          <p:cNvSpPr>
            <a:spLocks noGrp="1" noRot="1" noChangeAspect="1"/>
          </p:cNvSpPr>
          <p:nvPr>
            <p:ph type="sldImg" idx="2"/>
          </p:nvPr>
        </p:nvSpPr>
        <p:spPr>
          <a:xfrm>
            <a:off x="380999"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387" name="Shape 38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Shape 3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393" name="Shape 39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Shape 415"/>
          <p:cNvSpPr>
            <a:spLocks noGrp="1" noRot="1" noChangeAspect="1"/>
          </p:cNvSpPr>
          <p:nvPr>
            <p:ph type="sldImg" idx="2"/>
          </p:nvPr>
        </p:nvSpPr>
        <p:spPr>
          <a:xfrm>
            <a:off x="380999"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16" name="Shape 4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buNone/>
            </a:pPr>
            <a:r>
              <a:rPr lang="en" sz="1800" b="0" i="0" u="none" strike="noStrike" cap="none" baseline="0"/>
              <a:t>
</a:t>
            </a:r>
          </a:p>
        </p:txBody>
      </p:sp>
      <p:sp>
        <p:nvSpPr>
          <p:cNvPr id="417" name="Shape 4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Shape 42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buNone/>
            </a:pPr>
            <a:r>
              <a:rPr lang="en"/>
              <a:t>darshana</a:t>
            </a:r>
          </a:p>
        </p:txBody>
      </p:sp>
      <p:sp>
        <p:nvSpPr>
          <p:cNvPr id="423" name="Shape 42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darshana</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Shape 43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buNone/>
            </a:pPr>
            <a:r>
              <a:rPr lang="en"/>
              <a:t>darshana</a:t>
            </a:r>
          </a:p>
          <a:p>
            <a:pPr lvl="0" rtl="0">
              <a:buNone/>
            </a:pPr>
            <a:r>
              <a:rPr lang="en" sz="900">
                <a:solidFill>
                  <a:schemeClr val="dk1"/>
                </a:solidFill>
                <a:latin typeface="Times New Roman"/>
                <a:ea typeface="Times New Roman"/>
                <a:cs typeface="Times New Roman"/>
                <a:sym typeface="Times New Roman"/>
              </a:rPr>
              <a:t>1. Patching, antivirus, limited services, logging, appropriate permissions and other configuration settings that represent a secure configuration for any server gain importance on a host carrying multiple guest servers.</a:t>
            </a:r>
          </a:p>
          <a:p>
            <a:pPr lvl="0" rtl="0">
              <a:buNone/>
            </a:pPr>
            <a:r>
              <a:rPr lang="en" sz="900">
                <a:solidFill>
                  <a:schemeClr val="dk1"/>
                </a:solidFill>
                <a:latin typeface="Times New Roman"/>
                <a:ea typeface="Times New Roman"/>
                <a:cs typeface="Times New Roman"/>
                <a:sym typeface="Times New Roman"/>
              </a:rPr>
              <a:t>Access Control is more crucial because of the single point of failure. </a:t>
            </a:r>
          </a:p>
          <a:p>
            <a:pPr lvl="0" rtl="0">
              <a:lnSpc>
                <a:spcPct val="114545"/>
              </a:lnSpc>
              <a:spcAft>
                <a:spcPts val="1100"/>
              </a:spcAft>
              <a:buNone/>
            </a:pPr>
            <a:r>
              <a:rPr lang="en" sz="900">
                <a:solidFill>
                  <a:schemeClr val="dk1"/>
                </a:solidFill>
                <a:latin typeface="Times New Roman"/>
                <a:ea typeface="Times New Roman"/>
                <a:cs typeface="Times New Roman"/>
                <a:sym typeface="Times New Roman"/>
              </a:rPr>
              <a:t>2. Should the host become compromised, the resources needed by the guests can become unavailable. Physical and logical access controls over hosts, including local and remote, are paramount.</a:t>
            </a:r>
          </a:p>
          <a:p>
            <a:endParaRPr lang="en" sz="900">
              <a:solidFill>
                <a:schemeClr val="dk1"/>
              </a:solidFill>
              <a:latin typeface="Times New Roman"/>
              <a:ea typeface="Times New Roman"/>
              <a:cs typeface="Times New Roman"/>
              <a:sym typeface="Times New Roman"/>
            </a:endParaRPr>
          </a:p>
        </p:txBody>
      </p:sp>
      <p:sp>
        <p:nvSpPr>
          <p:cNvPr id="436" name="Shape 43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1583342"/>
            <a:ext cx="7772400" cy="1159856"/>
          </a:xfrm>
          <a:prstGeom prst="rect">
            <a:avLst/>
          </a:prstGeom>
        </p:spPr>
        <p:txBody>
          <a:bodyPr lIns="91425" tIns="91425" rIns="91425" bIns="91425" anchor="b" anchorCtr="0"/>
          <a:lstStyle>
            <a:lvl1pPr indent="304800" algn="ctr">
              <a:buSzPct val="100000"/>
              <a:defRPr sz="4800"/>
            </a:lvl1pPr>
            <a:lvl2pPr indent="304800" algn="ctr">
              <a:buSzPct val="100000"/>
              <a:defRPr sz="4800"/>
            </a:lvl2pPr>
            <a:lvl3pPr indent="304800" algn="ctr">
              <a:buSzPct val="100000"/>
              <a:defRPr sz="4800"/>
            </a:lvl3pPr>
            <a:lvl4pPr indent="304800" algn="ctr">
              <a:buSzPct val="100000"/>
              <a:defRPr sz="4800"/>
            </a:lvl4pPr>
            <a:lvl5pPr indent="304800" algn="ctr">
              <a:buSzPct val="100000"/>
              <a:defRPr sz="4800"/>
            </a:lvl5pPr>
            <a:lvl6pPr indent="304800" algn="ctr">
              <a:buSzPct val="100000"/>
              <a:defRPr sz="4800"/>
            </a:lvl6pPr>
            <a:lvl7pPr indent="304800" algn="ctr">
              <a:buSzPct val="100000"/>
              <a:defRPr sz="4800"/>
            </a:lvl7pPr>
            <a:lvl8pPr indent="304800" algn="ctr">
              <a:buSzPct val="100000"/>
              <a:defRPr sz="4800"/>
            </a:lvl8pPr>
            <a:lvl9pPr indent="304800" algn="ctr">
              <a:buSzPct val="100000"/>
              <a:defRPr sz="4800"/>
            </a:lvl9pPr>
          </a:lstStyle>
          <a:p>
            <a:endParaRPr/>
          </a:p>
        </p:txBody>
      </p:sp>
      <p:sp>
        <p:nvSpPr>
          <p:cNvPr id="9" name="Shape 9"/>
          <p:cNvSpPr txBox="1">
            <a:spLocks noGrp="1"/>
          </p:cNvSpPr>
          <p:nvPr>
            <p:ph type="subTitle" idx="1"/>
          </p:nvPr>
        </p:nvSpPr>
        <p:spPr>
          <a:xfrm>
            <a:off x="685800" y="2840053"/>
            <a:ext cx="7772400" cy="784737"/>
          </a:xfrm>
          <a:prstGeom prst="rect">
            <a:avLst/>
          </a:prstGeom>
        </p:spPr>
        <p:txBody>
          <a:bodyPr lIns="91425" tIns="91425" rIns="91425" bIns="91425" anchor="t" anchorCtr="0"/>
          <a:lstStyle>
            <a:lvl1pPr marL="0" algn="ctr">
              <a:spcBef>
                <a:spcPts val="0"/>
              </a:spcBef>
              <a:buClr>
                <a:schemeClr val="dk2"/>
              </a:buClr>
              <a:buNone/>
              <a:defRPr>
                <a:solidFill>
                  <a:schemeClr val="dk2"/>
                </a:solidFill>
              </a:defRPr>
            </a:lvl1pPr>
            <a:lvl2pPr marL="0" indent="190500" algn="ctr">
              <a:spcBef>
                <a:spcPts val="0"/>
              </a:spcBef>
              <a:buClr>
                <a:schemeClr val="dk2"/>
              </a:buClr>
              <a:buSzPct val="100000"/>
              <a:buNone/>
              <a:defRPr sz="3000">
                <a:solidFill>
                  <a:schemeClr val="dk2"/>
                </a:solidFill>
              </a:defRPr>
            </a:lvl2pPr>
            <a:lvl3pPr marL="0" indent="190500" algn="ctr">
              <a:spcBef>
                <a:spcPts val="0"/>
              </a:spcBef>
              <a:buClr>
                <a:schemeClr val="dk2"/>
              </a:buClr>
              <a:buSzPct val="100000"/>
              <a:buNone/>
              <a:defRPr sz="3000">
                <a:solidFill>
                  <a:schemeClr val="dk2"/>
                </a:solidFill>
              </a:defRPr>
            </a:lvl3pPr>
            <a:lvl4pPr marL="0" indent="190500" algn="ctr">
              <a:spcBef>
                <a:spcPts val="0"/>
              </a:spcBef>
              <a:buClr>
                <a:schemeClr val="dk2"/>
              </a:buClr>
              <a:buSzPct val="100000"/>
              <a:buNone/>
              <a:defRPr sz="3000">
                <a:solidFill>
                  <a:schemeClr val="dk2"/>
                </a:solidFill>
              </a:defRPr>
            </a:lvl4pPr>
            <a:lvl5pPr marL="0" indent="190500" algn="ctr">
              <a:spcBef>
                <a:spcPts val="0"/>
              </a:spcBef>
              <a:buClr>
                <a:schemeClr val="dk2"/>
              </a:buClr>
              <a:buSzPct val="100000"/>
              <a:buNone/>
              <a:defRPr sz="3000">
                <a:solidFill>
                  <a:schemeClr val="dk2"/>
                </a:solidFill>
              </a:defRPr>
            </a:lvl5pPr>
            <a:lvl6pPr marL="0" indent="190500" algn="ctr">
              <a:spcBef>
                <a:spcPts val="0"/>
              </a:spcBef>
              <a:buClr>
                <a:schemeClr val="dk2"/>
              </a:buClr>
              <a:buSzPct val="100000"/>
              <a:buNone/>
              <a:defRPr sz="3000">
                <a:solidFill>
                  <a:schemeClr val="dk2"/>
                </a:solidFill>
              </a:defRPr>
            </a:lvl6pPr>
            <a:lvl7pPr marL="0" indent="190500" algn="ctr">
              <a:spcBef>
                <a:spcPts val="0"/>
              </a:spcBef>
              <a:buClr>
                <a:schemeClr val="dk2"/>
              </a:buClr>
              <a:buSzPct val="100000"/>
              <a:buNone/>
              <a:defRPr sz="3000">
                <a:solidFill>
                  <a:schemeClr val="dk2"/>
                </a:solidFill>
              </a:defRPr>
            </a:lvl7pPr>
            <a:lvl8pPr marL="0" indent="190500" algn="ctr">
              <a:spcBef>
                <a:spcPts val="0"/>
              </a:spcBef>
              <a:buClr>
                <a:schemeClr val="dk2"/>
              </a:buClr>
              <a:buSzPct val="100000"/>
              <a:buNone/>
              <a:defRPr sz="3000">
                <a:solidFill>
                  <a:schemeClr val="dk2"/>
                </a:solidFill>
              </a:defRPr>
            </a:lvl8pPr>
            <a:lvl9pPr marL="0" indent="190500" algn="ctr">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0" name="Shape 50"/>
          <p:cNvSpPr txBox="1">
            <a:spLocks noGrp="1"/>
          </p:cNvSpPr>
          <p:nvPr>
            <p:ph type="body" idx="1"/>
          </p:nvPr>
        </p:nvSpPr>
        <p:spPr>
          <a:xfrm>
            <a:off x="740664" y="2088356"/>
            <a:ext cx="3767328" cy="243959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51" name="Shape 51"/>
          <p:cNvSpPr txBox="1">
            <a:spLocks noGrp="1"/>
          </p:cNvSpPr>
          <p:nvPr>
            <p:ph type="body" idx="2"/>
          </p:nvPr>
        </p:nvSpPr>
        <p:spPr>
          <a:xfrm>
            <a:off x="4634753" y="2088356"/>
            <a:ext cx="3767328" cy="243959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52" name="Shape 52"/>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3" name="Shape 53"/>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4" name="Shape 54"/>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7" name="Shape 57"/>
          <p:cNvSpPr txBox="1">
            <a:spLocks noGrp="1"/>
          </p:cNvSpPr>
          <p:nvPr>
            <p:ph type="body" idx="1"/>
          </p:nvPr>
        </p:nvSpPr>
        <p:spPr>
          <a:xfrm>
            <a:off x="740664" y="1674158"/>
            <a:ext cx="3767328" cy="571500"/>
          </a:xfrm>
          <a:prstGeom prst="rect">
            <a:avLst/>
          </a:prstGeom>
          <a:noFill/>
          <a:ln>
            <a:noFill/>
          </a:ln>
        </p:spPr>
        <p:txBody>
          <a:bodyPr lIns="91425" tIns="91425" rIns="91425" bIns="91425" anchor="b" anchorCtr="0"/>
          <a:lstStyle>
            <a:lvl1pPr marL="0" indent="0" algn="ctr" rtl="0">
              <a:lnSpc>
                <a:spcPct val="108333"/>
              </a:lnSpc>
              <a:spcBef>
                <a:spcPts val="0"/>
              </a:spcBef>
              <a:buClr>
                <a:schemeClr val="accent1"/>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58" name="Shape 58"/>
          <p:cNvSpPr txBox="1">
            <a:spLocks noGrp="1"/>
          </p:cNvSpPr>
          <p:nvPr>
            <p:ph type="body" idx="2"/>
          </p:nvPr>
        </p:nvSpPr>
        <p:spPr>
          <a:xfrm>
            <a:off x="740664" y="2370044"/>
            <a:ext cx="3767328" cy="2168618"/>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
        <p:nvSpPr>
          <p:cNvPr id="59" name="Shape 59"/>
          <p:cNvSpPr txBox="1">
            <a:spLocks noGrp="1"/>
          </p:cNvSpPr>
          <p:nvPr>
            <p:ph type="body" idx="3"/>
          </p:nvPr>
        </p:nvSpPr>
        <p:spPr>
          <a:xfrm>
            <a:off x="4631578" y="1674158"/>
            <a:ext cx="3767328" cy="571500"/>
          </a:xfrm>
          <a:prstGeom prst="rect">
            <a:avLst/>
          </a:prstGeom>
          <a:noFill/>
          <a:ln>
            <a:noFill/>
          </a:ln>
        </p:spPr>
        <p:txBody>
          <a:bodyPr lIns="91425" tIns="91425" rIns="91425" bIns="91425" anchor="b" anchorCtr="0"/>
          <a:lstStyle>
            <a:lvl1pPr marL="0" indent="0" algn="ctr" rtl="0">
              <a:lnSpc>
                <a:spcPct val="108333"/>
              </a:lnSpc>
              <a:spcBef>
                <a:spcPts val="0"/>
              </a:spcBef>
              <a:buClr>
                <a:schemeClr val="accent1"/>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60" name="Shape 60"/>
          <p:cNvSpPr txBox="1">
            <a:spLocks noGrp="1"/>
          </p:cNvSpPr>
          <p:nvPr>
            <p:ph type="body" idx="4"/>
          </p:nvPr>
        </p:nvSpPr>
        <p:spPr>
          <a:xfrm>
            <a:off x="4631578" y="2370044"/>
            <a:ext cx="3767328" cy="2168618"/>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
        <p:nvSpPr>
          <p:cNvPr id="61" name="Shape 61"/>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2" name="Shape 62"/>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3" name="Shape 63"/>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 Content, Top and Bottom">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6" name="Shape 66"/>
          <p:cNvSpPr txBox="1">
            <a:spLocks noGrp="1"/>
          </p:cNvSpPr>
          <p:nvPr>
            <p:ph type="body" idx="1"/>
          </p:nvPr>
        </p:nvSpPr>
        <p:spPr>
          <a:xfrm>
            <a:off x="762000" y="2088356"/>
            <a:ext cx="7656512"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7" name="Shape 67"/>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8" name="Shape 68"/>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9" name="Shape 69"/>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0" name="Shape 70"/>
          <p:cNvSpPr txBox="1">
            <a:spLocks noGrp="1"/>
          </p:cNvSpPr>
          <p:nvPr>
            <p:ph type="body" idx="2"/>
          </p:nvPr>
        </p:nvSpPr>
        <p:spPr>
          <a:xfrm>
            <a:off x="762000" y="3372802"/>
            <a:ext cx="7656512"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 Conten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3" name="Shape 73"/>
          <p:cNvSpPr txBox="1">
            <a:spLocks noGrp="1"/>
          </p:cNvSpPr>
          <p:nvPr>
            <p:ph type="body" idx="1"/>
          </p:nvPr>
        </p:nvSpPr>
        <p:spPr>
          <a:xfrm>
            <a:off x="4636007" y="2088356"/>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74" name="Shape 74"/>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5" name="Shape 75"/>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6" name="Shape 76"/>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7" name="Shape 77"/>
          <p:cNvSpPr txBox="1">
            <a:spLocks noGrp="1"/>
          </p:cNvSpPr>
          <p:nvPr>
            <p:ph type="body" idx="2"/>
          </p:nvPr>
        </p:nvSpPr>
        <p:spPr>
          <a:xfrm>
            <a:off x="4636007" y="3372802"/>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
        <p:nvSpPr>
          <p:cNvPr id="78" name="Shape 78"/>
          <p:cNvSpPr txBox="1">
            <a:spLocks noGrp="1"/>
          </p:cNvSpPr>
          <p:nvPr>
            <p:ph type="body" idx="3"/>
          </p:nvPr>
        </p:nvSpPr>
        <p:spPr>
          <a:xfrm>
            <a:off x="740664" y="2088356"/>
            <a:ext cx="3767328" cy="243959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 Conten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81" name="Shape 81"/>
          <p:cNvSpPr txBox="1">
            <a:spLocks noGrp="1"/>
          </p:cNvSpPr>
          <p:nvPr>
            <p:ph type="body" idx="1"/>
          </p:nvPr>
        </p:nvSpPr>
        <p:spPr>
          <a:xfrm>
            <a:off x="4636007" y="2088356"/>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82" name="Shape 82"/>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3" name="Shape 83"/>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4" name="Shape 84"/>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5" name="Shape 85"/>
          <p:cNvSpPr txBox="1">
            <a:spLocks noGrp="1"/>
          </p:cNvSpPr>
          <p:nvPr>
            <p:ph type="body" idx="2"/>
          </p:nvPr>
        </p:nvSpPr>
        <p:spPr>
          <a:xfrm>
            <a:off x="4636007" y="3372802"/>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153035" algn="l" rtl="0">
              <a:spcBef>
                <a:spcPts val="320"/>
              </a:spcBef>
              <a:buClr>
                <a:srgbClr val="595959"/>
              </a:buClr>
              <a:buFont typeface="Lustria"/>
              <a:buChar char="•"/>
              <a:defRPr/>
            </a:lvl6pPr>
            <a:lvl7pPr marL="2173288" indent="-151448" algn="l" rtl="0">
              <a:spcBef>
                <a:spcPts val="320"/>
              </a:spcBef>
              <a:buClr>
                <a:srgbClr val="595959"/>
              </a:buClr>
              <a:buFont typeface="Lustria"/>
              <a:buChar char="•"/>
              <a:defRPr/>
            </a:lvl7pPr>
            <a:lvl8pPr marL="2398713" indent="-148273" algn="l" rtl="0">
              <a:spcBef>
                <a:spcPts val="320"/>
              </a:spcBef>
              <a:buClr>
                <a:srgbClr val="595959"/>
              </a:buClr>
              <a:buFont typeface="Lustria"/>
              <a:buChar char="•"/>
              <a:defRPr/>
            </a:lvl8pPr>
            <a:lvl9pPr marL="2625725" indent="-146685" algn="l" rtl="0">
              <a:spcBef>
                <a:spcPts val="320"/>
              </a:spcBef>
              <a:buClr>
                <a:srgbClr val="595959"/>
              </a:buClr>
              <a:buFont typeface="Lustria"/>
              <a:buChar char="•"/>
              <a:defRPr/>
            </a:lvl9pPr>
          </a:lstStyle>
          <a:p>
            <a:endParaRPr/>
          </a:p>
        </p:txBody>
      </p:sp>
      <p:sp>
        <p:nvSpPr>
          <p:cNvPr id="86" name="Shape 86"/>
          <p:cNvSpPr txBox="1">
            <a:spLocks noGrp="1"/>
          </p:cNvSpPr>
          <p:nvPr>
            <p:ph type="body" idx="3"/>
          </p:nvPr>
        </p:nvSpPr>
        <p:spPr>
          <a:xfrm>
            <a:off x="739775" y="2088356"/>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87" name="Shape 87"/>
          <p:cNvSpPr txBox="1">
            <a:spLocks noGrp="1"/>
          </p:cNvSpPr>
          <p:nvPr>
            <p:ph type="body" idx="4"/>
          </p:nvPr>
        </p:nvSpPr>
        <p:spPr>
          <a:xfrm>
            <a:off x="739775" y="3372802"/>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153035" algn="l" rtl="0">
              <a:spcBef>
                <a:spcPts val="320"/>
              </a:spcBef>
              <a:buClr>
                <a:srgbClr val="595959"/>
              </a:buClr>
              <a:buFont typeface="Lustria"/>
              <a:buChar char="•"/>
              <a:defRPr/>
            </a:lvl6pPr>
            <a:lvl7pPr marL="2173288" indent="-151448" algn="l" rtl="0">
              <a:spcBef>
                <a:spcPts val="320"/>
              </a:spcBef>
              <a:buClr>
                <a:srgbClr val="595959"/>
              </a:buClr>
              <a:buFont typeface="Lustria"/>
              <a:buChar char="•"/>
              <a:defRPr/>
            </a:lvl7pPr>
            <a:lvl8pPr marL="2398713" indent="-148273" algn="l" rtl="0">
              <a:spcBef>
                <a:spcPts val="320"/>
              </a:spcBef>
              <a:buClr>
                <a:srgbClr val="595959"/>
              </a:buClr>
              <a:buFont typeface="Lustria"/>
              <a:buChar char="•"/>
              <a:defRPr/>
            </a:lvl8pPr>
            <a:lvl9pPr marL="2625725" indent="-146685" algn="l" rtl="0">
              <a:spcBef>
                <a:spcPts val="320"/>
              </a:spcBef>
              <a:buClr>
                <a:srgbClr val="595959"/>
              </a:buClr>
              <a:buFont typeface="Lustria"/>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90" name="Shape 90"/>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91" name="Shape 91"/>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92" name="Shape 92"/>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bg>
      <p:bgPr>
        <a:blipFill rotWithShape="1">
          <a:blip r:embed="rId2"/>
          <a:stretch>
            <a:fillRect/>
          </a:stretch>
        </a:blipFill>
        <a:effectLst/>
      </p:bgPr>
    </p:bg>
    <p:spTree>
      <p:nvGrpSpPr>
        <p:cNvPr id="1" name="Shape 93"/>
        <p:cNvGrpSpPr/>
        <p:nvPr/>
      </p:nvGrpSpPr>
      <p:grpSpPr>
        <a:xfrm>
          <a:off x="0" y="0"/>
          <a:ext cx="0" cy="0"/>
          <a:chOff x="0" y="0"/>
          <a:chExt cx="0" cy="0"/>
        </a:xfrm>
      </p:grpSpPr>
      <p:sp>
        <p:nvSpPr>
          <p:cNvPr id="94" name="Shape 94"/>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95" name="Shape 95"/>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96" name="Shape 96"/>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cSld name="Content with Caption">
    <p:bg>
      <p:bgPr>
        <a:blipFill rotWithShape="1">
          <a:blip r:embed="rId2"/>
          <a:stretch>
            <a:fillRect/>
          </a:stretch>
        </a:blipFill>
        <a:effectLst/>
      </p:bgPr>
    </p:bg>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199" y="285750"/>
            <a:ext cx="3509683" cy="1657350"/>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99" name="Shape 99"/>
          <p:cNvSpPr txBox="1">
            <a:spLocks noGrp="1"/>
          </p:cNvSpPr>
          <p:nvPr>
            <p:ph type="body" idx="1"/>
          </p:nvPr>
        </p:nvSpPr>
        <p:spPr>
          <a:xfrm>
            <a:off x="5029200" y="204787"/>
            <a:ext cx="3657600" cy="438983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100" name="Shape 100"/>
          <p:cNvSpPr txBox="1">
            <a:spLocks noGrp="1"/>
          </p:cNvSpPr>
          <p:nvPr>
            <p:ph type="body" idx="2"/>
          </p:nvPr>
        </p:nvSpPr>
        <p:spPr>
          <a:xfrm>
            <a:off x="457199" y="1986803"/>
            <a:ext cx="3509683" cy="2541144"/>
          </a:xfrm>
          <a:prstGeom prst="rect">
            <a:avLst/>
          </a:prstGeom>
          <a:noFill/>
          <a:ln>
            <a:noFill/>
          </a:ln>
        </p:spPr>
        <p:txBody>
          <a:bodyPr lIns="91425" tIns="91425" rIns="91425" bIns="91425" anchor="t" anchorCtr="0"/>
          <a:lstStyle>
            <a:lvl1pPr marL="0" indent="0" rtl="0">
              <a:spcBef>
                <a:spcPts val="600"/>
              </a:spcBef>
              <a:buClr>
                <a:schemeClr val="lt1"/>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101" name="Shape 101"/>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02" name="Shape 102"/>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03" name="Shape 103"/>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Picture with Caption">
    <p:bg>
      <p:bgPr>
        <a:blipFill rotWithShape="1">
          <a:blip r:embed="rId2"/>
          <a:stretch>
            <a:fillRect/>
          </a:stretch>
        </a:blipFill>
        <a:effectLst/>
      </p:bgPr>
    </p:bg>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5051425" y="285750"/>
            <a:ext cx="3635374" cy="1657350"/>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06" name="Shape 106"/>
          <p:cNvSpPr txBox="1">
            <a:spLocks noGrp="1"/>
          </p:cNvSpPr>
          <p:nvPr>
            <p:ph type="body" idx="1"/>
          </p:nvPr>
        </p:nvSpPr>
        <p:spPr>
          <a:xfrm>
            <a:off x="5051425" y="1986802"/>
            <a:ext cx="3635374" cy="2629250"/>
          </a:xfrm>
          <a:prstGeom prst="rect">
            <a:avLst/>
          </a:prstGeom>
          <a:noFill/>
          <a:ln>
            <a:noFill/>
          </a:ln>
        </p:spPr>
        <p:txBody>
          <a:bodyPr lIns="91425" tIns="91425" rIns="91425" bIns="91425" anchor="t" anchorCtr="0"/>
          <a:lstStyle>
            <a:lvl1pPr marL="0" indent="0" rtl="0">
              <a:spcBef>
                <a:spcPts val="600"/>
              </a:spcBef>
              <a:buClr>
                <a:srgbClr val="595959"/>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107" name="Shape 107"/>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08" name="Shape 108"/>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09" name="Shape 109"/>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10" name="Shape 110"/>
          <p:cNvSpPr>
            <a:spLocks noGrp="1"/>
          </p:cNvSpPr>
          <p:nvPr>
            <p:ph type="pic" idx="2"/>
          </p:nvPr>
        </p:nvSpPr>
        <p:spPr>
          <a:xfrm>
            <a:off x="228600" y="857250"/>
            <a:ext cx="4267199" cy="3200399"/>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3 Pictures with Caption">
    <p:bg>
      <p:bgPr>
        <a:blipFill rotWithShape="1">
          <a:blip r:embed="rId2"/>
          <a:stretch>
            <a:fillRect/>
          </a:stretch>
        </a:blipFill>
        <a:effectLst/>
      </p:bgPr>
    </p:bg>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5051425" y="285750"/>
            <a:ext cx="3635374" cy="1657350"/>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13" name="Shape 113"/>
          <p:cNvSpPr txBox="1">
            <a:spLocks noGrp="1"/>
          </p:cNvSpPr>
          <p:nvPr>
            <p:ph type="body" idx="1"/>
          </p:nvPr>
        </p:nvSpPr>
        <p:spPr>
          <a:xfrm>
            <a:off x="5051425" y="1986802"/>
            <a:ext cx="3635374" cy="2629250"/>
          </a:xfrm>
          <a:prstGeom prst="rect">
            <a:avLst/>
          </a:prstGeom>
          <a:noFill/>
          <a:ln>
            <a:noFill/>
          </a:ln>
        </p:spPr>
        <p:txBody>
          <a:bodyPr lIns="91425" tIns="91425" rIns="91425" bIns="91425" anchor="t" anchorCtr="0"/>
          <a:lstStyle>
            <a:lvl1pPr marL="0" indent="0" rtl="0">
              <a:spcBef>
                <a:spcPts val="600"/>
              </a:spcBef>
              <a:buClr>
                <a:srgbClr val="595959"/>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114" name="Shape 114"/>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15" name="Shape 115"/>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16" name="Shape 116"/>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17" name="Shape 117"/>
          <p:cNvSpPr>
            <a:spLocks noGrp="1"/>
          </p:cNvSpPr>
          <p:nvPr>
            <p:ph type="pic" idx="2"/>
          </p:nvPr>
        </p:nvSpPr>
        <p:spPr>
          <a:xfrm>
            <a:off x="990600" y="1943100"/>
            <a:ext cx="3505200" cy="2628900"/>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18" name="Shape 118"/>
          <p:cNvSpPr>
            <a:spLocks noGrp="1"/>
          </p:cNvSpPr>
          <p:nvPr>
            <p:ph type="pic" idx="3"/>
          </p:nvPr>
        </p:nvSpPr>
        <p:spPr>
          <a:xfrm>
            <a:off x="2479675" y="945356"/>
            <a:ext cx="1254125" cy="940593"/>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19" name="Shape 119"/>
          <p:cNvSpPr>
            <a:spLocks noGrp="1"/>
          </p:cNvSpPr>
          <p:nvPr>
            <p:ph type="pic" idx="4"/>
          </p:nvPr>
        </p:nvSpPr>
        <p:spPr>
          <a:xfrm>
            <a:off x="269875" y="571500"/>
            <a:ext cx="2092324" cy="1569243"/>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05978"/>
            <a:ext cx="8229600" cy="85725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22" name="Shape 122"/>
          <p:cNvSpPr txBox="1">
            <a:spLocks noGrp="1"/>
          </p:cNvSpPr>
          <p:nvPr>
            <p:ph type="body" idx="1"/>
          </p:nvPr>
        </p:nvSpPr>
        <p:spPr>
          <a:xfrm rot="5400000">
            <a:off x="3270378" y="-886887"/>
            <a:ext cx="2601656" cy="822801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719072" rtl="0">
              <a:defRPr/>
            </a:lvl6pPr>
            <a:lvl7pPr marL="1719072" rtl="0">
              <a:defRPr/>
            </a:lvl7pPr>
            <a:lvl8pPr marL="1719072" rtl="0">
              <a:defRPr/>
            </a:lvl8pPr>
            <a:lvl9pPr marL="1719072" rtl="0">
              <a:defRPr/>
            </a:lvl9pPr>
          </a:lstStyle>
          <a:p>
            <a:endParaRPr/>
          </a:p>
        </p:txBody>
      </p:sp>
      <p:sp>
        <p:nvSpPr>
          <p:cNvPr id="123" name="Shape 123"/>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24" name="Shape 124"/>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25" name="Shape 125"/>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cSld name="Vertical Title and Text">
    <p:bg>
      <p:bgPr>
        <a:blipFill rotWithShape="1">
          <a:blip r:embed="rId2"/>
          <a:stretch>
            <a:fillRect/>
          </a:stretch>
        </a:blipFill>
        <a:effectLst/>
      </p:bgPr>
    </p:bg>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rot="5400000">
            <a:off x="5654277" y="1638300"/>
            <a:ext cx="4388643" cy="1524000"/>
          </a:xfrm>
          <a:prstGeom prst="rect">
            <a:avLst/>
          </a:prstGeom>
          <a:noFill/>
          <a:ln>
            <a:noFill/>
          </a:ln>
        </p:spPr>
        <p:txBody>
          <a:bodyPr lIns="91425" tIns="91425" rIns="91425" bIns="91425" anchor="t"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28" name="Shape 128"/>
          <p:cNvSpPr txBox="1">
            <a:spLocks noGrp="1"/>
          </p:cNvSpPr>
          <p:nvPr>
            <p:ph type="body" idx="1"/>
          </p:nvPr>
        </p:nvSpPr>
        <p:spPr>
          <a:xfrm rot="5400000">
            <a:off x="1361234" y="-591389"/>
            <a:ext cx="4211731" cy="60197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29" name="Shape 129"/>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30" name="Shape 130"/>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31" name="Shape 131"/>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losing">
    <p:bg>
      <p:bgPr>
        <a:blipFill rotWithShape="1">
          <a:blip r:embed="rId2"/>
          <a:stretch>
            <a:fillRect/>
          </a:stretch>
        </a:blipFill>
        <a:effectLst/>
      </p:bgPr>
    </p:bg>
    <p:spTree>
      <p:nvGrpSpPr>
        <p:cNvPr id="1" name="Shape 132"/>
        <p:cNvGrpSpPr/>
        <p:nvPr/>
      </p:nvGrpSpPr>
      <p:grpSpPr>
        <a:xfrm>
          <a:off x="0" y="0"/>
          <a:ext cx="0" cy="0"/>
          <a:chOff x="0" y="0"/>
          <a:chExt cx="0" cy="0"/>
        </a:xfrm>
      </p:grpSpPr>
      <p:sp>
        <p:nvSpPr>
          <p:cNvPr id="133" name="Shape 133"/>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34" name="Shape 134"/>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35" name="Shape 135"/>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stretch>
            <a:fillRect/>
          </a:stretch>
        </a:blipFill>
        <a:effectLst/>
      </p:bgPr>
    </p:bg>
    <p:spTree>
      <p:nvGrpSpPr>
        <p:cNvPr id="1" name="Shape 142"/>
        <p:cNvGrpSpPr/>
        <p:nvPr/>
      </p:nvGrpSpPr>
      <p:grpSpPr>
        <a:xfrm>
          <a:off x="0" y="0"/>
          <a:ext cx="0" cy="0"/>
          <a:chOff x="0" y="0"/>
          <a:chExt cx="0" cy="0"/>
        </a:xfrm>
      </p:grpSpPr>
      <p:sp>
        <p:nvSpPr>
          <p:cNvPr id="143" name="Shape 143"/>
          <p:cNvSpPr txBox="1">
            <a:spLocks noGrp="1"/>
          </p:cNvSpPr>
          <p:nvPr>
            <p:ph type="ctrTitle"/>
          </p:nvPr>
        </p:nvSpPr>
        <p:spPr>
          <a:xfrm>
            <a:off x="457199" y="971550"/>
            <a:ext cx="8228013" cy="1445418"/>
          </a:xfrm>
          <a:prstGeom prst="rect">
            <a:avLst/>
          </a:prstGeom>
          <a:noFill/>
          <a:ln>
            <a:noFill/>
          </a:ln>
        </p:spPr>
        <p:txBody>
          <a:bodyPr lIns="91425" tIns="91425" rIns="91425" bIns="91425" anchor="b" anchorCtr="0"/>
          <a:lstStyle>
            <a:lvl1pPr marL="0" marR="0" indent="0" algn="ctr" rtl="0">
              <a:spcBef>
                <a:spcPts val="0"/>
              </a:spcBef>
              <a:buClr>
                <a:schemeClr val="lt1"/>
              </a:buClr>
              <a:buFont typeface="Lustria"/>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44" name="Shape 144"/>
          <p:cNvSpPr txBox="1">
            <a:spLocks noGrp="1"/>
          </p:cNvSpPr>
          <p:nvPr>
            <p:ph type="subTitle" idx="1"/>
          </p:nvPr>
        </p:nvSpPr>
        <p:spPr>
          <a:xfrm>
            <a:off x="457199" y="2480982"/>
            <a:ext cx="8228013" cy="800099"/>
          </a:xfrm>
          <a:prstGeom prst="rect">
            <a:avLst/>
          </a:prstGeom>
          <a:noFill/>
          <a:ln>
            <a:noFill/>
          </a:ln>
        </p:spPr>
        <p:txBody>
          <a:bodyPr lIns="91425" tIns="91425" rIns="91425" bIns="91425" anchor="t" anchorCtr="0"/>
          <a:lstStyle>
            <a:lvl1pPr marL="0" marR="0" indent="0" algn="ctr" rtl="0">
              <a:spcBef>
                <a:spcPts val="300"/>
              </a:spcBef>
              <a:buClr>
                <a:schemeClr val="accent1"/>
              </a:buClr>
              <a:buFont typeface="Lustria"/>
              <a:buNone/>
              <a:defRPr/>
            </a:lvl1pPr>
            <a:lvl2pPr marL="457200" marR="0" indent="0" algn="ctr" rtl="0">
              <a:spcBef>
                <a:spcPts val="600"/>
              </a:spcBef>
              <a:buClr>
                <a:srgbClr val="C0F942"/>
              </a:buClr>
              <a:buFont typeface="Lustria"/>
              <a:buNone/>
              <a:defRPr/>
            </a:lvl2pPr>
            <a:lvl3pPr marL="914400" marR="0" indent="0" algn="ctr" rtl="0">
              <a:spcBef>
                <a:spcPts val="600"/>
              </a:spcBef>
              <a:buClr>
                <a:schemeClr val="accent1"/>
              </a:buClr>
              <a:buFont typeface="Lustria"/>
              <a:buNone/>
              <a:defRPr/>
            </a:lvl3pPr>
            <a:lvl4pPr marL="1371600" marR="0" indent="0" algn="ctr" rtl="0">
              <a:spcBef>
                <a:spcPts val="600"/>
              </a:spcBef>
              <a:buClr>
                <a:srgbClr val="C0F942"/>
              </a:buClr>
              <a:buFont typeface="Lustria"/>
              <a:buNone/>
              <a:defRPr/>
            </a:lvl4pPr>
            <a:lvl5pPr marL="1828800" marR="0" indent="0" algn="ctr" rtl="0">
              <a:spcBef>
                <a:spcPts val="600"/>
              </a:spcBef>
              <a:buClr>
                <a:schemeClr val="accent1"/>
              </a:buClr>
              <a:buFont typeface="Lustria"/>
              <a:buNone/>
              <a:defRPr/>
            </a:lvl5pPr>
            <a:lvl6pPr marL="2286000" marR="0" indent="0" algn="ctr" rtl="0">
              <a:spcBef>
                <a:spcPts val="360"/>
              </a:spcBef>
              <a:buClr>
                <a:srgbClr val="C0F942"/>
              </a:buClr>
              <a:buFont typeface="Lustria"/>
              <a:buNone/>
              <a:defRPr/>
            </a:lvl6pPr>
            <a:lvl7pPr marL="2743200" marR="0" indent="0" algn="ctr" rtl="0">
              <a:spcBef>
                <a:spcPts val="360"/>
              </a:spcBef>
              <a:buClr>
                <a:schemeClr val="accent1"/>
              </a:buClr>
              <a:buFont typeface="Lustria"/>
              <a:buNone/>
              <a:defRPr/>
            </a:lvl7pPr>
            <a:lvl8pPr marL="3200400" marR="0" indent="0" algn="ctr" rtl="0">
              <a:spcBef>
                <a:spcPts val="360"/>
              </a:spcBef>
              <a:buClr>
                <a:srgbClr val="C0F942"/>
              </a:buClr>
              <a:buFont typeface="Lustria"/>
              <a:buNone/>
              <a:defRPr/>
            </a:lvl8pPr>
            <a:lvl9pPr marL="3657600" marR="0" indent="0" algn="ctr" rtl="0">
              <a:spcBef>
                <a:spcPts val="360"/>
              </a:spcBef>
              <a:buClr>
                <a:schemeClr val="accent1"/>
              </a:buClr>
              <a:buFont typeface="Lustria"/>
              <a:buNone/>
              <a:defRPr/>
            </a:lvl9pPr>
          </a:lstStyle>
          <a:p>
            <a:endParaRPr/>
          </a:p>
        </p:txBody>
      </p:sp>
      <p:sp>
        <p:nvSpPr>
          <p:cNvPr id="145" name="Shape 145"/>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46" name="Shape 146"/>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47" name="Shape 147"/>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48" name="Shape 148"/>
          <p:cNvSpPr txBox="1"/>
          <p:nvPr/>
        </p:nvSpPr>
        <p:spPr>
          <a:xfrm>
            <a:off x="8292817" y="4353485"/>
            <a:ext cx="367087" cy="507831"/>
          </a:xfrm>
          <a:prstGeom prst="rect">
            <a:avLst/>
          </a:prstGeom>
          <a:noFill/>
          <a:ln>
            <a:noFill/>
          </a:ln>
        </p:spPr>
        <p:txBody>
          <a:bodyPr lIns="0" tIns="0" rIns="0" bIns="0" anchor="t" anchorCtr="0">
            <a:noAutofit/>
          </a:bodyPr>
          <a:lstStyle/>
          <a:p>
            <a:pPr marL="0" marR="0" lvl="0" indent="0" algn="l" rtl="0">
              <a:spcBef>
                <a:spcPts val="0"/>
              </a:spcBef>
              <a:buSzPct val="25000"/>
              <a:buNone/>
            </a:pPr>
            <a:r>
              <a:rPr lang="en" sz="4400" b="0" i="0" u="none" strike="noStrike" cap="none" baseline="0">
                <a:solidFill>
                  <a:schemeClr val="accent1"/>
                </a:solidFill>
                <a:latin typeface="Noto Symbol"/>
                <a:ea typeface="Noto Symbol"/>
                <a:cs typeface="Noto Symbol"/>
                <a:sym typeface="Noto Symbol"/>
              </a:rPr>
              <a:t>•</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51" name="Shape 151"/>
          <p:cNvSpPr txBox="1">
            <a:spLocks noGrp="1"/>
          </p:cNvSpPr>
          <p:nvPr>
            <p:ph type="body" idx="1"/>
          </p:nvPr>
        </p:nvSpPr>
        <p:spPr>
          <a:xfrm>
            <a:off x="739775" y="2077570"/>
            <a:ext cx="7662863" cy="2450376"/>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52" name="Shape 152"/>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53" name="Shape 153"/>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54" name="Shape 154"/>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cSld name="Section Header">
    <p:bg>
      <p:bgPr>
        <a:blipFill rotWithShape="1">
          <a:blip r:embed="rId2"/>
          <a:stretch>
            <a:fillRect/>
          </a:stretch>
        </a:blipFill>
        <a:effectLst/>
      </p:bgPr>
    </p:bg>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457200" y="1677520"/>
            <a:ext cx="6400799" cy="1021556"/>
          </a:xfrm>
          <a:prstGeom prst="rect">
            <a:avLst/>
          </a:prstGeom>
          <a:noFill/>
          <a:ln>
            <a:noFill/>
          </a:ln>
        </p:spPr>
        <p:txBody>
          <a:bodyPr lIns="91425" tIns="91425" rIns="91425" bIns="91425" anchor="b" anchorCtr="0"/>
          <a:lstStyle>
            <a:lvl1pPr algn="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57" name="Shape 157"/>
          <p:cNvSpPr txBox="1">
            <a:spLocks noGrp="1"/>
          </p:cNvSpPr>
          <p:nvPr>
            <p:ph type="body" idx="1"/>
          </p:nvPr>
        </p:nvSpPr>
        <p:spPr>
          <a:xfrm>
            <a:off x="1676399" y="2707271"/>
            <a:ext cx="5181601" cy="1125140"/>
          </a:xfrm>
          <a:prstGeom prst="rect">
            <a:avLst/>
          </a:prstGeom>
          <a:noFill/>
          <a:ln>
            <a:noFill/>
          </a:ln>
        </p:spPr>
        <p:txBody>
          <a:bodyPr lIns="91425" tIns="91425" rIns="91425" bIns="91425" anchor="t" anchorCtr="0"/>
          <a:lstStyle>
            <a:lvl1pPr marL="0" indent="0" algn="r" rtl="0">
              <a:spcBef>
                <a:spcPts val="300"/>
              </a:spcBef>
              <a:buClr>
                <a:schemeClr val="lt1"/>
              </a:buClr>
              <a:buFont typeface="Lustria"/>
              <a:buNone/>
              <a:defRPr/>
            </a:lvl1pPr>
            <a:lvl2pPr marL="457200" indent="0" rtl="0">
              <a:buClr>
                <a:srgbClr val="888888"/>
              </a:buClr>
              <a:buFont typeface="Lustria"/>
              <a:buNone/>
              <a:defRPr/>
            </a:lvl2pPr>
            <a:lvl3pPr marL="914400" indent="0" rtl="0">
              <a:buClr>
                <a:srgbClr val="888888"/>
              </a:buClr>
              <a:buFont typeface="Lustria"/>
              <a:buNone/>
              <a:defRPr/>
            </a:lvl3pPr>
            <a:lvl4pPr marL="1371600" indent="0" rtl="0">
              <a:buClr>
                <a:srgbClr val="888888"/>
              </a:buClr>
              <a:buFont typeface="Lustria"/>
              <a:buNone/>
              <a:defRPr/>
            </a:lvl4pPr>
            <a:lvl5pPr marL="1828800" indent="0" rtl="0">
              <a:buClr>
                <a:srgbClr val="888888"/>
              </a:buClr>
              <a:buFont typeface="Lustria"/>
              <a:buNone/>
              <a:defRPr/>
            </a:lvl5pPr>
            <a:lvl6pPr marL="2286000" indent="0" rtl="0">
              <a:buClr>
                <a:srgbClr val="888888"/>
              </a:buClr>
              <a:buFont typeface="Lustria"/>
              <a:buNone/>
              <a:defRPr/>
            </a:lvl6pPr>
            <a:lvl7pPr marL="2743200" indent="0" rtl="0">
              <a:buClr>
                <a:srgbClr val="888888"/>
              </a:buClr>
              <a:buFont typeface="Lustria"/>
              <a:buNone/>
              <a:defRPr/>
            </a:lvl7pPr>
            <a:lvl8pPr marL="3200400" indent="0" rtl="0">
              <a:buClr>
                <a:srgbClr val="888888"/>
              </a:buClr>
              <a:buFont typeface="Lustria"/>
              <a:buNone/>
              <a:defRPr/>
            </a:lvl8pPr>
            <a:lvl9pPr marL="3657600" indent="0" rtl="0">
              <a:buClr>
                <a:srgbClr val="888888"/>
              </a:buClr>
              <a:buFont typeface="Lustria"/>
              <a:buNone/>
              <a:defRPr/>
            </a:lvl9pPr>
          </a:lstStyle>
          <a:p>
            <a:endParaRPr/>
          </a:p>
        </p:txBody>
      </p:sp>
      <p:sp>
        <p:nvSpPr>
          <p:cNvPr id="158" name="Shape 158"/>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59" name="Shape 159"/>
          <p:cNvSpPr txBox="1">
            <a:spLocks noGrp="1"/>
          </p:cNvSpPr>
          <p:nvPr>
            <p:ph type="ftr" idx="11"/>
          </p:nvPr>
        </p:nvSpPr>
        <p:spPr>
          <a:xfrm>
            <a:off x="7238999" y="4767262"/>
            <a:ext cx="1446213"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60" name="Shape 160"/>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61" name="Shape 161"/>
          <p:cNvSpPr txBox="1"/>
          <p:nvPr/>
        </p:nvSpPr>
        <p:spPr>
          <a:xfrm>
            <a:off x="8292817" y="4353485"/>
            <a:ext cx="367087" cy="507831"/>
          </a:xfrm>
          <a:prstGeom prst="rect">
            <a:avLst/>
          </a:prstGeom>
          <a:noFill/>
          <a:ln>
            <a:noFill/>
          </a:ln>
        </p:spPr>
        <p:txBody>
          <a:bodyPr lIns="0" tIns="0" rIns="0" bIns="0" anchor="t" anchorCtr="0">
            <a:noAutofit/>
          </a:bodyPr>
          <a:lstStyle/>
          <a:p>
            <a:pPr marL="0" marR="0" lvl="0" indent="0" algn="l" rtl="0">
              <a:spcBef>
                <a:spcPts val="0"/>
              </a:spcBef>
              <a:buSzPct val="25000"/>
              <a:buNone/>
            </a:pPr>
            <a:r>
              <a:rPr lang="en" sz="4400" b="0" i="0" u="none" strike="noStrike" cap="none" baseline="0">
                <a:solidFill>
                  <a:schemeClr val="accent1"/>
                </a:solidFill>
                <a:latin typeface="Noto Symbol"/>
                <a:ea typeface="Noto Symbol"/>
                <a:cs typeface="Noto Symbol"/>
                <a:sym typeface="Noto Symbol"/>
              </a:rPr>
              <a:t>•</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64" name="Shape 164"/>
          <p:cNvSpPr txBox="1">
            <a:spLocks noGrp="1"/>
          </p:cNvSpPr>
          <p:nvPr>
            <p:ph type="body" idx="1"/>
          </p:nvPr>
        </p:nvSpPr>
        <p:spPr>
          <a:xfrm>
            <a:off x="740664" y="2088356"/>
            <a:ext cx="3767328" cy="243959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165" name="Shape 165"/>
          <p:cNvSpPr txBox="1">
            <a:spLocks noGrp="1"/>
          </p:cNvSpPr>
          <p:nvPr>
            <p:ph type="body" idx="2"/>
          </p:nvPr>
        </p:nvSpPr>
        <p:spPr>
          <a:xfrm>
            <a:off x="4634753" y="2088356"/>
            <a:ext cx="3767328" cy="243959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166" name="Shape 166"/>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67" name="Shape 167"/>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68" name="Shape 168"/>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71" name="Shape 171"/>
          <p:cNvSpPr txBox="1">
            <a:spLocks noGrp="1"/>
          </p:cNvSpPr>
          <p:nvPr>
            <p:ph type="body" idx="1"/>
          </p:nvPr>
        </p:nvSpPr>
        <p:spPr>
          <a:xfrm>
            <a:off x="740664" y="1674158"/>
            <a:ext cx="3767328" cy="571500"/>
          </a:xfrm>
          <a:prstGeom prst="rect">
            <a:avLst/>
          </a:prstGeom>
          <a:noFill/>
          <a:ln>
            <a:noFill/>
          </a:ln>
        </p:spPr>
        <p:txBody>
          <a:bodyPr lIns="91425" tIns="91425" rIns="91425" bIns="91425" anchor="b" anchorCtr="0"/>
          <a:lstStyle>
            <a:lvl1pPr marL="0" indent="0" algn="ctr" rtl="0">
              <a:lnSpc>
                <a:spcPct val="108333"/>
              </a:lnSpc>
              <a:spcBef>
                <a:spcPts val="0"/>
              </a:spcBef>
              <a:buClr>
                <a:schemeClr val="accent1"/>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172" name="Shape 172"/>
          <p:cNvSpPr txBox="1">
            <a:spLocks noGrp="1"/>
          </p:cNvSpPr>
          <p:nvPr>
            <p:ph type="body" idx="2"/>
          </p:nvPr>
        </p:nvSpPr>
        <p:spPr>
          <a:xfrm>
            <a:off x="740664" y="2370044"/>
            <a:ext cx="3767328" cy="2168618"/>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
        <p:nvSpPr>
          <p:cNvPr id="173" name="Shape 173"/>
          <p:cNvSpPr txBox="1">
            <a:spLocks noGrp="1"/>
          </p:cNvSpPr>
          <p:nvPr>
            <p:ph type="body" idx="3"/>
          </p:nvPr>
        </p:nvSpPr>
        <p:spPr>
          <a:xfrm>
            <a:off x="4631578" y="1674158"/>
            <a:ext cx="3767328" cy="571500"/>
          </a:xfrm>
          <a:prstGeom prst="rect">
            <a:avLst/>
          </a:prstGeom>
          <a:noFill/>
          <a:ln>
            <a:noFill/>
          </a:ln>
        </p:spPr>
        <p:txBody>
          <a:bodyPr lIns="91425" tIns="91425" rIns="91425" bIns="91425" anchor="b" anchorCtr="0"/>
          <a:lstStyle>
            <a:lvl1pPr marL="0" indent="0" algn="ctr" rtl="0">
              <a:lnSpc>
                <a:spcPct val="108333"/>
              </a:lnSpc>
              <a:spcBef>
                <a:spcPts val="0"/>
              </a:spcBef>
              <a:buClr>
                <a:schemeClr val="accent1"/>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174" name="Shape 174"/>
          <p:cNvSpPr txBox="1">
            <a:spLocks noGrp="1"/>
          </p:cNvSpPr>
          <p:nvPr>
            <p:ph type="body" idx="4"/>
          </p:nvPr>
        </p:nvSpPr>
        <p:spPr>
          <a:xfrm>
            <a:off x="4631578" y="2370044"/>
            <a:ext cx="3767328" cy="2168618"/>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
        <p:nvSpPr>
          <p:cNvPr id="175" name="Shape 175"/>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76" name="Shape 176"/>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77" name="Shape 177"/>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2 Content, Top and Bottom">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0" name="Shape 180"/>
          <p:cNvSpPr txBox="1">
            <a:spLocks noGrp="1"/>
          </p:cNvSpPr>
          <p:nvPr>
            <p:ph type="body" idx="1"/>
          </p:nvPr>
        </p:nvSpPr>
        <p:spPr>
          <a:xfrm>
            <a:off x="762000" y="2088356"/>
            <a:ext cx="7656512"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1" name="Shape 181"/>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82" name="Shape 182"/>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83" name="Shape 183"/>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84" name="Shape 184"/>
          <p:cNvSpPr txBox="1">
            <a:spLocks noGrp="1"/>
          </p:cNvSpPr>
          <p:nvPr>
            <p:ph type="body" idx="2"/>
          </p:nvPr>
        </p:nvSpPr>
        <p:spPr>
          <a:xfrm>
            <a:off x="762000" y="3372802"/>
            <a:ext cx="7656512"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3 Content">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7" name="Shape 187"/>
          <p:cNvSpPr txBox="1">
            <a:spLocks noGrp="1"/>
          </p:cNvSpPr>
          <p:nvPr>
            <p:ph type="body" idx="1"/>
          </p:nvPr>
        </p:nvSpPr>
        <p:spPr>
          <a:xfrm>
            <a:off x="4636007" y="2088356"/>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188" name="Shape 188"/>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89" name="Shape 189"/>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90" name="Shape 190"/>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91" name="Shape 191"/>
          <p:cNvSpPr txBox="1">
            <a:spLocks noGrp="1"/>
          </p:cNvSpPr>
          <p:nvPr>
            <p:ph type="body" idx="2"/>
          </p:nvPr>
        </p:nvSpPr>
        <p:spPr>
          <a:xfrm>
            <a:off x="4636007" y="3372802"/>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
        <p:nvSpPr>
          <p:cNvPr id="192" name="Shape 192"/>
          <p:cNvSpPr txBox="1">
            <a:spLocks noGrp="1"/>
          </p:cNvSpPr>
          <p:nvPr>
            <p:ph type="body" idx="3"/>
          </p:nvPr>
        </p:nvSpPr>
        <p:spPr>
          <a:xfrm>
            <a:off x="740664" y="2088356"/>
            <a:ext cx="3767328" cy="243959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25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5" name="Shape 15"/>
          <p:cNvSpPr txBox="1">
            <a:spLocks noGrp="1"/>
          </p:cNvSpPr>
          <p:nvPr>
            <p:ph type="body" idx="1"/>
          </p:nvPr>
        </p:nvSpPr>
        <p:spPr>
          <a:xfrm>
            <a:off x="457200" y="1200150"/>
            <a:ext cx="3994525" cy="372568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body" idx="2"/>
          </p:nvPr>
        </p:nvSpPr>
        <p:spPr>
          <a:xfrm>
            <a:off x="4692273" y="1200150"/>
            <a:ext cx="3994525" cy="372568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4 Content">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95" name="Shape 195"/>
          <p:cNvSpPr txBox="1">
            <a:spLocks noGrp="1"/>
          </p:cNvSpPr>
          <p:nvPr>
            <p:ph type="body" idx="1"/>
          </p:nvPr>
        </p:nvSpPr>
        <p:spPr>
          <a:xfrm>
            <a:off x="4636007" y="2088356"/>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196" name="Shape 196"/>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97" name="Shape 197"/>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98" name="Shape 198"/>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99" name="Shape 199"/>
          <p:cNvSpPr txBox="1">
            <a:spLocks noGrp="1"/>
          </p:cNvSpPr>
          <p:nvPr>
            <p:ph type="body" idx="2"/>
          </p:nvPr>
        </p:nvSpPr>
        <p:spPr>
          <a:xfrm>
            <a:off x="4636007" y="3372802"/>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153035" algn="l" rtl="0">
              <a:spcBef>
                <a:spcPts val="320"/>
              </a:spcBef>
              <a:buClr>
                <a:srgbClr val="595959"/>
              </a:buClr>
              <a:buFont typeface="Lustria"/>
              <a:buChar char="•"/>
              <a:defRPr/>
            </a:lvl6pPr>
            <a:lvl7pPr marL="2173288" indent="-151448" algn="l" rtl="0">
              <a:spcBef>
                <a:spcPts val="320"/>
              </a:spcBef>
              <a:buClr>
                <a:srgbClr val="595959"/>
              </a:buClr>
              <a:buFont typeface="Lustria"/>
              <a:buChar char="•"/>
              <a:defRPr/>
            </a:lvl7pPr>
            <a:lvl8pPr marL="2398713" indent="-148273" algn="l" rtl="0">
              <a:spcBef>
                <a:spcPts val="320"/>
              </a:spcBef>
              <a:buClr>
                <a:srgbClr val="595959"/>
              </a:buClr>
              <a:buFont typeface="Lustria"/>
              <a:buChar char="•"/>
              <a:defRPr/>
            </a:lvl8pPr>
            <a:lvl9pPr marL="2625725" indent="-146685" algn="l" rtl="0">
              <a:spcBef>
                <a:spcPts val="320"/>
              </a:spcBef>
              <a:buClr>
                <a:srgbClr val="595959"/>
              </a:buClr>
              <a:buFont typeface="Lustria"/>
              <a:buChar char="•"/>
              <a:defRPr/>
            </a:lvl9pPr>
          </a:lstStyle>
          <a:p>
            <a:endParaRPr/>
          </a:p>
        </p:txBody>
      </p:sp>
      <p:sp>
        <p:nvSpPr>
          <p:cNvPr id="200" name="Shape 200"/>
          <p:cNvSpPr txBox="1">
            <a:spLocks noGrp="1"/>
          </p:cNvSpPr>
          <p:nvPr>
            <p:ph type="body" idx="3"/>
          </p:nvPr>
        </p:nvSpPr>
        <p:spPr>
          <a:xfrm>
            <a:off x="739775" y="2088356"/>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201" name="Shape 201"/>
          <p:cNvSpPr txBox="1">
            <a:spLocks noGrp="1"/>
          </p:cNvSpPr>
          <p:nvPr>
            <p:ph type="body" idx="4"/>
          </p:nvPr>
        </p:nvSpPr>
        <p:spPr>
          <a:xfrm>
            <a:off x="739775" y="3372802"/>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153035" algn="l" rtl="0">
              <a:spcBef>
                <a:spcPts val="320"/>
              </a:spcBef>
              <a:buClr>
                <a:srgbClr val="595959"/>
              </a:buClr>
              <a:buFont typeface="Lustria"/>
              <a:buChar char="•"/>
              <a:defRPr/>
            </a:lvl6pPr>
            <a:lvl7pPr marL="2173288" indent="-151448" algn="l" rtl="0">
              <a:spcBef>
                <a:spcPts val="320"/>
              </a:spcBef>
              <a:buClr>
                <a:srgbClr val="595959"/>
              </a:buClr>
              <a:buFont typeface="Lustria"/>
              <a:buChar char="•"/>
              <a:defRPr/>
            </a:lvl7pPr>
            <a:lvl8pPr marL="2398713" indent="-148273" algn="l" rtl="0">
              <a:spcBef>
                <a:spcPts val="320"/>
              </a:spcBef>
              <a:buClr>
                <a:srgbClr val="595959"/>
              </a:buClr>
              <a:buFont typeface="Lustria"/>
              <a:buChar char="•"/>
              <a:defRPr/>
            </a:lvl8pPr>
            <a:lvl9pPr marL="2625725" indent="-146685" algn="l" rtl="0">
              <a:spcBef>
                <a:spcPts val="320"/>
              </a:spcBef>
              <a:buClr>
                <a:srgbClr val="595959"/>
              </a:buClr>
              <a:buFont typeface="Lustria"/>
              <a:buChar char="•"/>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04" name="Shape 204"/>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05" name="Shape 205"/>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06" name="Shape 206"/>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Blank">
    <p:bg>
      <p:bgPr>
        <a:blipFill rotWithShape="1">
          <a:blip r:embed="rId2"/>
          <a:stretch>
            <a:fillRect/>
          </a:stretch>
        </a:blipFill>
        <a:effectLst/>
      </p:bgPr>
    </p:bg>
    <p:spTree>
      <p:nvGrpSpPr>
        <p:cNvPr id="1" name="Shape 207"/>
        <p:cNvGrpSpPr/>
        <p:nvPr/>
      </p:nvGrpSpPr>
      <p:grpSpPr>
        <a:xfrm>
          <a:off x="0" y="0"/>
          <a:ext cx="0" cy="0"/>
          <a:chOff x="0" y="0"/>
          <a:chExt cx="0" cy="0"/>
        </a:xfrm>
      </p:grpSpPr>
      <p:sp>
        <p:nvSpPr>
          <p:cNvPr id="208" name="Shape 208"/>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09" name="Shape 209"/>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10" name="Shape 210"/>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cSld name="Content with Caption">
    <p:bg>
      <p:bgPr>
        <a:blipFill rotWithShape="1">
          <a:blip r:embed="rId2"/>
          <a:stretch>
            <a:fillRect/>
          </a:stretch>
        </a:blipFill>
        <a:effectLst/>
      </p:bgPr>
    </p:bg>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457199" y="285750"/>
            <a:ext cx="3509683" cy="1657350"/>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13" name="Shape 213"/>
          <p:cNvSpPr txBox="1">
            <a:spLocks noGrp="1"/>
          </p:cNvSpPr>
          <p:nvPr>
            <p:ph type="body" idx="1"/>
          </p:nvPr>
        </p:nvSpPr>
        <p:spPr>
          <a:xfrm>
            <a:off x="5029200" y="204787"/>
            <a:ext cx="3657600" cy="438983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214" name="Shape 214"/>
          <p:cNvSpPr txBox="1">
            <a:spLocks noGrp="1"/>
          </p:cNvSpPr>
          <p:nvPr>
            <p:ph type="body" idx="2"/>
          </p:nvPr>
        </p:nvSpPr>
        <p:spPr>
          <a:xfrm>
            <a:off x="457199" y="1986803"/>
            <a:ext cx="3509683" cy="2541144"/>
          </a:xfrm>
          <a:prstGeom prst="rect">
            <a:avLst/>
          </a:prstGeom>
          <a:noFill/>
          <a:ln>
            <a:noFill/>
          </a:ln>
        </p:spPr>
        <p:txBody>
          <a:bodyPr lIns="91425" tIns="91425" rIns="91425" bIns="91425" anchor="t" anchorCtr="0"/>
          <a:lstStyle>
            <a:lvl1pPr marL="0" indent="0" rtl="0">
              <a:spcBef>
                <a:spcPts val="600"/>
              </a:spcBef>
              <a:buClr>
                <a:schemeClr val="lt1"/>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215" name="Shape 215"/>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16" name="Shape 216"/>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17" name="Shape 217"/>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Picture with Caption">
    <p:bg>
      <p:bgPr>
        <a:blipFill rotWithShape="1">
          <a:blip r:embed="rId2"/>
          <a:stretch>
            <a:fillRect/>
          </a:stretch>
        </a:blipFill>
        <a:effectLst/>
      </p:bgPr>
    </p:bg>
    <p:spTree>
      <p:nvGrpSpPr>
        <p:cNvPr id="1" name="Shape 218"/>
        <p:cNvGrpSpPr/>
        <p:nvPr/>
      </p:nvGrpSpPr>
      <p:grpSpPr>
        <a:xfrm>
          <a:off x="0" y="0"/>
          <a:ext cx="0" cy="0"/>
          <a:chOff x="0" y="0"/>
          <a:chExt cx="0" cy="0"/>
        </a:xfrm>
      </p:grpSpPr>
      <p:sp>
        <p:nvSpPr>
          <p:cNvPr id="219" name="Shape 219"/>
          <p:cNvSpPr txBox="1">
            <a:spLocks noGrp="1"/>
          </p:cNvSpPr>
          <p:nvPr>
            <p:ph type="title"/>
          </p:nvPr>
        </p:nvSpPr>
        <p:spPr>
          <a:xfrm>
            <a:off x="5051425" y="285750"/>
            <a:ext cx="3635374" cy="1657350"/>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20" name="Shape 220"/>
          <p:cNvSpPr txBox="1">
            <a:spLocks noGrp="1"/>
          </p:cNvSpPr>
          <p:nvPr>
            <p:ph type="body" idx="1"/>
          </p:nvPr>
        </p:nvSpPr>
        <p:spPr>
          <a:xfrm>
            <a:off x="5051425" y="1986802"/>
            <a:ext cx="3635374" cy="2629250"/>
          </a:xfrm>
          <a:prstGeom prst="rect">
            <a:avLst/>
          </a:prstGeom>
          <a:noFill/>
          <a:ln>
            <a:noFill/>
          </a:ln>
        </p:spPr>
        <p:txBody>
          <a:bodyPr lIns="91425" tIns="91425" rIns="91425" bIns="91425" anchor="t" anchorCtr="0"/>
          <a:lstStyle>
            <a:lvl1pPr marL="0" indent="0" rtl="0">
              <a:spcBef>
                <a:spcPts val="600"/>
              </a:spcBef>
              <a:buClr>
                <a:srgbClr val="595959"/>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221" name="Shape 221"/>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22" name="Shape 222"/>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23" name="Shape 223"/>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24" name="Shape 224"/>
          <p:cNvSpPr>
            <a:spLocks noGrp="1"/>
          </p:cNvSpPr>
          <p:nvPr>
            <p:ph type="pic" idx="2"/>
          </p:nvPr>
        </p:nvSpPr>
        <p:spPr>
          <a:xfrm>
            <a:off x="228600" y="857250"/>
            <a:ext cx="4267199" cy="3200399"/>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3 Pictures with Caption">
    <p:bg>
      <p:bgPr>
        <a:blipFill rotWithShape="1">
          <a:blip r:embed="rId2"/>
          <a:stretch>
            <a:fillRect/>
          </a:stretch>
        </a:blipFill>
        <a:effectLst/>
      </p:bgPr>
    </p:bg>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5051425" y="285750"/>
            <a:ext cx="3635374" cy="1657350"/>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27" name="Shape 227"/>
          <p:cNvSpPr txBox="1">
            <a:spLocks noGrp="1"/>
          </p:cNvSpPr>
          <p:nvPr>
            <p:ph type="body" idx="1"/>
          </p:nvPr>
        </p:nvSpPr>
        <p:spPr>
          <a:xfrm>
            <a:off x="5051425" y="1986802"/>
            <a:ext cx="3635374" cy="2629250"/>
          </a:xfrm>
          <a:prstGeom prst="rect">
            <a:avLst/>
          </a:prstGeom>
          <a:noFill/>
          <a:ln>
            <a:noFill/>
          </a:ln>
        </p:spPr>
        <p:txBody>
          <a:bodyPr lIns="91425" tIns="91425" rIns="91425" bIns="91425" anchor="t" anchorCtr="0"/>
          <a:lstStyle>
            <a:lvl1pPr marL="0" indent="0" rtl="0">
              <a:spcBef>
                <a:spcPts val="600"/>
              </a:spcBef>
              <a:buClr>
                <a:srgbClr val="595959"/>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228" name="Shape 228"/>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29" name="Shape 229"/>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30" name="Shape 230"/>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31" name="Shape 231"/>
          <p:cNvSpPr>
            <a:spLocks noGrp="1"/>
          </p:cNvSpPr>
          <p:nvPr>
            <p:ph type="pic" idx="2"/>
          </p:nvPr>
        </p:nvSpPr>
        <p:spPr>
          <a:xfrm>
            <a:off x="990600" y="1943100"/>
            <a:ext cx="3505200" cy="2628900"/>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32" name="Shape 232"/>
          <p:cNvSpPr>
            <a:spLocks noGrp="1"/>
          </p:cNvSpPr>
          <p:nvPr>
            <p:ph type="pic" idx="3"/>
          </p:nvPr>
        </p:nvSpPr>
        <p:spPr>
          <a:xfrm>
            <a:off x="2479675" y="945356"/>
            <a:ext cx="1254125" cy="940593"/>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33" name="Shape 233"/>
          <p:cNvSpPr>
            <a:spLocks noGrp="1"/>
          </p:cNvSpPr>
          <p:nvPr>
            <p:ph type="pic" idx="4"/>
          </p:nvPr>
        </p:nvSpPr>
        <p:spPr>
          <a:xfrm>
            <a:off x="269875" y="571500"/>
            <a:ext cx="2092324" cy="1569243"/>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36" name="Shape 236"/>
          <p:cNvSpPr txBox="1">
            <a:spLocks noGrp="1"/>
          </p:cNvSpPr>
          <p:nvPr>
            <p:ph type="body" idx="1"/>
          </p:nvPr>
        </p:nvSpPr>
        <p:spPr>
          <a:xfrm rot="5400000">
            <a:off x="3270378" y="-886887"/>
            <a:ext cx="2601656" cy="822801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719072" rtl="0">
              <a:defRPr/>
            </a:lvl6pPr>
            <a:lvl7pPr marL="1719072" rtl="0">
              <a:defRPr/>
            </a:lvl7pPr>
            <a:lvl8pPr marL="1719072" rtl="0">
              <a:defRPr/>
            </a:lvl8pPr>
            <a:lvl9pPr marL="1719072" rtl="0">
              <a:defRPr/>
            </a:lvl9pPr>
          </a:lstStyle>
          <a:p>
            <a:endParaRPr/>
          </a:p>
        </p:txBody>
      </p:sp>
      <p:sp>
        <p:nvSpPr>
          <p:cNvPr id="237" name="Shape 237"/>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38" name="Shape 238"/>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39" name="Shape 239"/>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cSld name="Vertical Title and Text">
    <p:bg>
      <p:bgPr>
        <a:blipFill rotWithShape="1">
          <a:blip r:embed="rId2"/>
          <a:stretch>
            <a:fillRect/>
          </a:stretch>
        </a:blipFill>
        <a:effectLst/>
      </p:bgPr>
    </p:bg>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rot="5400000">
            <a:off x="5654277" y="1638300"/>
            <a:ext cx="4388643" cy="1524000"/>
          </a:xfrm>
          <a:prstGeom prst="rect">
            <a:avLst/>
          </a:prstGeom>
          <a:noFill/>
          <a:ln>
            <a:noFill/>
          </a:ln>
        </p:spPr>
        <p:txBody>
          <a:bodyPr lIns="91425" tIns="91425" rIns="91425" bIns="91425" anchor="t"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42" name="Shape 242"/>
          <p:cNvSpPr txBox="1">
            <a:spLocks noGrp="1"/>
          </p:cNvSpPr>
          <p:nvPr>
            <p:ph type="body" idx="1"/>
          </p:nvPr>
        </p:nvSpPr>
        <p:spPr>
          <a:xfrm rot="5400000">
            <a:off x="1361234" y="-591389"/>
            <a:ext cx="4211731" cy="60197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43" name="Shape 243"/>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44" name="Shape 244"/>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45" name="Shape 245"/>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Closing">
    <p:bg>
      <p:bgPr>
        <a:blipFill rotWithShape="1">
          <a:blip r:embed="rId2"/>
          <a:stretch>
            <a:fillRect/>
          </a:stretch>
        </a:blipFill>
        <a:effectLst/>
      </p:bgPr>
    </p:bg>
    <p:spTree>
      <p:nvGrpSpPr>
        <p:cNvPr id="1" name="Shape 246"/>
        <p:cNvGrpSpPr/>
        <p:nvPr/>
      </p:nvGrpSpPr>
      <p:grpSpPr>
        <a:xfrm>
          <a:off x="0" y="0"/>
          <a:ext cx="0" cy="0"/>
          <a:chOff x="0" y="0"/>
          <a:chExt cx="0" cy="0"/>
        </a:xfrm>
      </p:grpSpPr>
      <p:sp>
        <p:nvSpPr>
          <p:cNvPr id="247" name="Shape 247"/>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48" name="Shape 248"/>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49" name="Shape 249"/>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stretch>
            <a:fillRect/>
          </a:stretch>
        </a:blipFill>
        <a:effectLst/>
      </p:bgPr>
    </p:bg>
    <p:spTree>
      <p:nvGrpSpPr>
        <p:cNvPr id="1" name="Shape 256"/>
        <p:cNvGrpSpPr/>
        <p:nvPr/>
      </p:nvGrpSpPr>
      <p:grpSpPr>
        <a:xfrm>
          <a:off x="0" y="0"/>
          <a:ext cx="0" cy="0"/>
          <a:chOff x="0" y="0"/>
          <a:chExt cx="0" cy="0"/>
        </a:xfrm>
      </p:grpSpPr>
      <p:sp>
        <p:nvSpPr>
          <p:cNvPr id="257" name="Shape 257"/>
          <p:cNvSpPr txBox="1">
            <a:spLocks noGrp="1"/>
          </p:cNvSpPr>
          <p:nvPr>
            <p:ph type="ctrTitle"/>
          </p:nvPr>
        </p:nvSpPr>
        <p:spPr>
          <a:xfrm>
            <a:off x="457199" y="971550"/>
            <a:ext cx="8228013" cy="1445418"/>
          </a:xfrm>
          <a:prstGeom prst="rect">
            <a:avLst/>
          </a:prstGeom>
          <a:noFill/>
          <a:ln>
            <a:noFill/>
          </a:ln>
        </p:spPr>
        <p:txBody>
          <a:bodyPr lIns="91425" tIns="91425" rIns="91425" bIns="91425" anchor="b" anchorCtr="0"/>
          <a:lstStyle>
            <a:lvl1pPr marL="0" marR="0" indent="0" algn="ctr" rtl="0">
              <a:spcBef>
                <a:spcPts val="0"/>
              </a:spcBef>
              <a:buClr>
                <a:schemeClr val="lt1"/>
              </a:buClr>
              <a:buFont typeface="Lustria"/>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258" name="Shape 258"/>
          <p:cNvSpPr txBox="1">
            <a:spLocks noGrp="1"/>
          </p:cNvSpPr>
          <p:nvPr>
            <p:ph type="subTitle" idx="1"/>
          </p:nvPr>
        </p:nvSpPr>
        <p:spPr>
          <a:xfrm>
            <a:off x="457199" y="2480982"/>
            <a:ext cx="8228013" cy="800099"/>
          </a:xfrm>
          <a:prstGeom prst="rect">
            <a:avLst/>
          </a:prstGeom>
          <a:noFill/>
          <a:ln>
            <a:noFill/>
          </a:ln>
        </p:spPr>
        <p:txBody>
          <a:bodyPr lIns="91425" tIns="91425" rIns="91425" bIns="91425" anchor="t" anchorCtr="0"/>
          <a:lstStyle>
            <a:lvl1pPr marL="0" marR="0" indent="0" algn="ctr" rtl="0">
              <a:spcBef>
                <a:spcPts val="300"/>
              </a:spcBef>
              <a:buClr>
                <a:schemeClr val="accent1"/>
              </a:buClr>
              <a:buFont typeface="Lustria"/>
              <a:buNone/>
              <a:defRPr/>
            </a:lvl1pPr>
            <a:lvl2pPr marL="457200" marR="0" indent="0" algn="ctr" rtl="0">
              <a:spcBef>
                <a:spcPts val="600"/>
              </a:spcBef>
              <a:buClr>
                <a:srgbClr val="C0F942"/>
              </a:buClr>
              <a:buFont typeface="Lustria"/>
              <a:buNone/>
              <a:defRPr/>
            </a:lvl2pPr>
            <a:lvl3pPr marL="914400" marR="0" indent="0" algn="ctr" rtl="0">
              <a:spcBef>
                <a:spcPts val="600"/>
              </a:spcBef>
              <a:buClr>
                <a:schemeClr val="accent1"/>
              </a:buClr>
              <a:buFont typeface="Lustria"/>
              <a:buNone/>
              <a:defRPr/>
            </a:lvl3pPr>
            <a:lvl4pPr marL="1371600" marR="0" indent="0" algn="ctr" rtl="0">
              <a:spcBef>
                <a:spcPts val="600"/>
              </a:spcBef>
              <a:buClr>
                <a:srgbClr val="C0F942"/>
              </a:buClr>
              <a:buFont typeface="Lustria"/>
              <a:buNone/>
              <a:defRPr/>
            </a:lvl4pPr>
            <a:lvl5pPr marL="1828800" marR="0" indent="0" algn="ctr" rtl="0">
              <a:spcBef>
                <a:spcPts val="600"/>
              </a:spcBef>
              <a:buClr>
                <a:schemeClr val="accent1"/>
              </a:buClr>
              <a:buFont typeface="Lustria"/>
              <a:buNone/>
              <a:defRPr/>
            </a:lvl5pPr>
            <a:lvl6pPr marL="2286000" marR="0" indent="0" algn="ctr" rtl="0">
              <a:spcBef>
                <a:spcPts val="360"/>
              </a:spcBef>
              <a:buClr>
                <a:srgbClr val="C0F942"/>
              </a:buClr>
              <a:buFont typeface="Lustria"/>
              <a:buNone/>
              <a:defRPr/>
            </a:lvl6pPr>
            <a:lvl7pPr marL="2743200" marR="0" indent="0" algn="ctr" rtl="0">
              <a:spcBef>
                <a:spcPts val="360"/>
              </a:spcBef>
              <a:buClr>
                <a:schemeClr val="accent1"/>
              </a:buClr>
              <a:buFont typeface="Lustria"/>
              <a:buNone/>
              <a:defRPr/>
            </a:lvl7pPr>
            <a:lvl8pPr marL="3200400" marR="0" indent="0" algn="ctr" rtl="0">
              <a:spcBef>
                <a:spcPts val="360"/>
              </a:spcBef>
              <a:buClr>
                <a:srgbClr val="C0F942"/>
              </a:buClr>
              <a:buFont typeface="Lustria"/>
              <a:buNone/>
              <a:defRPr/>
            </a:lvl8pPr>
            <a:lvl9pPr marL="3657600" marR="0" indent="0" algn="ctr" rtl="0">
              <a:spcBef>
                <a:spcPts val="360"/>
              </a:spcBef>
              <a:buClr>
                <a:schemeClr val="accent1"/>
              </a:buClr>
              <a:buFont typeface="Lustria"/>
              <a:buNone/>
              <a:defRPr/>
            </a:lvl9pPr>
          </a:lstStyle>
          <a:p>
            <a:endParaRPr/>
          </a:p>
        </p:txBody>
      </p:sp>
      <p:sp>
        <p:nvSpPr>
          <p:cNvPr id="259" name="Shape 259"/>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60" name="Shape 260"/>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61" name="Shape 261"/>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62" name="Shape 262"/>
          <p:cNvSpPr txBox="1"/>
          <p:nvPr/>
        </p:nvSpPr>
        <p:spPr>
          <a:xfrm>
            <a:off x="8292817" y="4353485"/>
            <a:ext cx="367087" cy="507831"/>
          </a:xfrm>
          <a:prstGeom prst="rect">
            <a:avLst/>
          </a:prstGeom>
          <a:noFill/>
          <a:ln>
            <a:noFill/>
          </a:ln>
        </p:spPr>
        <p:txBody>
          <a:bodyPr lIns="0" tIns="0" rIns="0" bIns="0" anchor="t" anchorCtr="0">
            <a:noAutofit/>
          </a:bodyPr>
          <a:lstStyle/>
          <a:p>
            <a:pPr marL="0" marR="0" lvl="0" indent="0" algn="l" rtl="0">
              <a:spcBef>
                <a:spcPts val="0"/>
              </a:spcBef>
              <a:buSzPct val="25000"/>
              <a:buNone/>
            </a:pPr>
            <a:r>
              <a:rPr lang="en" sz="4400" b="0" i="0" u="none" strike="noStrike" cap="none" baseline="0">
                <a:solidFill>
                  <a:schemeClr val="accent1"/>
                </a:solidFill>
                <a:latin typeface="Noto Symbol"/>
                <a:ea typeface="Noto Symbol"/>
                <a:cs typeface="Noto Symbol"/>
                <a:sym typeface="Noto Symbol"/>
              </a:rPr>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25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63"/>
        <p:cNvGrpSpPr/>
        <p:nvPr/>
      </p:nvGrpSpPr>
      <p:grpSpPr>
        <a:xfrm>
          <a:off x="0" y="0"/>
          <a:ext cx="0" cy="0"/>
          <a:chOff x="0" y="0"/>
          <a:chExt cx="0" cy="0"/>
        </a:xfrm>
      </p:grpSpPr>
      <p:sp>
        <p:nvSpPr>
          <p:cNvPr id="264" name="Shape 264"/>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65" name="Shape 265"/>
          <p:cNvSpPr txBox="1">
            <a:spLocks noGrp="1"/>
          </p:cNvSpPr>
          <p:nvPr>
            <p:ph type="body" idx="1"/>
          </p:nvPr>
        </p:nvSpPr>
        <p:spPr>
          <a:xfrm>
            <a:off x="739775" y="2077570"/>
            <a:ext cx="7662863" cy="2450376"/>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66" name="Shape 266"/>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67" name="Shape 267"/>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68" name="Shape 268"/>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cSld name="Section Header">
    <p:bg>
      <p:bgPr>
        <a:blipFill rotWithShape="1">
          <a:blip r:embed="rId2"/>
          <a:stretch>
            <a:fillRect/>
          </a:stretch>
        </a:blipFill>
        <a:effectLst/>
      </p:bgPr>
    </p:bg>
    <p:spTree>
      <p:nvGrpSpPr>
        <p:cNvPr id="1" name="Shape 269"/>
        <p:cNvGrpSpPr/>
        <p:nvPr/>
      </p:nvGrpSpPr>
      <p:grpSpPr>
        <a:xfrm>
          <a:off x="0" y="0"/>
          <a:ext cx="0" cy="0"/>
          <a:chOff x="0" y="0"/>
          <a:chExt cx="0" cy="0"/>
        </a:xfrm>
      </p:grpSpPr>
      <p:sp>
        <p:nvSpPr>
          <p:cNvPr id="270" name="Shape 270"/>
          <p:cNvSpPr txBox="1">
            <a:spLocks noGrp="1"/>
          </p:cNvSpPr>
          <p:nvPr>
            <p:ph type="title"/>
          </p:nvPr>
        </p:nvSpPr>
        <p:spPr>
          <a:xfrm>
            <a:off x="457200" y="1677520"/>
            <a:ext cx="6400799" cy="1021556"/>
          </a:xfrm>
          <a:prstGeom prst="rect">
            <a:avLst/>
          </a:prstGeom>
          <a:noFill/>
          <a:ln>
            <a:noFill/>
          </a:ln>
        </p:spPr>
        <p:txBody>
          <a:bodyPr lIns="91425" tIns="91425" rIns="91425" bIns="91425" anchor="b" anchorCtr="0"/>
          <a:lstStyle>
            <a:lvl1pPr algn="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71" name="Shape 271"/>
          <p:cNvSpPr txBox="1">
            <a:spLocks noGrp="1"/>
          </p:cNvSpPr>
          <p:nvPr>
            <p:ph type="body" idx="1"/>
          </p:nvPr>
        </p:nvSpPr>
        <p:spPr>
          <a:xfrm>
            <a:off x="1676399" y="2707271"/>
            <a:ext cx="5181601" cy="1125140"/>
          </a:xfrm>
          <a:prstGeom prst="rect">
            <a:avLst/>
          </a:prstGeom>
          <a:noFill/>
          <a:ln>
            <a:noFill/>
          </a:ln>
        </p:spPr>
        <p:txBody>
          <a:bodyPr lIns="91425" tIns="91425" rIns="91425" bIns="91425" anchor="t" anchorCtr="0"/>
          <a:lstStyle>
            <a:lvl1pPr marL="0" indent="0" algn="r" rtl="0">
              <a:spcBef>
                <a:spcPts val="300"/>
              </a:spcBef>
              <a:buClr>
                <a:schemeClr val="lt1"/>
              </a:buClr>
              <a:buFont typeface="Lustria"/>
              <a:buNone/>
              <a:defRPr/>
            </a:lvl1pPr>
            <a:lvl2pPr marL="457200" indent="0" rtl="0">
              <a:buClr>
                <a:srgbClr val="888888"/>
              </a:buClr>
              <a:buFont typeface="Lustria"/>
              <a:buNone/>
              <a:defRPr/>
            </a:lvl2pPr>
            <a:lvl3pPr marL="914400" indent="0" rtl="0">
              <a:buClr>
                <a:srgbClr val="888888"/>
              </a:buClr>
              <a:buFont typeface="Lustria"/>
              <a:buNone/>
              <a:defRPr/>
            </a:lvl3pPr>
            <a:lvl4pPr marL="1371600" indent="0" rtl="0">
              <a:buClr>
                <a:srgbClr val="888888"/>
              </a:buClr>
              <a:buFont typeface="Lustria"/>
              <a:buNone/>
              <a:defRPr/>
            </a:lvl4pPr>
            <a:lvl5pPr marL="1828800" indent="0" rtl="0">
              <a:buClr>
                <a:srgbClr val="888888"/>
              </a:buClr>
              <a:buFont typeface="Lustria"/>
              <a:buNone/>
              <a:defRPr/>
            </a:lvl5pPr>
            <a:lvl6pPr marL="2286000" indent="0" rtl="0">
              <a:buClr>
                <a:srgbClr val="888888"/>
              </a:buClr>
              <a:buFont typeface="Lustria"/>
              <a:buNone/>
              <a:defRPr/>
            </a:lvl6pPr>
            <a:lvl7pPr marL="2743200" indent="0" rtl="0">
              <a:buClr>
                <a:srgbClr val="888888"/>
              </a:buClr>
              <a:buFont typeface="Lustria"/>
              <a:buNone/>
              <a:defRPr/>
            </a:lvl7pPr>
            <a:lvl8pPr marL="3200400" indent="0" rtl="0">
              <a:buClr>
                <a:srgbClr val="888888"/>
              </a:buClr>
              <a:buFont typeface="Lustria"/>
              <a:buNone/>
              <a:defRPr/>
            </a:lvl8pPr>
            <a:lvl9pPr marL="3657600" indent="0" rtl="0">
              <a:buClr>
                <a:srgbClr val="888888"/>
              </a:buClr>
              <a:buFont typeface="Lustria"/>
              <a:buNone/>
              <a:defRPr/>
            </a:lvl9pPr>
          </a:lstStyle>
          <a:p>
            <a:endParaRPr/>
          </a:p>
        </p:txBody>
      </p:sp>
      <p:sp>
        <p:nvSpPr>
          <p:cNvPr id="272" name="Shape 272"/>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73" name="Shape 273"/>
          <p:cNvSpPr txBox="1">
            <a:spLocks noGrp="1"/>
          </p:cNvSpPr>
          <p:nvPr>
            <p:ph type="ftr" idx="11"/>
          </p:nvPr>
        </p:nvSpPr>
        <p:spPr>
          <a:xfrm>
            <a:off x="7238999" y="4767262"/>
            <a:ext cx="1446213"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74" name="Shape 274"/>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75" name="Shape 275"/>
          <p:cNvSpPr txBox="1"/>
          <p:nvPr/>
        </p:nvSpPr>
        <p:spPr>
          <a:xfrm>
            <a:off x="8292817" y="4353485"/>
            <a:ext cx="367087" cy="507831"/>
          </a:xfrm>
          <a:prstGeom prst="rect">
            <a:avLst/>
          </a:prstGeom>
          <a:noFill/>
          <a:ln>
            <a:noFill/>
          </a:ln>
        </p:spPr>
        <p:txBody>
          <a:bodyPr lIns="0" tIns="0" rIns="0" bIns="0" anchor="t" anchorCtr="0">
            <a:noAutofit/>
          </a:bodyPr>
          <a:lstStyle/>
          <a:p>
            <a:pPr marL="0" marR="0" lvl="0" indent="0" algn="l" rtl="0">
              <a:spcBef>
                <a:spcPts val="0"/>
              </a:spcBef>
              <a:buSzPct val="25000"/>
              <a:buNone/>
            </a:pPr>
            <a:r>
              <a:rPr lang="en" sz="4400" b="0" i="0" u="none" strike="noStrike" cap="none" baseline="0">
                <a:solidFill>
                  <a:schemeClr val="accent1"/>
                </a:solidFill>
                <a:latin typeface="Noto Symbol"/>
                <a:ea typeface="Noto Symbol"/>
                <a:cs typeface="Noto Symbol"/>
                <a:sym typeface="Noto Symbol"/>
              </a:rPr>
              <a:t>•</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76"/>
        <p:cNvGrpSpPr/>
        <p:nvPr/>
      </p:nvGrpSpPr>
      <p:grpSpPr>
        <a:xfrm>
          <a:off x="0" y="0"/>
          <a:ext cx="0" cy="0"/>
          <a:chOff x="0" y="0"/>
          <a:chExt cx="0" cy="0"/>
        </a:xfrm>
      </p:grpSpPr>
      <p:sp>
        <p:nvSpPr>
          <p:cNvPr id="277" name="Shape 277"/>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78" name="Shape 278"/>
          <p:cNvSpPr txBox="1">
            <a:spLocks noGrp="1"/>
          </p:cNvSpPr>
          <p:nvPr>
            <p:ph type="body" idx="1"/>
          </p:nvPr>
        </p:nvSpPr>
        <p:spPr>
          <a:xfrm>
            <a:off x="740664" y="2088356"/>
            <a:ext cx="3767328" cy="243959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279" name="Shape 279"/>
          <p:cNvSpPr txBox="1">
            <a:spLocks noGrp="1"/>
          </p:cNvSpPr>
          <p:nvPr>
            <p:ph type="body" idx="2"/>
          </p:nvPr>
        </p:nvSpPr>
        <p:spPr>
          <a:xfrm>
            <a:off x="4634753" y="2088356"/>
            <a:ext cx="3767328" cy="243959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280" name="Shape 280"/>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81" name="Shape 281"/>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82" name="Shape 282"/>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83"/>
        <p:cNvGrpSpPr/>
        <p:nvPr/>
      </p:nvGrpSpPr>
      <p:grpSpPr>
        <a:xfrm>
          <a:off x="0" y="0"/>
          <a:ext cx="0" cy="0"/>
          <a:chOff x="0" y="0"/>
          <a:chExt cx="0" cy="0"/>
        </a:xfrm>
      </p:grpSpPr>
      <p:sp>
        <p:nvSpPr>
          <p:cNvPr id="284" name="Shape 284"/>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85" name="Shape 285"/>
          <p:cNvSpPr txBox="1">
            <a:spLocks noGrp="1"/>
          </p:cNvSpPr>
          <p:nvPr>
            <p:ph type="body" idx="1"/>
          </p:nvPr>
        </p:nvSpPr>
        <p:spPr>
          <a:xfrm>
            <a:off x="740664" y="1674158"/>
            <a:ext cx="3767328" cy="571500"/>
          </a:xfrm>
          <a:prstGeom prst="rect">
            <a:avLst/>
          </a:prstGeom>
          <a:noFill/>
          <a:ln>
            <a:noFill/>
          </a:ln>
        </p:spPr>
        <p:txBody>
          <a:bodyPr lIns="91425" tIns="91425" rIns="91425" bIns="91425" anchor="b" anchorCtr="0"/>
          <a:lstStyle>
            <a:lvl1pPr marL="0" indent="0" algn="ctr" rtl="0">
              <a:lnSpc>
                <a:spcPct val="108333"/>
              </a:lnSpc>
              <a:spcBef>
                <a:spcPts val="0"/>
              </a:spcBef>
              <a:buClr>
                <a:schemeClr val="accent1"/>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286" name="Shape 286"/>
          <p:cNvSpPr txBox="1">
            <a:spLocks noGrp="1"/>
          </p:cNvSpPr>
          <p:nvPr>
            <p:ph type="body" idx="2"/>
          </p:nvPr>
        </p:nvSpPr>
        <p:spPr>
          <a:xfrm>
            <a:off x="740664" y="2370044"/>
            <a:ext cx="3767328" cy="2168618"/>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
        <p:nvSpPr>
          <p:cNvPr id="287" name="Shape 287"/>
          <p:cNvSpPr txBox="1">
            <a:spLocks noGrp="1"/>
          </p:cNvSpPr>
          <p:nvPr>
            <p:ph type="body" idx="3"/>
          </p:nvPr>
        </p:nvSpPr>
        <p:spPr>
          <a:xfrm>
            <a:off x="4631578" y="1674158"/>
            <a:ext cx="3767328" cy="571500"/>
          </a:xfrm>
          <a:prstGeom prst="rect">
            <a:avLst/>
          </a:prstGeom>
          <a:noFill/>
          <a:ln>
            <a:noFill/>
          </a:ln>
        </p:spPr>
        <p:txBody>
          <a:bodyPr lIns="91425" tIns="91425" rIns="91425" bIns="91425" anchor="b" anchorCtr="0"/>
          <a:lstStyle>
            <a:lvl1pPr marL="0" indent="0" algn="ctr" rtl="0">
              <a:lnSpc>
                <a:spcPct val="108333"/>
              </a:lnSpc>
              <a:spcBef>
                <a:spcPts val="0"/>
              </a:spcBef>
              <a:buClr>
                <a:schemeClr val="accent1"/>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288" name="Shape 288"/>
          <p:cNvSpPr txBox="1">
            <a:spLocks noGrp="1"/>
          </p:cNvSpPr>
          <p:nvPr>
            <p:ph type="body" idx="4"/>
          </p:nvPr>
        </p:nvSpPr>
        <p:spPr>
          <a:xfrm>
            <a:off x="4631578" y="2370044"/>
            <a:ext cx="3767328" cy="2168618"/>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
        <p:nvSpPr>
          <p:cNvPr id="289" name="Shape 289"/>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90" name="Shape 290"/>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91" name="Shape 291"/>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2 Content, Top and Bottom">
    <p:spTree>
      <p:nvGrpSpPr>
        <p:cNvPr id="1" name="Shape 292"/>
        <p:cNvGrpSpPr/>
        <p:nvPr/>
      </p:nvGrpSpPr>
      <p:grpSpPr>
        <a:xfrm>
          <a:off x="0" y="0"/>
          <a:ext cx="0" cy="0"/>
          <a:chOff x="0" y="0"/>
          <a:chExt cx="0" cy="0"/>
        </a:xfrm>
      </p:grpSpPr>
      <p:sp>
        <p:nvSpPr>
          <p:cNvPr id="293" name="Shape 293"/>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94" name="Shape 294"/>
          <p:cNvSpPr txBox="1">
            <a:spLocks noGrp="1"/>
          </p:cNvSpPr>
          <p:nvPr>
            <p:ph type="body" idx="1"/>
          </p:nvPr>
        </p:nvSpPr>
        <p:spPr>
          <a:xfrm>
            <a:off x="762000" y="2088356"/>
            <a:ext cx="7656512"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95" name="Shape 295"/>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96" name="Shape 296"/>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97" name="Shape 297"/>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98" name="Shape 298"/>
          <p:cNvSpPr txBox="1">
            <a:spLocks noGrp="1"/>
          </p:cNvSpPr>
          <p:nvPr>
            <p:ph type="body" idx="2"/>
          </p:nvPr>
        </p:nvSpPr>
        <p:spPr>
          <a:xfrm>
            <a:off x="762000" y="3372802"/>
            <a:ext cx="7656512"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3 Content">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01" name="Shape 301"/>
          <p:cNvSpPr txBox="1">
            <a:spLocks noGrp="1"/>
          </p:cNvSpPr>
          <p:nvPr>
            <p:ph type="body" idx="1"/>
          </p:nvPr>
        </p:nvSpPr>
        <p:spPr>
          <a:xfrm>
            <a:off x="4636007" y="2088356"/>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302" name="Shape 302"/>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03" name="Shape 303"/>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04" name="Shape 304"/>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05" name="Shape 305"/>
          <p:cNvSpPr txBox="1">
            <a:spLocks noGrp="1"/>
          </p:cNvSpPr>
          <p:nvPr>
            <p:ph type="body" idx="2"/>
          </p:nvPr>
        </p:nvSpPr>
        <p:spPr>
          <a:xfrm>
            <a:off x="4636007" y="3372802"/>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
        <p:nvSpPr>
          <p:cNvPr id="306" name="Shape 306"/>
          <p:cNvSpPr txBox="1">
            <a:spLocks noGrp="1"/>
          </p:cNvSpPr>
          <p:nvPr>
            <p:ph type="body" idx="3"/>
          </p:nvPr>
        </p:nvSpPr>
        <p:spPr>
          <a:xfrm>
            <a:off x="740664" y="2088356"/>
            <a:ext cx="3767328" cy="243959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44475" rtl="0">
              <a:defRPr/>
            </a:lvl6pPr>
            <a:lvl7pPr marL="2173288" indent="-242888" rtl="0">
              <a:defRPr/>
            </a:lvl7pPr>
            <a:lvl8pPr marL="2398713" indent="-239713" rtl="0">
              <a:defRPr/>
            </a:lvl8pPr>
            <a:lvl9pPr marL="2625725" indent="-238125" rtl="0">
              <a:defRPr/>
            </a:lvl9pPr>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4 Content">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09" name="Shape 309"/>
          <p:cNvSpPr txBox="1">
            <a:spLocks noGrp="1"/>
          </p:cNvSpPr>
          <p:nvPr>
            <p:ph type="body" idx="1"/>
          </p:nvPr>
        </p:nvSpPr>
        <p:spPr>
          <a:xfrm>
            <a:off x="4636007" y="2088356"/>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310" name="Shape 310"/>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11" name="Shape 311"/>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12" name="Shape 312"/>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13" name="Shape 313"/>
          <p:cNvSpPr txBox="1">
            <a:spLocks noGrp="1"/>
          </p:cNvSpPr>
          <p:nvPr>
            <p:ph type="body" idx="2"/>
          </p:nvPr>
        </p:nvSpPr>
        <p:spPr>
          <a:xfrm>
            <a:off x="4636007" y="3372802"/>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153035" algn="l" rtl="0">
              <a:spcBef>
                <a:spcPts val="320"/>
              </a:spcBef>
              <a:buClr>
                <a:srgbClr val="595959"/>
              </a:buClr>
              <a:buFont typeface="Lustria"/>
              <a:buChar char="•"/>
              <a:defRPr/>
            </a:lvl6pPr>
            <a:lvl7pPr marL="2173288" indent="-151448" algn="l" rtl="0">
              <a:spcBef>
                <a:spcPts val="320"/>
              </a:spcBef>
              <a:buClr>
                <a:srgbClr val="595959"/>
              </a:buClr>
              <a:buFont typeface="Lustria"/>
              <a:buChar char="•"/>
              <a:defRPr/>
            </a:lvl7pPr>
            <a:lvl8pPr marL="2398713" indent="-148273" algn="l" rtl="0">
              <a:spcBef>
                <a:spcPts val="320"/>
              </a:spcBef>
              <a:buClr>
                <a:srgbClr val="595959"/>
              </a:buClr>
              <a:buFont typeface="Lustria"/>
              <a:buChar char="•"/>
              <a:defRPr/>
            </a:lvl8pPr>
            <a:lvl9pPr marL="2625725" indent="-146685" algn="l" rtl="0">
              <a:spcBef>
                <a:spcPts val="320"/>
              </a:spcBef>
              <a:buClr>
                <a:srgbClr val="595959"/>
              </a:buClr>
              <a:buFont typeface="Lustria"/>
              <a:buChar char="•"/>
              <a:defRPr/>
            </a:lvl9pPr>
          </a:lstStyle>
          <a:p>
            <a:endParaRPr/>
          </a:p>
        </p:txBody>
      </p:sp>
      <p:sp>
        <p:nvSpPr>
          <p:cNvPr id="314" name="Shape 314"/>
          <p:cNvSpPr txBox="1">
            <a:spLocks noGrp="1"/>
          </p:cNvSpPr>
          <p:nvPr>
            <p:ph type="body" idx="3"/>
          </p:nvPr>
        </p:nvSpPr>
        <p:spPr>
          <a:xfrm>
            <a:off x="739775" y="2088356"/>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315" name="Shape 315"/>
          <p:cNvSpPr txBox="1">
            <a:spLocks noGrp="1"/>
          </p:cNvSpPr>
          <p:nvPr>
            <p:ph type="body" idx="4"/>
          </p:nvPr>
        </p:nvSpPr>
        <p:spPr>
          <a:xfrm>
            <a:off x="739775" y="3372802"/>
            <a:ext cx="3767328" cy="116585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153035" algn="l" rtl="0">
              <a:spcBef>
                <a:spcPts val="320"/>
              </a:spcBef>
              <a:buClr>
                <a:srgbClr val="595959"/>
              </a:buClr>
              <a:buFont typeface="Lustria"/>
              <a:buChar char="•"/>
              <a:defRPr/>
            </a:lvl6pPr>
            <a:lvl7pPr marL="2173288" indent="-151448" algn="l" rtl="0">
              <a:spcBef>
                <a:spcPts val="320"/>
              </a:spcBef>
              <a:buClr>
                <a:srgbClr val="595959"/>
              </a:buClr>
              <a:buFont typeface="Lustria"/>
              <a:buChar char="•"/>
              <a:defRPr/>
            </a:lvl7pPr>
            <a:lvl8pPr marL="2398713" indent="-148273" algn="l" rtl="0">
              <a:spcBef>
                <a:spcPts val="320"/>
              </a:spcBef>
              <a:buClr>
                <a:srgbClr val="595959"/>
              </a:buClr>
              <a:buFont typeface="Lustria"/>
              <a:buChar char="•"/>
              <a:defRPr/>
            </a:lvl8pPr>
            <a:lvl9pPr marL="2625725" indent="-146685" algn="l" rtl="0">
              <a:spcBef>
                <a:spcPts val="320"/>
              </a:spcBef>
              <a:buClr>
                <a:srgbClr val="595959"/>
              </a:buClr>
              <a:buFont typeface="Lustria"/>
              <a:buChar char="•"/>
              <a:defRPr/>
            </a:lvl9pPr>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6"/>
        <p:cNvGrpSpPr/>
        <p:nvPr/>
      </p:nvGrpSpPr>
      <p:grpSpPr>
        <a:xfrm>
          <a:off x="0" y="0"/>
          <a:ext cx="0" cy="0"/>
          <a:chOff x="0" y="0"/>
          <a:chExt cx="0" cy="0"/>
        </a:xfrm>
      </p:grpSpPr>
      <p:sp>
        <p:nvSpPr>
          <p:cNvPr id="317" name="Shape 317"/>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18" name="Shape 318"/>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19" name="Shape 319"/>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20" name="Shape 320"/>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cSld name="Blank">
    <p:bg>
      <p:bgPr>
        <a:blipFill rotWithShape="1">
          <a:blip r:embed="rId2"/>
          <a:stretch>
            <a:fillRect/>
          </a:stretch>
        </a:blipFill>
        <a:effectLst/>
      </p:bgPr>
    </p:bg>
    <p:spTree>
      <p:nvGrpSpPr>
        <p:cNvPr id="1" name="Shape 321"/>
        <p:cNvGrpSpPr/>
        <p:nvPr/>
      </p:nvGrpSpPr>
      <p:grpSpPr>
        <a:xfrm>
          <a:off x="0" y="0"/>
          <a:ext cx="0" cy="0"/>
          <a:chOff x="0" y="0"/>
          <a:chExt cx="0" cy="0"/>
        </a:xfrm>
      </p:grpSpPr>
      <p:sp>
        <p:nvSpPr>
          <p:cNvPr id="322" name="Shape 322"/>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23" name="Shape 323"/>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24" name="Shape 324"/>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cSld name="Content with Caption">
    <p:bg>
      <p:bgPr>
        <a:blipFill rotWithShape="1">
          <a:blip r:embed="rId2"/>
          <a:stretch>
            <a:fillRect/>
          </a:stretch>
        </a:blipFill>
        <a:effectLst/>
      </p:bgPr>
    </p:bg>
    <p:spTree>
      <p:nvGrpSpPr>
        <p:cNvPr id="1" name="Shape 325"/>
        <p:cNvGrpSpPr/>
        <p:nvPr/>
      </p:nvGrpSpPr>
      <p:grpSpPr>
        <a:xfrm>
          <a:off x="0" y="0"/>
          <a:ext cx="0" cy="0"/>
          <a:chOff x="0" y="0"/>
          <a:chExt cx="0" cy="0"/>
        </a:xfrm>
      </p:grpSpPr>
      <p:sp>
        <p:nvSpPr>
          <p:cNvPr id="326" name="Shape 326"/>
          <p:cNvSpPr txBox="1">
            <a:spLocks noGrp="1"/>
          </p:cNvSpPr>
          <p:nvPr>
            <p:ph type="title"/>
          </p:nvPr>
        </p:nvSpPr>
        <p:spPr>
          <a:xfrm>
            <a:off x="457199" y="285750"/>
            <a:ext cx="3509683" cy="1657350"/>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27" name="Shape 327"/>
          <p:cNvSpPr txBox="1">
            <a:spLocks noGrp="1"/>
          </p:cNvSpPr>
          <p:nvPr>
            <p:ph type="body" idx="1"/>
          </p:nvPr>
        </p:nvSpPr>
        <p:spPr>
          <a:xfrm>
            <a:off x="5029200" y="204787"/>
            <a:ext cx="3657600" cy="438983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946275" indent="-231775" rtl="0">
              <a:defRPr/>
            </a:lvl6pPr>
            <a:lvl7pPr marL="2173288" indent="-230188" rtl="0">
              <a:defRPr/>
            </a:lvl7pPr>
            <a:lvl8pPr marL="2398713" indent="-227013" rtl="0">
              <a:defRPr/>
            </a:lvl8pPr>
            <a:lvl9pPr marL="2625725" indent="-238125" rtl="0">
              <a:defRPr/>
            </a:lvl9pPr>
          </a:lstStyle>
          <a:p>
            <a:endParaRPr/>
          </a:p>
        </p:txBody>
      </p:sp>
      <p:sp>
        <p:nvSpPr>
          <p:cNvPr id="328" name="Shape 328"/>
          <p:cNvSpPr txBox="1">
            <a:spLocks noGrp="1"/>
          </p:cNvSpPr>
          <p:nvPr>
            <p:ph type="body" idx="2"/>
          </p:nvPr>
        </p:nvSpPr>
        <p:spPr>
          <a:xfrm>
            <a:off x="457199" y="1986803"/>
            <a:ext cx="3509683" cy="2541144"/>
          </a:xfrm>
          <a:prstGeom prst="rect">
            <a:avLst/>
          </a:prstGeom>
          <a:noFill/>
          <a:ln>
            <a:noFill/>
          </a:ln>
        </p:spPr>
        <p:txBody>
          <a:bodyPr lIns="91425" tIns="91425" rIns="91425" bIns="91425" anchor="t" anchorCtr="0"/>
          <a:lstStyle>
            <a:lvl1pPr marL="0" indent="0" rtl="0">
              <a:spcBef>
                <a:spcPts val="600"/>
              </a:spcBef>
              <a:buClr>
                <a:schemeClr val="lt1"/>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329" name="Shape 329"/>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30" name="Shape 330"/>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31" name="Shape 331"/>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4406309"/>
            <a:ext cx="8229600" cy="519520"/>
          </a:xfrm>
          <a:prstGeom prst="rect">
            <a:avLst/>
          </a:prstGeom>
        </p:spPr>
        <p:txBody>
          <a:bodyPr lIns="91425" tIns="91425" rIns="91425" bIns="91425" anchor="t" anchorCtr="0"/>
          <a:lstStyle>
            <a:lvl1pPr marL="285750" indent="-171450" algn="ctr">
              <a:spcBef>
                <a:spcPts val="360"/>
              </a:spcBef>
              <a:buSzPct val="100000"/>
              <a:buNone/>
              <a:defRPr sz="1800"/>
            </a:lvl1pPr>
          </a:lstStyle>
          <a:p>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Picture with Caption">
    <p:bg>
      <p:bgPr>
        <a:blipFill rotWithShape="1">
          <a:blip r:embed="rId2"/>
          <a:stretch>
            <a:fillRect/>
          </a:stretch>
        </a:blipFill>
        <a:effectLst/>
      </p:bgPr>
    </p:bg>
    <p:spTree>
      <p:nvGrpSpPr>
        <p:cNvPr id="1" name="Shape 332"/>
        <p:cNvGrpSpPr/>
        <p:nvPr/>
      </p:nvGrpSpPr>
      <p:grpSpPr>
        <a:xfrm>
          <a:off x="0" y="0"/>
          <a:ext cx="0" cy="0"/>
          <a:chOff x="0" y="0"/>
          <a:chExt cx="0" cy="0"/>
        </a:xfrm>
      </p:grpSpPr>
      <p:sp>
        <p:nvSpPr>
          <p:cNvPr id="333" name="Shape 333"/>
          <p:cNvSpPr txBox="1">
            <a:spLocks noGrp="1"/>
          </p:cNvSpPr>
          <p:nvPr>
            <p:ph type="title"/>
          </p:nvPr>
        </p:nvSpPr>
        <p:spPr>
          <a:xfrm>
            <a:off x="5051425" y="285750"/>
            <a:ext cx="3635374" cy="1657350"/>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34" name="Shape 334"/>
          <p:cNvSpPr txBox="1">
            <a:spLocks noGrp="1"/>
          </p:cNvSpPr>
          <p:nvPr>
            <p:ph type="body" idx="1"/>
          </p:nvPr>
        </p:nvSpPr>
        <p:spPr>
          <a:xfrm>
            <a:off x="5051425" y="1986802"/>
            <a:ext cx="3635374" cy="2629250"/>
          </a:xfrm>
          <a:prstGeom prst="rect">
            <a:avLst/>
          </a:prstGeom>
          <a:noFill/>
          <a:ln>
            <a:noFill/>
          </a:ln>
        </p:spPr>
        <p:txBody>
          <a:bodyPr lIns="91425" tIns="91425" rIns="91425" bIns="91425" anchor="t" anchorCtr="0"/>
          <a:lstStyle>
            <a:lvl1pPr marL="0" indent="0" rtl="0">
              <a:spcBef>
                <a:spcPts val="600"/>
              </a:spcBef>
              <a:buClr>
                <a:srgbClr val="595959"/>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335" name="Shape 335"/>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36" name="Shape 336"/>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37" name="Shape 337"/>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38" name="Shape 338"/>
          <p:cNvSpPr>
            <a:spLocks noGrp="1"/>
          </p:cNvSpPr>
          <p:nvPr>
            <p:ph type="pic" idx="2"/>
          </p:nvPr>
        </p:nvSpPr>
        <p:spPr>
          <a:xfrm>
            <a:off x="228600" y="857250"/>
            <a:ext cx="4267199" cy="3200399"/>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3 Pictures with Caption">
    <p:bg>
      <p:bgPr>
        <a:blipFill rotWithShape="1">
          <a:blip r:embed="rId2"/>
          <a:stretch>
            <a:fillRect/>
          </a:stretch>
        </a:blipFill>
        <a:effectLst/>
      </p:bgPr>
    </p:bg>
    <p:spTree>
      <p:nvGrpSpPr>
        <p:cNvPr id="1" name="Shape 339"/>
        <p:cNvGrpSpPr/>
        <p:nvPr/>
      </p:nvGrpSpPr>
      <p:grpSpPr>
        <a:xfrm>
          <a:off x="0" y="0"/>
          <a:ext cx="0" cy="0"/>
          <a:chOff x="0" y="0"/>
          <a:chExt cx="0" cy="0"/>
        </a:xfrm>
      </p:grpSpPr>
      <p:sp>
        <p:nvSpPr>
          <p:cNvPr id="340" name="Shape 340"/>
          <p:cNvSpPr txBox="1">
            <a:spLocks noGrp="1"/>
          </p:cNvSpPr>
          <p:nvPr>
            <p:ph type="title"/>
          </p:nvPr>
        </p:nvSpPr>
        <p:spPr>
          <a:xfrm>
            <a:off x="5051425" y="285750"/>
            <a:ext cx="3635374" cy="1657350"/>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41" name="Shape 341"/>
          <p:cNvSpPr txBox="1">
            <a:spLocks noGrp="1"/>
          </p:cNvSpPr>
          <p:nvPr>
            <p:ph type="body" idx="1"/>
          </p:nvPr>
        </p:nvSpPr>
        <p:spPr>
          <a:xfrm>
            <a:off x="5051425" y="1986802"/>
            <a:ext cx="3635374" cy="2629250"/>
          </a:xfrm>
          <a:prstGeom prst="rect">
            <a:avLst/>
          </a:prstGeom>
          <a:noFill/>
          <a:ln>
            <a:noFill/>
          </a:ln>
        </p:spPr>
        <p:txBody>
          <a:bodyPr lIns="91425" tIns="91425" rIns="91425" bIns="91425" anchor="t" anchorCtr="0"/>
          <a:lstStyle>
            <a:lvl1pPr marL="0" indent="0" rtl="0">
              <a:spcBef>
                <a:spcPts val="600"/>
              </a:spcBef>
              <a:buClr>
                <a:srgbClr val="595959"/>
              </a:buClr>
              <a:buFont typeface="Lustria"/>
              <a:buNone/>
              <a:defRPr/>
            </a:lvl1pPr>
            <a:lvl2pPr marL="457200" indent="0" rtl="0">
              <a:buFont typeface="Lustria"/>
              <a:buNone/>
              <a:defRPr/>
            </a:lvl2pPr>
            <a:lvl3pPr marL="914400" indent="0" rtl="0">
              <a:buFont typeface="Lustria"/>
              <a:buNone/>
              <a:defRPr/>
            </a:lvl3pPr>
            <a:lvl4pPr marL="1371600" indent="0" rtl="0">
              <a:buFont typeface="Lustria"/>
              <a:buNone/>
              <a:defRPr/>
            </a:lvl4pPr>
            <a:lvl5pPr marL="1828800" indent="0" rtl="0">
              <a:buFont typeface="Lustria"/>
              <a:buNone/>
              <a:defRPr/>
            </a:lvl5pPr>
            <a:lvl6pPr marL="2286000" indent="0" rtl="0">
              <a:buFont typeface="Lustria"/>
              <a:buNone/>
              <a:defRPr/>
            </a:lvl6pPr>
            <a:lvl7pPr marL="2743200" indent="0" rtl="0">
              <a:buFont typeface="Lustria"/>
              <a:buNone/>
              <a:defRPr/>
            </a:lvl7pPr>
            <a:lvl8pPr marL="3200400" indent="0" rtl="0">
              <a:buFont typeface="Lustria"/>
              <a:buNone/>
              <a:defRPr/>
            </a:lvl8pPr>
            <a:lvl9pPr marL="3657600" indent="0" rtl="0">
              <a:buFont typeface="Lustria"/>
              <a:buNone/>
              <a:defRPr/>
            </a:lvl9pPr>
          </a:lstStyle>
          <a:p>
            <a:endParaRPr/>
          </a:p>
        </p:txBody>
      </p:sp>
      <p:sp>
        <p:nvSpPr>
          <p:cNvPr id="342" name="Shape 342"/>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43" name="Shape 343"/>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44" name="Shape 344"/>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45" name="Shape 345"/>
          <p:cNvSpPr>
            <a:spLocks noGrp="1"/>
          </p:cNvSpPr>
          <p:nvPr>
            <p:ph type="pic" idx="2"/>
          </p:nvPr>
        </p:nvSpPr>
        <p:spPr>
          <a:xfrm>
            <a:off x="990600" y="1943100"/>
            <a:ext cx="3505200" cy="2628900"/>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46" name="Shape 346"/>
          <p:cNvSpPr>
            <a:spLocks noGrp="1"/>
          </p:cNvSpPr>
          <p:nvPr>
            <p:ph type="pic" idx="3"/>
          </p:nvPr>
        </p:nvSpPr>
        <p:spPr>
          <a:xfrm>
            <a:off x="2479675" y="945356"/>
            <a:ext cx="1254125" cy="940593"/>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47" name="Shape 347"/>
          <p:cNvSpPr>
            <a:spLocks noGrp="1"/>
          </p:cNvSpPr>
          <p:nvPr>
            <p:ph type="pic" idx="4"/>
          </p:nvPr>
        </p:nvSpPr>
        <p:spPr>
          <a:xfrm>
            <a:off x="269875" y="571500"/>
            <a:ext cx="2092324" cy="1569243"/>
          </a:xfrm>
          <a:prstGeom prst="ellipse">
            <a:avLst/>
          </a:prstGeom>
          <a:noFill/>
          <a:ln w="28575" cap="flat">
            <a:solidFill>
              <a:schemeClr val="accent1"/>
            </a:solidFill>
            <a:prstDash val="solid"/>
            <a:round/>
            <a:headEnd type="none" w="med" len="med"/>
            <a:tailEnd type="none" w="med" len="med"/>
          </a:ln>
        </p:spPr>
        <p:txBody>
          <a:bodyPr lIns="91425" tIns="91425" rIns="91425" bIns="91425" anchor="ctr" anchorCtr="0"/>
          <a:lstStyle>
            <a:lvl1pPr marL="0" marR="0" indent="0" algn="l" rtl="0">
              <a:buClr>
                <a:schemeClr val="lt1"/>
              </a:buClr>
              <a:buFont typeface="Lustria"/>
              <a:buNone/>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348"/>
        <p:cNvGrpSpPr/>
        <p:nvPr/>
      </p:nvGrpSpPr>
      <p:grpSpPr>
        <a:xfrm>
          <a:off x="0" y="0"/>
          <a:ext cx="0" cy="0"/>
          <a:chOff x="0" y="0"/>
          <a:chExt cx="0" cy="0"/>
        </a:xfrm>
      </p:grpSpPr>
      <p:sp>
        <p:nvSpPr>
          <p:cNvPr id="349" name="Shape 349"/>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50" name="Shape 350"/>
          <p:cNvSpPr txBox="1">
            <a:spLocks noGrp="1"/>
          </p:cNvSpPr>
          <p:nvPr>
            <p:ph type="body" idx="1"/>
          </p:nvPr>
        </p:nvSpPr>
        <p:spPr>
          <a:xfrm rot="5400000">
            <a:off x="3270378" y="-886887"/>
            <a:ext cx="2601656" cy="822801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marL="1719072" rtl="0">
              <a:defRPr/>
            </a:lvl6pPr>
            <a:lvl7pPr marL="1719072" rtl="0">
              <a:defRPr/>
            </a:lvl7pPr>
            <a:lvl8pPr marL="1719072" rtl="0">
              <a:defRPr/>
            </a:lvl8pPr>
            <a:lvl9pPr marL="1719072" rtl="0">
              <a:defRPr/>
            </a:lvl9pPr>
          </a:lstStyle>
          <a:p>
            <a:endParaRPr/>
          </a:p>
        </p:txBody>
      </p:sp>
      <p:sp>
        <p:nvSpPr>
          <p:cNvPr id="351" name="Shape 351"/>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52" name="Shape 352"/>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53" name="Shape 353"/>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cSld name="Vertical Title and Text">
    <p:bg>
      <p:bgPr>
        <a:blipFill rotWithShape="1">
          <a:blip r:embed="rId2"/>
          <a:stretch>
            <a:fillRect/>
          </a:stretch>
        </a:blipFill>
        <a:effectLst/>
      </p:bgPr>
    </p:bg>
    <p:spTree>
      <p:nvGrpSpPr>
        <p:cNvPr id="1" name="Shape 354"/>
        <p:cNvGrpSpPr/>
        <p:nvPr/>
      </p:nvGrpSpPr>
      <p:grpSpPr>
        <a:xfrm>
          <a:off x="0" y="0"/>
          <a:ext cx="0" cy="0"/>
          <a:chOff x="0" y="0"/>
          <a:chExt cx="0" cy="0"/>
        </a:xfrm>
      </p:grpSpPr>
      <p:sp>
        <p:nvSpPr>
          <p:cNvPr id="355" name="Shape 355"/>
          <p:cNvSpPr txBox="1">
            <a:spLocks noGrp="1"/>
          </p:cNvSpPr>
          <p:nvPr>
            <p:ph type="title"/>
          </p:nvPr>
        </p:nvSpPr>
        <p:spPr>
          <a:xfrm rot="5400000">
            <a:off x="5654277" y="1638300"/>
            <a:ext cx="4388643" cy="1524000"/>
          </a:xfrm>
          <a:prstGeom prst="rect">
            <a:avLst/>
          </a:prstGeom>
          <a:noFill/>
          <a:ln>
            <a:noFill/>
          </a:ln>
        </p:spPr>
        <p:txBody>
          <a:bodyPr lIns="91425" tIns="91425" rIns="91425" bIns="91425" anchor="t"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56" name="Shape 356"/>
          <p:cNvSpPr txBox="1">
            <a:spLocks noGrp="1"/>
          </p:cNvSpPr>
          <p:nvPr>
            <p:ph type="body" idx="1"/>
          </p:nvPr>
        </p:nvSpPr>
        <p:spPr>
          <a:xfrm rot="5400000">
            <a:off x="1361234" y="-591389"/>
            <a:ext cx="4211731" cy="60197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57" name="Shape 357"/>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58" name="Shape 358"/>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59" name="Shape 359"/>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cSld name="Closing">
    <p:bg>
      <p:bgPr>
        <a:blipFill rotWithShape="1">
          <a:blip r:embed="rId2"/>
          <a:stretch>
            <a:fillRect/>
          </a:stretch>
        </a:blipFill>
        <a:effectLst/>
      </p:bgPr>
    </p:bg>
    <p:spTree>
      <p:nvGrpSpPr>
        <p:cNvPr id="1" name="Shape 360"/>
        <p:cNvGrpSpPr/>
        <p:nvPr/>
      </p:nvGrpSpPr>
      <p:grpSpPr>
        <a:xfrm>
          <a:off x="0" y="0"/>
          <a:ext cx="0" cy="0"/>
          <a:chOff x="0" y="0"/>
          <a:chExt cx="0" cy="0"/>
        </a:xfrm>
      </p:grpSpPr>
      <p:sp>
        <p:nvSpPr>
          <p:cNvPr id="361" name="Shape 361"/>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62" name="Shape 362"/>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63" name="Shape 363"/>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stretch>
            <a:fillRect/>
          </a:stretch>
        </a:blipFill>
        <a:effectLst/>
      </p:bgPr>
    </p:bg>
    <p:spTree>
      <p:nvGrpSpPr>
        <p:cNvPr id="1" name="Shape 28"/>
        <p:cNvGrpSpPr/>
        <p:nvPr/>
      </p:nvGrpSpPr>
      <p:grpSpPr>
        <a:xfrm>
          <a:off x="0" y="0"/>
          <a:ext cx="0" cy="0"/>
          <a:chOff x="0" y="0"/>
          <a:chExt cx="0" cy="0"/>
        </a:xfrm>
      </p:grpSpPr>
      <p:sp>
        <p:nvSpPr>
          <p:cNvPr id="29" name="Shape 29"/>
          <p:cNvSpPr txBox="1">
            <a:spLocks noGrp="1"/>
          </p:cNvSpPr>
          <p:nvPr>
            <p:ph type="ctrTitle"/>
          </p:nvPr>
        </p:nvSpPr>
        <p:spPr>
          <a:xfrm>
            <a:off x="457199" y="971550"/>
            <a:ext cx="8228013" cy="1445418"/>
          </a:xfrm>
          <a:prstGeom prst="rect">
            <a:avLst/>
          </a:prstGeom>
          <a:noFill/>
          <a:ln>
            <a:noFill/>
          </a:ln>
        </p:spPr>
        <p:txBody>
          <a:bodyPr lIns="91425" tIns="91425" rIns="91425" bIns="91425" anchor="b" anchorCtr="0"/>
          <a:lstStyle>
            <a:lvl1pPr marL="0" marR="0" indent="0" algn="ctr" rtl="0">
              <a:spcBef>
                <a:spcPts val="0"/>
              </a:spcBef>
              <a:buClr>
                <a:schemeClr val="lt1"/>
              </a:buClr>
              <a:buFont typeface="Lustria"/>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30" name="Shape 30"/>
          <p:cNvSpPr txBox="1">
            <a:spLocks noGrp="1"/>
          </p:cNvSpPr>
          <p:nvPr>
            <p:ph type="subTitle" idx="1"/>
          </p:nvPr>
        </p:nvSpPr>
        <p:spPr>
          <a:xfrm>
            <a:off x="457199" y="2480982"/>
            <a:ext cx="8228013" cy="800099"/>
          </a:xfrm>
          <a:prstGeom prst="rect">
            <a:avLst/>
          </a:prstGeom>
          <a:noFill/>
          <a:ln>
            <a:noFill/>
          </a:ln>
        </p:spPr>
        <p:txBody>
          <a:bodyPr lIns="91425" tIns="91425" rIns="91425" bIns="91425" anchor="t" anchorCtr="0"/>
          <a:lstStyle>
            <a:lvl1pPr marL="0" marR="0" indent="0" algn="ctr" rtl="0">
              <a:spcBef>
                <a:spcPts val="300"/>
              </a:spcBef>
              <a:buClr>
                <a:schemeClr val="accent1"/>
              </a:buClr>
              <a:buFont typeface="Lustria"/>
              <a:buNone/>
              <a:defRPr/>
            </a:lvl1pPr>
            <a:lvl2pPr marL="457200" marR="0" indent="0" algn="ctr" rtl="0">
              <a:spcBef>
                <a:spcPts val="600"/>
              </a:spcBef>
              <a:buClr>
                <a:srgbClr val="C0F942"/>
              </a:buClr>
              <a:buFont typeface="Lustria"/>
              <a:buNone/>
              <a:defRPr/>
            </a:lvl2pPr>
            <a:lvl3pPr marL="914400" marR="0" indent="0" algn="ctr" rtl="0">
              <a:spcBef>
                <a:spcPts val="600"/>
              </a:spcBef>
              <a:buClr>
                <a:schemeClr val="accent1"/>
              </a:buClr>
              <a:buFont typeface="Lustria"/>
              <a:buNone/>
              <a:defRPr/>
            </a:lvl3pPr>
            <a:lvl4pPr marL="1371600" marR="0" indent="0" algn="ctr" rtl="0">
              <a:spcBef>
                <a:spcPts val="600"/>
              </a:spcBef>
              <a:buClr>
                <a:srgbClr val="C0F942"/>
              </a:buClr>
              <a:buFont typeface="Lustria"/>
              <a:buNone/>
              <a:defRPr/>
            </a:lvl4pPr>
            <a:lvl5pPr marL="1828800" marR="0" indent="0" algn="ctr" rtl="0">
              <a:spcBef>
                <a:spcPts val="600"/>
              </a:spcBef>
              <a:buClr>
                <a:schemeClr val="accent1"/>
              </a:buClr>
              <a:buFont typeface="Lustria"/>
              <a:buNone/>
              <a:defRPr/>
            </a:lvl5pPr>
            <a:lvl6pPr marL="2286000" marR="0" indent="0" algn="ctr" rtl="0">
              <a:spcBef>
                <a:spcPts val="360"/>
              </a:spcBef>
              <a:buClr>
                <a:srgbClr val="C0F942"/>
              </a:buClr>
              <a:buFont typeface="Lustria"/>
              <a:buNone/>
              <a:defRPr/>
            </a:lvl6pPr>
            <a:lvl7pPr marL="2743200" marR="0" indent="0" algn="ctr" rtl="0">
              <a:spcBef>
                <a:spcPts val="360"/>
              </a:spcBef>
              <a:buClr>
                <a:schemeClr val="accent1"/>
              </a:buClr>
              <a:buFont typeface="Lustria"/>
              <a:buNone/>
              <a:defRPr/>
            </a:lvl7pPr>
            <a:lvl8pPr marL="3200400" marR="0" indent="0" algn="ctr" rtl="0">
              <a:spcBef>
                <a:spcPts val="360"/>
              </a:spcBef>
              <a:buClr>
                <a:srgbClr val="C0F942"/>
              </a:buClr>
              <a:buFont typeface="Lustria"/>
              <a:buNone/>
              <a:defRPr/>
            </a:lvl8pPr>
            <a:lvl9pPr marL="3657600" marR="0" indent="0" algn="ctr" rtl="0">
              <a:spcBef>
                <a:spcPts val="360"/>
              </a:spcBef>
              <a:buClr>
                <a:schemeClr val="accent1"/>
              </a:buClr>
              <a:buFont typeface="Lustria"/>
              <a:buNone/>
              <a:defRPr/>
            </a:lvl9pPr>
          </a:lstStyle>
          <a:p>
            <a:endParaRPr/>
          </a:p>
        </p:txBody>
      </p:sp>
      <p:sp>
        <p:nvSpPr>
          <p:cNvPr id="31" name="Shape 31"/>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2" name="Shape 32"/>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3" name="Shape 33"/>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4" name="Shape 34"/>
          <p:cNvSpPr txBox="1"/>
          <p:nvPr/>
        </p:nvSpPr>
        <p:spPr>
          <a:xfrm>
            <a:off x="8292817" y="4353485"/>
            <a:ext cx="367087" cy="507831"/>
          </a:xfrm>
          <a:prstGeom prst="rect">
            <a:avLst/>
          </a:prstGeom>
          <a:noFill/>
          <a:ln>
            <a:noFill/>
          </a:ln>
        </p:spPr>
        <p:txBody>
          <a:bodyPr lIns="0" tIns="0" rIns="0" bIns="0" anchor="t" anchorCtr="0">
            <a:noAutofit/>
          </a:bodyPr>
          <a:lstStyle/>
          <a:p>
            <a:pPr marL="0" marR="0" lvl="0" indent="0" algn="l" rtl="0">
              <a:spcBef>
                <a:spcPts val="0"/>
              </a:spcBef>
              <a:buSzPct val="25000"/>
              <a:buNone/>
            </a:pPr>
            <a:r>
              <a:rPr lang="en" sz="4400" b="0" i="0" u="none" strike="noStrike" cap="none" baseline="0">
                <a:solidFill>
                  <a:schemeClr val="accent1"/>
                </a:solidFill>
                <a:latin typeface="Noto Symbol"/>
                <a:ea typeface="Noto Symbol"/>
                <a:cs typeface="Noto Symbol"/>
                <a:sym typeface="Noto Symbol"/>
              </a:rPr>
              <a: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algn="ctr" rtl="0">
              <a:spcBef>
                <a:spcPts val="0"/>
              </a:spcBef>
              <a:buClr>
                <a:schemeClr val="lt1"/>
              </a:buClr>
              <a:buFont typeface="Lustria"/>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7" name="Shape 37"/>
          <p:cNvSpPr txBox="1">
            <a:spLocks noGrp="1"/>
          </p:cNvSpPr>
          <p:nvPr>
            <p:ph type="body" idx="1"/>
          </p:nvPr>
        </p:nvSpPr>
        <p:spPr>
          <a:xfrm>
            <a:off x="739775" y="2077570"/>
            <a:ext cx="7662863" cy="2450376"/>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8" name="Shape 38"/>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9" name="Shape 39"/>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0" name="Shape 40"/>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bg>
      <p:bgPr>
        <a:blipFill rotWithShape="1">
          <a:blip r:embed="rId2"/>
          <a:stretch>
            <a:fillRect/>
          </a:stretch>
        </a:blipFill>
        <a:effectLst/>
      </p:bgPr>
    </p:bg>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1677520"/>
            <a:ext cx="6400799" cy="1021556"/>
          </a:xfrm>
          <a:prstGeom prst="rect">
            <a:avLst/>
          </a:prstGeom>
          <a:noFill/>
          <a:ln>
            <a:noFill/>
          </a:ln>
        </p:spPr>
        <p:txBody>
          <a:bodyPr lIns="91425" tIns="91425" rIns="91425" bIns="91425" anchor="b" anchorCtr="0"/>
          <a:lstStyle>
            <a:lvl1pPr algn="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3" name="Shape 43"/>
          <p:cNvSpPr txBox="1">
            <a:spLocks noGrp="1"/>
          </p:cNvSpPr>
          <p:nvPr>
            <p:ph type="body" idx="1"/>
          </p:nvPr>
        </p:nvSpPr>
        <p:spPr>
          <a:xfrm>
            <a:off x="1676399" y="2707271"/>
            <a:ext cx="5181601" cy="1125140"/>
          </a:xfrm>
          <a:prstGeom prst="rect">
            <a:avLst/>
          </a:prstGeom>
          <a:noFill/>
          <a:ln>
            <a:noFill/>
          </a:ln>
        </p:spPr>
        <p:txBody>
          <a:bodyPr lIns="91425" tIns="91425" rIns="91425" bIns="91425" anchor="t" anchorCtr="0"/>
          <a:lstStyle>
            <a:lvl1pPr marL="0" indent="0" algn="r" rtl="0">
              <a:spcBef>
                <a:spcPts val="300"/>
              </a:spcBef>
              <a:buClr>
                <a:schemeClr val="lt1"/>
              </a:buClr>
              <a:buFont typeface="Lustria"/>
              <a:buNone/>
              <a:defRPr/>
            </a:lvl1pPr>
            <a:lvl2pPr marL="457200" indent="0" rtl="0">
              <a:buClr>
                <a:srgbClr val="888888"/>
              </a:buClr>
              <a:buFont typeface="Lustria"/>
              <a:buNone/>
              <a:defRPr/>
            </a:lvl2pPr>
            <a:lvl3pPr marL="914400" indent="0" rtl="0">
              <a:buClr>
                <a:srgbClr val="888888"/>
              </a:buClr>
              <a:buFont typeface="Lustria"/>
              <a:buNone/>
              <a:defRPr/>
            </a:lvl3pPr>
            <a:lvl4pPr marL="1371600" indent="0" rtl="0">
              <a:buClr>
                <a:srgbClr val="888888"/>
              </a:buClr>
              <a:buFont typeface="Lustria"/>
              <a:buNone/>
              <a:defRPr/>
            </a:lvl4pPr>
            <a:lvl5pPr marL="1828800" indent="0" rtl="0">
              <a:buClr>
                <a:srgbClr val="888888"/>
              </a:buClr>
              <a:buFont typeface="Lustria"/>
              <a:buNone/>
              <a:defRPr/>
            </a:lvl5pPr>
            <a:lvl6pPr marL="2286000" indent="0" rtl="0">
              <a:buClr>
                <a:srgbClr val="888888"/>
              </a:buClr>
              <a:buFont typeface="Lustria"/>
              <a:buNone/>
              <a:defRPr/>
            </a:lvl6pPr>
            <a:lvl7pPr marL="2743200" indent="0" rtl="0">
              <a:buClr>
                <a:srgbClr val="888888"/>
              </a:buClr>
              <a:buFont typeface="Lustria"/>
              <a:buNone/>
              <a:defRPr/>
            </a:lvl7pPr>
            <a:lvl8pPr marL="3200400" indent="0" rtl="0">
              <a:buClr>
                <a:srgbClr val="888888"/>
              </a:buClr>
              <a:buFont typeface="Lustria"/>
              <a:buNone/>
              <a:defRPr/>
            </a:lvl8pPr>
            <a:lvl9pPr marL="3657600" indent="0" rtl="0">
              <a:buClr>
                <a:srgbClr val="888888"/>
              </a:buClr>
              <a:buFont typeface="Lustria"/>
              <a:buNone/>
              <a:defRPr/>
            </a:lvl9pPr>
          </a:lstStyle>
          <a:p>
            <a:endParaRPr/>
          </a:p>
        </p:txBody>
      </p:sp>
      <p:sp>
        <p:nvSpPr>
          <p:cNvPr id="44" name="Shape 44"/>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5" name="Shape 45"/>
          <p:cNvSpPr txBox="1">
            <a:spLocks noGrp="1"/>
          </p:cNvSpPr>
          <p:nvPr>
            <p:ph type="ftr" idx="11"/>
          </p:nvPr>
        </p:nvSpPr>
        <p:spPr>
          <a:xfrm>
            <a:off x="7238999" y="4767262"/>
            <a:ext cx="1446213"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6" name="Shape 46"/>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7" name="Shape 47"/>
          <p:cNvSpPr txBox="1"/>
          <p:nvPr/>
        </p:nvSpPr>
        <p:spPr>
          <a:xfrm>
            <a:off x="8292817" y="4353485"/>
            <a:ext cx="367087" cy="507831"/>
          </a:xfrm>
          <a:prstGeom prst="rect">
            <a:avLst/>
          </a:prstGeom>
          <a:noFill/>
          <a:ln>
            <a:noFill/>
          </a:ln>
        </p:spPr>
        <p:txBody>
          <a:bodyPr lIns="0" tIns="0" rIns="0" bIns="0" anchor="t" anchorCtr="0">
            <a:noAutofit/>
          </a:bodyPr>
          <a:lstStyle/>
          <a:p>
            <a:pPr marL="0" marR="0" lvl="0" indent="0" algn="l" rtl="0">
              <a:spcBef>
                <a:spcPts val="0"/>
              </a:spcBef>
              <a:buSzPct val="25000"/>
              <a:buNone/>
            </a:pPr>
            <a:r>
              <a:rPr lang="en" sz="4400" b="0" i="0" u="none" strike="noStrike" cap="none" baseline="0">
                <a:solidFill>
                  <a:schemeClr val="accent1"/>
                </a:solidFill>
                <a:latin typeface="Noto Symbol"/>
                <a:ea typeface="Noto Symbol"/>
                <a:cs typeface="Noto Symbol"/>
                <a:sym typeface="Noto Symbol"/>
              </a:rPr>
              <a: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image" Target="../media/image1.jp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theme" Target="../theme/theme2.xml"/><Relationship Id="rId2" Type="http://schemas.openxmlformats.org/officeDocument/2006/relationships/slideLayout" Target="../slideLayouts/slideLayout8.xml"/><Relationship Id="rId16" Type="http://schemas.openxmlformats.org/officeDocument/2006/relationships/slideLayout" Target="../slideLayouts/slideLayout22.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image" Target="../media/image1.jp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theme" Target="../theme/theme4.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250"/>
          </a:xfrm>
          <a:prstGeom prst="rect">
            <a:avLst/>
          </a:prstGeom>
        </p:spPr>
        <p:txBody>
          <a:bodyPr lIns="91425" tIns="91425" rIns="91425" bIns="91425" anchor="b" anchorCtr="0"/>
          <a:lstStyle>
            <a:lvl1pPr marL="0">
              <a:buClr>
                <a:schemeClr val="dk1"/>
              </a:buClr>
              <a:buSzPct val="100000"/>
              <a:buNone/>
              <a:defRPr sz="3600" b="1">
                <a:solidFill>
                  <a:schemeClr val="dk1"/>
                </a:solidFill>
              </a:defRPr>
            </a:lvl1pPr>
            <a:lvl2pPr marL="0" indent="228600">
              <a:buClr>
                <a:schemeClr val="dk1"/>
              </a:buClr>
              <a:buSzPct val="100000"/>
              <a:buNone/>
              <a:defRPr sz="3600" b="1">
                <a:solidFill>
                  <a:schemeClr val="dk1"/>
                </a:solidFill>
              </a:defRPr>
            </a:lvl2pPr>
            <a:lvl3pPr marL="0" indent="228600">
              <a:buClr>
                <a:schemeClr val="dk1"/>
              </a:buClr>
              <a:buSzPct val="100000"/>
              <a:buNone/>
              <a:defRPr sz="3600" b="1">
                <a:solidFill>
                  <a:schemeClr val="dk1"/>
                </a:solidFill>
              </a:defRPr>
            </a:lvl3pPr>
            <a:lvl4pPr marL="0" indent="228600">
              <a:buClr>
                <a:schemeClr val="dk1"/>
              </a:buClr>
              <a:buSzPct val="100000"/>
              <a:buNone/>
              <a:defRPr sz="3600" b="1">
                <a:solidFill>
                  <a:schemeClr val="dk1"/>
                </a:solidFill>
              </a:defRPr>
            </a:lvl4pPr>
            <a:lvl5pPr marL="0" indent="228600">
              <a:buClr>
                <a:schemeClr val="dk1"/>
              </a:buClr>
              <a:buSzPct val="100000"/>
              <a:buNone/>
              <a:defRPr sz="3600" b="1">
                <a:solidFill>
                  <a:schemeClr val="dk1"/>
                </a:solidFill>
              </a:defRPr>
            </a:lvl5pPr>
            <a:lvl6pPr marL="0" indent="228600">
              <a:buClr>
                <a:schemeClr val="dk1"/>
              </a:buClr>
              <a:buSzPct val="100000"/>
              <a:buNone/>
              <a:defRPr sz="3600" b="1">
                <a:solidFill>
                  <a:schemeClr val="dk1"/>
                </a:solidFill>
              </a:defRPr>
            </a:lvl6pPr>
            <a:lvl7pPr marL="0" indent="228600">
              <a:buClr>
                <a:schemeClr val="dk1"/>
              </a:buClr>
              <a:buSzPct val="100000"/>
              <a:buNone/>
              <a:defRPr sz="3600" b="1">
                <a:solidFill>
                  <a:schemeClr val="dk1"/>
                </a:solidFill>
              </a:defRPr>
            </a:lvl7pPr>
            <a:lvl8pPr marL="0" indent="228600">
              <a:buClr>
                <a:schemeClr val="dk1"/>
              </a:buClr>
              <a:buSzPct val="100000"/>
              <a:buNone/>
              <a:defRPr sz="3600" b="1">
                <a:solidFill>
                  <a:schemeClr val="dk1"/>
                </a:solidFill>
              </a:defRPr>
            </a:lvl8pPr>
            <a:lvl9pPr marL="0" indent="228600">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marL="342900" indent="-152400">
              <a:spcBef>
                <a:spcPts val="600"/>
              </a:spcBef>
              <a:buClr>
                <a:schemeClr val="dk1"/>
              </a:buClr>
              <a:buSzPct val="100000"/>
              <a:defRPr sz="3000">
                <a:solidFill>
                  <a:schemeClr val="dk1"/>
                </a:solidFill>
              </a:defRPr>
            </a:lvl1pPr>
            <a:lvl2pPr marL="742950" indent="-133350">
              <a:spcBef>
                <a:spcPts val="480"/>
              </a:spcBef>
              <a:buClr>
                <a:schemeClr val="dk1"/>
              </a:buClr>
              <a:buSzPct val="100000"/>
              <a:defRPr sz="2400">
                <a:solidFill>
                  <a:schemeClr val="dk1"/>
                </a:solidFill>
              </a:defRPr>
            </a:lvl2pPr>
            <a:lvl3pPr marL="1143000" indent="-76200">
              <a:spcBef>
                <a:spcPts val="480"/>
              </a:spcBef>
              <a:buClr>
                <a:schemeClr val="dk1"/>
              </a:buClr>
              <a:buSzPct val="100000"/>
              <a:defRPr sz="2400">
                <a:solidFill>
                  <a:schemeClr val="dk1"/>
                </a:solidFill>
              </a:defRPr>
            </a:lvl3pPr>
            <a:lvl4pPr marL="1600200" indent="-114300">
              <a:spcBef>
                <a:spcPts val="360"/>
              </a:spcBef>
              <a:buClr>
                <a:schemeClr val="dk1"/>
              </a:buClr>
              <a:buSzPct val="100000"/>
              <a:defRPr sz="1800">
                <a:solidFill>
                  <a:schemeClr val="dk1"/>
                </a:solidFill>
              </a:defRPr>
            </a:lvl4pPr>
            <a:lvl5pPr marL="2057400" indent="-114300">
              <a:spcBef>
                <a:spcPts val="360"/>
              </a:spcBef>
              <a:buClr>
                <a:schemeClr val="dk1"/>
              </a:buClr>
              <a:buSzPct val="100000"/>
              <a:defRPr sz="1800">
                <a:solidFill>
                  <a:schemeClr val="dk1"/>
                </a:solidFill>
              </a:defRPr>
            </a:lvl5pPr>
            <a:lvl6pPr marL="2514600" indent="-114300">
              <a:spcBef>
                <a:spcPts val="360"/>
              </a:spcBef>
              <a:buClr>
                <a:schemeClr val="dk1"/>
              </a:buClr>
              <a:buSzPct val="100000"/>
              <a:defRPr sz="1800">
                <a:solidFill>
                  <a:schemeClr val="dk1"/>
                </a:solidFill>
              </a:defRPr>
            </a:lvl6pPr>
            <a:lvl7pPr marL="2971800" indent="-114300">
              <a:spcBef>
                <a:spcPts val="360"/>
              </a:spcBef>
              <a:buClr>
                <a:schemeClr val="dk1"/>
              </a:buClr>
              <a:buSzPct val="100000"/>
              <a:defRPr sz="1800">
                <a:solidFill>
                  <a:schemeClr val="dk1"/>
                </a:solidFill>
              </a:defRPr>
            </a:lvl7pPr>
            <a:lvl8pPr marL="3429000" indent="-114300">
              <a:spcBef>
                <a:spcPts val="360"/>
              </a:spcBef>
              <a:buClr>
                <a:schemeClr val="dk1"/>
              </a:buClr>
              <a:buSzPct val="100000"/>
              <a:defRPr sz="1800">
                <a:solidFill>
                  <a:schemeClr val="dk1"/>
                </a:solidFill>
              </a:defRPr>
            </a:lvl8pPr>
            <a:lvl9pPr marL="3886200" indent="-114300">
              <a:spcBef>
                <a:spcPts val="360"/>
              </a:spcBef>
              <a:buClr>
                <a:schemeClr val="dk1"/>
              </a:buClr>
              <a:buSzPct val="100000"/>
              <a:defRPr sz="1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8"/>
          <a:stretch>
            <a:fillRect/>
          </a:stretch>
        </a:blipFill>
        <a:effectLst/>
      </p:bgPr>
    </p:bg>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marL="0" marR="0" indent="0" algn="ctr" rtl="0">
              <a:spcBef>
                <a:spcPts val="0"/>
              </a:spcBef>
              <a:buClr>
                <a:schemeClr val="lt1"/>
              </a:buClr>
              <a:buFont typeface="Lustria"/>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24" name="Shape 24"/>
          <p:cNvSpPr txBox="1">
            <a:spLocks noGrp="1"/>
          </p:cNvSpPr>
          <p:nvPr>
            <p:ph type="body" idx="1"/>
          </p:nvPr>
        </p:nvSpPr>
        <p:spPr>
          <a:xfrm>
            <a:off x="739775" y="2077570"/>
            <a:ext cx="7662863" cy="2450376"/>
          </a:xfrm>
          <a:prstGeom prst="rect">
            <a:avLst/>
          </a:prstGeom>
          <a:noFill/>
          <a:ln>
            <a:noFill/>
          </a:ln>
        </p:spPr>
        <p:txBody>
          <a:bodyPr lIns="91425" tIns="91425" rIns="91425" bIns="91425" anchor="t" anchorCtr="0"/>
          <a:lstStyle>
            <a:lvl1pPr marL="342900" marR="0" indent="-217170" algn="l" rtl="0">
              <a:spcBef>
                <a:spcPts val="2000"/>
              </a:spcBef>
              <a:buClr>
                <a:schemeClr val="accent1"/>
              </a:buClr>
              <a:buFont typeface="Lustria"/>
              <a:buChar char="•"/>
              <a:defRPr/>
            </a:lvl1pPr>
            <a:lvl2pPr marL="685800" marR="0" indent="-228600" algn="l" rtl="0">
              <a:spcBef>
                <a:spcPts val="600"/>
              </a:spcBef>
              <a:buClr>
                <a:srgbClr val="C0F942"/>
              </a:buClr>
              <a:buFont typeface="Lustria"/>
              <a:buChar char="•"/>
              <a:defRPr/>
            </a:lvl2pPr>
            <a:lvl3pPr marL="1035050" marR="0" indent="-246380" algn="l" rtl="0">
              <a:spcBef>
                <a:spcPts val="600"/>
              </a:spcBef>
              <a:buClr>
                <a:schemeClr val="accent1"/>
              </a:buClr>
              <a:buFont typeface="Lustria"/>
              <a:buChar char="•"/>
              <a:defRPr/>
            </a:lvl3pPr>
            <a:lvl4pPr marL="1371600" marR="0" indent="-240030" algn="l" rtl="0">
              <a:spcBef>
                <a:spcPts val="600"/>
              </a:spcBef>
              <a:buClr>
                <a:srgbClr val="C0F942"/>
              </a:buClr>
              <a:buFont typeface="Lustria"/>
              <a:buChar char="•"/>
              <a:defRPr/>
            </a:lvl4pPr>
            <a:lvl5pPr marL="1720850" marR="0" indent="-246380" algn="l" rtl="0">
              <a:spcBef>
                <a:spcPts val="600"/>
              </a:spcBef>
              <a:buClr>
                <a:schemeClr val="accent1"/>
              </a:buClr>
              <a:buFont typeface="Lustria"/>
              <a:buChar char="•"/>
              <a:defRPr/>
            </a:lvl5pPr>
            <a:lvl6pPr marL="2055813" marR="0" indent="-251143" algn="l" rtl="0">
              <a:spcBef>
                <a:spcPts val="360"/>
              </a:spcBef>
              <a:buClr>
                <a:srgbClr val="C0F942"/>
              </a:buClr>
              <a:buFont typeface="Lustria"/>
              <a:buChar char="•"/>
              <a:defRPr/>
            </a:lvl6pPr>
            <a:lvl7pPr marL="2398713" marR="0" indent="-251143" algn="l" rtl="0">
              <a:spcBef>
                <a:spcPts val="360"/>
              </a:spcBef>
              <a:buClr>
                <a:schemeClr val="accent1"/>
              </a:buClr>
              <a:buFont typeface="Lustria"/>
              <a:buChar char="•"/>
              <a:defRPr/>
            </a:lvl7pPr>
            <a:lvl8pPr marL="2743200" marR="0" indent="-252729" algn="l" rtl="0">
              <a:spcBef>
                <a:spcPts val="360"/>
              </a:spcBef>
              <a:buClr>
                <a:srgbClr val="C0F942"/>
              </a:buClr>
              <a:buFont typeface="Lustria"/>
              <a:buChar char="•"/>
              <a:defRPr/>
            </a:lvl8pPr>
            <a:lvl9pPr marL="3087688" marR="0" indent="-241618" algn="l" rtl="0">
              <a:spcBef>
                <a:spcPts val="360"/>
              </a:spcBef>
              <a:buClr>
                <a:schemeClr val="accent1"/>
              </a:buClr>
              <a:buFont typeface="Lustria"/>
              <a:buChar char="•"/>
              <a:defRPr/>
            </a:lvl9pPr>
          </a:lstStyle>
          <a:p>
            <a:endParaRPr/>
          </a:p>
        </p:txBody>
      </p:sp>
      <p:sp>
        <p:nvSpPr>
          <p:cNvPr id="25" name="Shape 25"/>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6" name="Shape 26"/>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7" name="Shape 27"/>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 id="2147483667" r:id="rId14"/>
    <p:sldLayoutId id="2147483668" r:id="rId15"/>
    <p:sldLayoutId id="2147483669" r:id="rId1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18"/>
          <a:stretch>
            <a:fillRect/>
          </a:stretch>
        </a:blipFill>
        <a:effectLst/>
      </p:bgPr>
    </p:bg>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marL="0" marR="0" indent="0" algn="ctr" rtl="0">
              <a:spcBef>
                <a:spcPts val="0"/>
              </a:spcBef>
              <a:buClr>
                <a:schemeClr val="lt1"/>
              </a:buClr>
              <a:buFont typeface="Lustria"/>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38" name="Shape 138"/>
          <p:cNvSpPr txBox="1">
            <a:spLocks noGrp="1"/>
          </p:cNvSpPr>
          <p:nvPr>
            <p:ph type="body" idx="1"/>
          </p:nvPr>
        </p:nvSpPr>
        <p:spPr>
          <a:xfrm>
            <a:off x="739775" y="2077570"/>
            <a:ext cx="7662863" cy="2450376"/>
          </a:xfrm>
          <a:prstGeom prst="rect">
            <a:avLst/>
          </a:prstGeom>
          <a:noFill/>
          <a:ln>
            <a:noFill/>
          </a:ln>
        </p:spPr>
        <p:txBody>
          <a:bodyPr lIns="91425" tIns="91425" rIns="91425" bIns="91425" anchor="t" anchorCtr="0"/>
          <a:lstStyle>
            <a:lvl1pPr marL="342900" marR="0" indent="-217170" algn="l" rtl="0">
              <a:spcBef>
                <a:spcPts val="2000"/>
              </a:spcBef>
              <a:buClr>
                <a:schemeClr val="accent1"/>
              </a:buClr>
              <a:buFont typeface="Lustria"/>
              <a:buChar char="•"/>
              <a:defRPr/>
            </a:lvl1pPr>
            <a:lvl2pPr marL="685800" marR="0" indent="-228600" algn="l" rtl="0">
              <a:spcBef>
                <a:spcPts val="600"/>
              </a:spcBef>
              <a:buClr>
                <a:srgbClr val="C0F942"/>
              </a:buClr>
              <a:buFont typeface="Lustria"/>
              <a:buChar char="•"/>
              <a:defRPr/>
            </a:lvl2pPr>
            <a:lvl3pPr marL="1035050" marR="0" indent="-246380" algn="l" rtl="0">
              <a:spcBef>
                <a:spcPts val="600"/>
              </a:spcBef>
              <a:buClr>
                <a:schemeClr val="accent1"/>
              </a:buClr>
              <a:buFont typeface="Lustria"/>
              <a:buChar char="•"/>
              <a:defRPr/>
            </a:lvl3pPr>
            <a:lvl4pPr marL="1371600" marR="0" indent="-240030" algn="l" rtl="0">
              <a:spcBef>
                <a:spcPts val="600"/>
              </a:spcBef>
              <a:buClr>
                <a:srgbClr val="C0F942"/>
              </a:buClr>
              <a:buFont typeface="Lustria"/>
              <a:buChar char="•"/>
              <a:defRPr/>
            </a:lvl4pPr>
            <a:lvl5pPr marL="1720850" marR="0" indent="-246380" algn="l" rtl="0">
              <a:spcBef>
                <a:spcPts val="600"/>
              </a:spcBef>
              <a:buClr>
                <a:schemeClr val="accent1"/>
              </a:buClr>
              <a:buFont typeface="Lustria"/>
              <a:buChar char="•"/>
              <a:defRPr/>
            </a:lvl5pPr>
            <a:lvl6pPr marL="2055813" marR="0" indent="-251143" algn="l" rtl="0">
              <a:spcBef>
                <a:spcPts val="360"/>
              </a:spcBef>
              <a:buClr>
                <a:srgbClr val="C0F942"/>
              </a:buClr>
              <a:buFont typeface="Lustria"/>
              <a:buChar char="•"/>
              <a:defRPr/>
            </a:lvl6pPr>
            <a:lvl7pPr marL="2398713" marR="0" indent="-251143" algn="l" rtl="0">
              <a:spcBef>
                <a:spcPts val="360"/>
              </a:spcBef>
              <a:buClr>
                <a:schemeClr val="accent1"/>
              </a:buClr>
              <a:buFont typeface="Lustria"/>
              <a:buChar char="•"/>
              <a:defRPr/>
            </a:lvl7pPr>
            <a:lvl8pPr marL="2743200" marR="0" indent="-252729" algn="l" rtl="0">
              <a:spcBef>
                <a:spcPts val="360"/>
              </a:spcBef>
              <a:buClr>
                <a:srgbClr val="C0F942"/>
              </a:buClr>
              <a:buFont typeface="Lustria"/>
              <a:buChar char="•"/>
              <a:defRPr/>
            </a:lvl8pPr>
            <a:lvl9pPr marL="3087688" marR="0" indent="-241618" algn="l" rtl="0">
              <a:spcBef>
                <a:spcPts val="360"/>
              </a:spcBef>
              <a:buClr>
                <a:schemeClr val="accent1"/>
              </a:buClr>
              <a:buFont typeface="Lustria"/>
              <a:buChar char="•"/>
              <a:defRPr/>
            </a:lvl9pPr>
          </a:lstStyle>
          <a:p>
            <a:endParaRPr/>
          </a:p>
        </p:txBody>
      </p:sp>
      <p:sp>
        <p:nvSpPr>
          <p:cNvPr id="139" name="Shape 139"/>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40" name="Shape 140"/>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41" name="Shape 141"/>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1">
          <a:blip r:embed="rId18"/>
          <a:stretch>
            <a:fillRect/>
          </a:stretch>
        </a:blipFill>
        <a:effectLst/>
      </p:bgPr>
    </p:bg>
    <p:spTree>
      <p:nvGrpSpPr>
        <p:cNvPr id="1" name="Shape 250"/>
        <p:cNvGrpSpPr/>
        <p:nvPr/>
      </p:nvGrpSpPr>
      <p:grpSpPr>
        <a:xfrm>
          <a:off x="0" y="0"/>
          <a:ext cx="0" cy="0"/>
          <a:chOff x="0" y="0"/>
          <a:chExt cx="0" cy="0"/>
        </a:xfrm>
      </p:grpSpPr>
      <p:sp>
        <p:nvSpPr>
          <p:cNvPr id="251" name="Shape 251"/>
          <p:cNvSpPr txBox="1">
            <a:spLocks noGrp="1"/>
          </p:cNvSpPr>
          <p:nvPr>
            <p:ph type="title"/>
          </p:nvPr>
        </p:nvSpPr>
        <p:spPr>
          <a:xfrm>
            <a:off x="457200" y="258855"/>
            <a:ext cx="8229600" cy="857250"/>
          </a:xfrm>
          <a:prstGeom prst="rect">
            <a:avLst/>
          </a:prstGeom>
          <a:noFill/>
          <a:ln>
            <a:noFill/>
          </a:ln>
        </p:spPr>
        <p:txBody>
          <a:bodyPr lIns="91425" tIns="91425" rIns="91425" bIns="91425" anchor="ctr" anchorCtr="0"/>
          <a:lstStyle>
            <a:lvl1pPr marL="0" marR="0" indent="0" algn="ctr" rtl="0">
              <a:spcBef>
                <a:spcPts val="0"/>
              </a:spcBef>
              <a:buClr>
                <a:schemeClr val="lt1"/>
              </a:buClr>
              <a:buFont typeface="Lustria"/>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252" name="Shape 252"/>
          <p:cNvSpPr txBox="1">
            <a:spLocks noGrp="1"/>
          </p:cNvSpPr>
          <p:nvPr>
            <p:ph type="body" idx="1"/>
          </p:nvPr>
        </p:nvSpPr>
        <p:spPr>
          <a:xfrm>
            <a:off x="739775" y="2077570"/>
            <a:ext cx="7662863" cy="2450376"/>
          </a:xfrm>
          <a:prstGeom prst="rect">
            <a:avLst/>
          </a:prstGeom>
          <a:noFill/>
          <a:ln>
            <a:noFill/>
          </a:ln>
        </p:spPr>
        <p:txBody>
          <a:bodyPr lIns="91425" tIns="91425" rIns="91425" bIns="91425" anchor="t" anchorCtr="0"/>
          <a:lstStyle>
            <a:lvl1pPr marL="342900" marR="0" indent="-217170" algn="l" rtl="0">
              <a:spcBef>
                <a:spcPts val="2000"/>
              </a:spcBef>
              <a:buClr>
                <a:schemeClr val="accent1"/>
              </a:buClr>
              <a:buFont typeface="Lustria"/>
              <a:buChar char="•"/>
              <a:defRPr/>
            </a:lvl1pPr>
            <a:lvl2pPr marL="685800" marR="0" indent="-228600" algn="l" rtl="0">
              <a:spcBef>
                <a:spcPts val="600"/>
              </a:spcBef>
              <a:buClr>
                <a:srgbClr val="C0F942"/>
              </a:buClr>
              <a:buFont typeface="Lustria"/>
              <a:buChar char="•"/>
              <a:defRPr/>
            </a:lvl2pPr>
            <a:lvl3pPr marL="1035050" marR="0" indent="-246380" algn="l" rtl="0">
              <a:spcBef>
                <a:spcPts val="600"/>
              </a:spcBef>
              <a:buClr>
                <a:schemeClr val="accent1"/>
              </a:buClr>
              <a:buFont typeface="Lustria"/>
              <a:buChar char="•"/>
              <a:defRPr/>
            </a:lvl3pPr>
            <a:lvl4pPr marL="1371600" marR="0" indent="-240030" algn="l" rtl="0">
              <a:spcBef>
                <a:spcPts val="600"/>
              </a:spcBef>
              <a:buClr>
                <a:srgbClr val="C0F942"/>
              </a:buClr>
              <a:buFont typeface="Lustria"/>
              <a:buChar char="•"/>
              <a:defRPr/>
            </a:lvl4pPr>
            <a:lvl5pPr marL="1720850" marR="0" indent="-246380" algn="l" rtl="0">
              <a:spcBef>
                <a:spcPts val="600"/>
              </a:spcBef>
              <a:buClr>
                <a:schemeClr val="accent1"/>
              </a:buClr>
              <a:buFont typeface="Lustria"/>
              <a:buChar char="•"/>
              <a:defRPr/>
            </a:lvl5pPr>
            <a:lvl6pPr marL="2055813" marR="0" indent="-251143" algn="l" rtl="0">
              <a:spcBef>
                <a:spcPts val="360"/>
              </a:spcBef>
              <a:buClr>
                <a:srgbClr val="C0F942"/>
              </a:buClr>
              <a:buFont typeface="Lustria"/>
              <a:buChar char="•"/>
              <a:defRPr/>
            </a:lvl6pPr>
            <a:lvl7pPr marL="2398713" marR="0" indent="-251143" algn="l" rtl="0">
              <a:spcBef>
                <a:spcPts val="360"/>
              </a:spcBef>
              <a:buClr>
                <a:schemeClr val="accent1"/>
              </a:buClr>
              <a:buFont typeface="Lustria"/>
              <a:buChar char="•"/>
              <a:defRPr/>
            </a:lvl7pPr>
            <a:lvl8pPr marL="2743200" marR="0" indent="-252729" algn="l" rtl="0">
              <a:spcBef>
                <a:spcPts val="360"/>
              </a:spcBef>
              <a:buClr>
                <a:srgbClr val="C0F942"/>
              </a:buClr>
              <a:buFont typeface="Lustria"/>
              <a:buChar char="•"/>
              <a:defRPr/>
            </a:lvl8pPr>
            <a:lvl9pPr marL="3087688" marR="0" indent="-241618" algn="l" rtl="0">
              <a:spcBef>
                <a:spcPts val="360"/>
              </a:spcBef>
              <a:buClr>
                <a:schemeClr val="accent1"/>
              </a:buClr>
              <a:buFont typeface="Lustria"/>
              <a:buChar char="•"/>
              <a:defRPr/>
            </a:lvl9pPr>
          </a:lstStyle>
          <a:p>
            <a:endParaRPr/>
          </a:p>
        </p:txBody>
      </p:sp>
      <p:sp>
        <p:nvSpPr>
          <p:cNvPr id="253" name="Shape 253"/>
          <p:cNvSpPr txBox="1">
            <a:spLocks noGrp="1"/>
          </p:cNvSpPr>
          <p:nvPr>
            <p:ph type="dt" idx="10"/>
          </p:nvPr>
        </p:nvSpPr>
        <p:spPr>
          <a:xfrm>
            <a:off x="457200" y="4767262"/>
            <a:ext cx="2133599" cy="273843"/>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54" name="Shape 254"/>
          <p:cNvSpPr txBox="1">
            <a:spLocks noGrp="1"/>
          </p:cNvSpPr>
          <p:nvPr>
            <p:ph type="ftr" idx="11"/>
          </p:nvPr>
        </p:nvSpPr>
        <p:spPr>
          <a:xfrm>
            <a:off x="5789612" y="4767262"/>
            <a:ext cx="2895600" cy="273843"/>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55" name="Shape 255"/>
          <p:cNvSpPr txBox="1">
            <a:spLocks noGrp="1"/>
          </p:cNvSpPr>
          <p:nvPr>
            <p:ph type="sldNum" idx="12"/>
          </p:nvPr>
        </p:nvSpPr>
        <p:spPr>
          <a:xfrm>
            <a:off x="4305300" y="4767262"/>
            <a:ext cx="533399" cy="273843"/>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youtube.com/v/fniMo0tlbig" TargetMode="External"/><Relationship Id="rId2" Type="http://schemas.openxmlformats.org/officeDocument/2006/relationships/notesSlide" Target="../notesSlides/notesSlide16.xml"/><Relationship Id="rId1" Type="http://schemas.openxmlformats.org/officeDocument/2006/relationships/slideLayout" Target="../slideLayouts/slideLayout11.xml"/><Relationship Id="rId4" Type="http://schemas.openxmlformats.org/officeDocument/2006/relationships/image" Target="../media/image8.jpg"/></Relationships>
</file>

<file path=ppt/slides/_rels/slide17.xml.rels><?xml version="1.0" encoding="UTF-8" standalone="yes"?>
<Relationships xmlns="http://schemas.openxmlformats.org/package/2006/relationships"><Relationship Id="rId8" Type="http://schemas.openxmlformats.org/officeDocument/2006/relationships/hyperlink" Target="http://www.isaca.org/Knowledge-Center/ITAF-IS-Assurance-Audit-/IT-Audit-Basics/Pages/What-Every-IT-Auditor-Should-Know-About-Auditing-Virtual-Machine-Technology.aspx" TargetMode="External"/><Relationship Id="rId3" Type="http://schemas.openxmlformats.org/officeDocument/2006/relationships/hyperlink" Target="http://www.isaca.org/Journal/Past-Issues/2011/Volume-1/Documents/jpdf11v1-auditing-security-risks.pdf" TargetMode="External"/><Relationship Id="rId7" Type="http://schemas.openxmlformats.org/officeDocument/2006/relationships/hyperlink" Target="http://docs.media.bitpipe.com/io_10x/io_100160/item_409004/CAE-guide2.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ibm.com/developerworks/cloud/library/cl-hypervisorcompare/cl-hypervisorcompare-pdf.pdf" TargetMode="External"/><Relationship Id="rId5" Type="http://schemas.openxmlformats.org/officeDocument/2006/relationships/hyperlink" Target="http://searchsecurity.techtarget.com/answer/If-a-virtual-machine-is-hacked-what-are-the-consequences" TargetMode="External"/><Relationship Id="rId10" Type="http://schemas.openxmlformats.org/officeDocument/2006/relationships/hyperlink" Target="http://www.isaca.org/Journal/Past-Issues/2011/Volume-1/Pages/Auditing-Security-Risks-in-Virtual-IT-Systems.aspx" TargetMode="External"/><Relationship Id="rId4" Type="http://schemas.openxmlformats.org/officeDocument/2006/relationships/hyperlink" Target="http://www.ibm.com/developerworks/cloud/library/cl-hypervisorcompare/" TargetMode="External"/><Relationship Id="rId9" Type="http://schemas.openxmlformats.org/officeDocument/2006/relationships/hyperlink" Target="http://searchnetworking.techtarget.com/opinion/Network-as-a-Service-gets-new-life-from-new-networking-techniqu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Shape 365"/>
          <p:cNvSpPr txBox="1">
            <a:spLocks noGrp="1"/>
          </p:cNvSpPr>
          <p:nvPr>
            <p:ph type="ctrTitle"/>
          </p:nvPr>
        </p:nvSpPr>
        <p:spPr>
          <a:xfrm>
            <a:off x="457199" y="971550"/>
            <a:ext cx="8228013" cy="1445418"/>
          </a:xfrm>
          <a:prstGeom prst="rect">
            <a:avLst/>
          </a:prstGeom>
          <a:noFill/>
          <a:ln>
            <a:noFill/>
          </a:ln>
        </p:spPr>
        <p:txBody>
          <a:bodyPr lIns="91425" tIns="0" rIns="91425" bIns="0" anchor="b" anchorCtr="0">
            <a:noAutofit/>
          </a:bodyPr>
          <a:lstStyle/>
          <a:p>
            <a:pPr marL="0" marR="0" lvl="0" indent="0" algn="ctr" rtl="0">
              <a:spcBef>
                <a:spcPts val="0"/>
              </a:spcBef>
              <a:buClr>
                <a:schemeClr val="lt1"/>
              </a:buClr>
              <a:buSzPct val="25000"/>
              <a:buFont typeface="Lustria"/>
              <a:buNone/>
            </a:pPr>
            <a:r>
              <a:rPr lang="en" sz="6000" b="0" i="0" u="none" strike="noStrike" cap="none" baseline="0">
                <a:solidFill>
                  <a:schemeClr val="lt1"/>
                </a:solidFill>
                <a:latin typeface="Lustria"/>
                <a:ea typeface="Lustria"/>
                <a:cs typeface="Lustria"/>
                <a:sym typeface="Lustria"/>
              </a:rPr>
              <a:t>Virtual Machine</a:t>
            </a:r>
          </a:p>
        </p:txBody>
      </p:sp>
      <p:sp>
        <p:nvSpPr>
          <p:cNvPr id="366" name="Shape 366"/>
          <p:cNvSpPr txBox="1">
            <a:spLocks noGrp="1"/>
          </p:cNvSpPr>
          <p:nvPr>
            <p:ph type="subTitle" idx="1"/>
          </p:nvPr>
        </p:nvSpPr>
        <p:spPr>
          <a:xfrm>
            <a:off x="457199" y="2480982"/>
            <a:ext cx="8228013" cy="800099"/>
          </a:xfrm>
          <a:prstGeom prst="rect">
            <a:avLst/>
          </a:prstGeom>
          <a:noFill/>
          <a:ln>
            <a:noFill/>
          </a:ln>
        </p:spPr>
        <p:txBody>
          <a:bodyPr lIns="91425" tIns="0" rIns="91425" bIns="0" anchor="t" anchorCtr="0">
            <a:noAutofit/>
          </a:bodyPr>
          <a:lstStyle/>
          <a:p>
            <a:pPr marL="0" marR="0" lvl="0" indent="0" algn="ctr" rtl="0">
              <a:lnSpc>
                <a:spcPct val="90000"/>
              </a:lnSpc>
              <a:spcBef>
                <a:spcPts val="0"/>
              </a:spcBef>
              <a:buClr>
                <a:schemeClr val="accent1"/>
              </a:buClr>
              <a:buSzPct val="25000"/>
              <a:buFont typeface="Lustria"/>
              <a:buNone/>
            </a:pPr>
            <a:r>
              <a:rPr lang="en" sz="1650" b="0" i="0" u="none" strike="noStrike" cap="none" baseline="0">
                <a:solidFill>
                  <a:schemeClr val="lt1"/>
                </a:solidFill>
                <a:latin typeface="Lustria"/>
                <a:ea typeface="Lustria"/>
                <a:cs typeface="Lustria"/>
                <a:sym typeface="Lustria"/>
              </a:rPr>
              <a:t>5205 – IT Service Delivery and Support</a:t>
            </a:r>
          </a:p>
          <a:p>
            <a:pPr marL="0" marR="0" lvl="0" indent="0" algn="ctr" rtl="0">
              <a:lnSpc>
                <a:spcPct val="90000"/>
              </a:lnSpc>
              <a:spcBef>
                <a:spcPts val="300"/>
              </a:spcBef>
              <a:buClr>
                <a:schemeClr val="accent1"/>
              </a:buClr>
              <a:buSzPct val="25000"/>
              <a:buFont typeface="Lustria"/>
              <a:buNone/>
            </a:pPr>
            <a:r>
              <a:rPr lang="en" sz="1650" b="0" i="0" u="none" strike="noStrike" cap="none" baseline="0">
                <a:solidFill>
                  <a:schemeClr val="lt1"/>
                </a:solidFill>
                <a:latin typeface="Lustria"/>
                <a:ea typeface="Lustria"/>
                <a:cs typeface="Lustria"/>
                <a:sym typeface="Lustria"/>
              </a:rPr>
              <a:t>Darshana Shardha</a:t>
            </a:r>
          </a:p>
          <a:p>
            <a:pPr marL="0" marR="0" lvl="0" indent="0" algn="ctr" rtl="0">
              <a:lnSpc>
                <a:spcPct val="90000"/>
              </a:lnSpc>
              <a:spcBef>
                <a:spcPts val="300"/>
              </a:spcBef>
              <a:buClr>
                <a:schemeClr val="accent1"/>
              </a:buClr>
              <a:buSzPct val="25000"/>
              <a:buFont typeface="Lustria"/>
              <a:buNone/>
            </a:pPr>
            <a:r>
              <a:rPr lang="en" sz="1650" b="0" i="0" u="none" strike="noStrike" cap="none" baseline="0">
                <a:solidFill>
                  <a:schemeClr val="lt1"/>
                </a:solidFill>
                <a:latin typeface="Lustria"/>
                <a:ea typeface="Lustria"/>
                <a:cs typeface="Lustria"/>
                <a:sym typeface="Lustria"/>
              </a:rPr>
              <a:t>Leo Serrano</a:t>
            </a:r>
          </a:p>
          <a:p>
            <a:pPr marL="0" marR="0" lvl="0" indent="0" algn="ctr" rtl="0">
              <a:lnSpc>
                <a:spcPct val="90000"/>
              </a:lnSpc>
              <a:spcBef>
                <a:spcPts val="300"/>
              </a:spcBef>
              <a:buClr>
                <a:schemeClr val="accent1"/>
              </a:buClr>
              <a:buSzPct val="25000"/>
              <a:buFont typeface="Lustria"/>
              <a:buNone/>
            </a:pPr>
            <a:r>
              <a:rPr lang="en" sz="1650" b="0" i="0" u="none" strike="noStrike" cap="none" baseline="0">
                <a:solidFill>
                  <a:schemeClr val="lt1"/>
                </a:solidFill>
                <a:latin typeface="Lustria"/>
                <a:ea typeface="Lustria"/>
                <a:cs typeface="Lustria"/>
                <a:sym typeface="Lustria"/>
              </a:rPr>
              <a:t>Kalyani Prabhakar</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a:spLocks noGrp="1"/>
          </p:cNvSpPr>
          <p:nvPr>
            <p:ph type="title"/>
          </p:nvPr>
        </p:nvSpPr>
        <p:spPr>
          <a:xfrm>
            <a:off x="457200" y="258855"/>
            <a:ext cx="8229600" cy="857400"/>
          </a:xfrm>
          <a:prstGeom prst="rect">
            <a:avLst/>
          </a:prstGeom>
        </p:spPr>
        <p:txBody>
          <a:bodyPr lIns="91425" tIns="91425" rIns="91425" bIns="91425" anchor="ctr" anchorCtr="0">
            <a:noAutofit/>
          </a:bodyPr>
          <a:lstStyle/>
          <a:p>
            <a:pPr lvl="0" rtl="0">
              <a:buClr>
                <a:schemeClr val="lt1"/>
              </a:buClr>
              <a:buSzPct val="25000"/>
              <a:buFont typeface="Lustria"/>
              <a:buNone/>
            </a:pPr>
            <a:r>
              <a:rPr lang="en" sz="4600">
                <a:solidFill>
                  <a:schemeClr val="lt1"/>
                </a:solidFill>
                <a:latin typeface="Lustria"/>
                <a:ea typeface="Lustria"/>
                <a:cs typeface="Lustria"/>
                <a:sym typeface="Lustria"/>
              </a:rPr>
              <a:t>...Security Risks  (cont)</a:t>
            </a:r>
          </a:p>
          <a:p>
            <a:endParaRPr lang="en" sz="4600">
              <a:solidFill>
                <a:schemeClr val="lt1"/>
              </a:solidFill>
              <a:latin typeface="Lustria"/>
              <a:ea typeface="Lustria"/>
              <a:cs typeface="Lustria"/>
              <a:sym typeface="Lustria"/>
            </a:endParaRPr>
          </a:p>
        </p:txBody>
      </p:sp>
      <p:sp>
        <p:nvSpPr>
          <p:cNvPr id="439" name="Shape 439"/>
          <p:cNvSpPr txBox="1">
            <a:spLocks noGrp="1"/>
          </p:cNvSpPr>
          <p:nvPr>
            <p:ph type="body" idx="1"/>
          </p:nvPr>
        </p:nvSpPr>
        <p:spPr>
          <a:xfrm>
            <a:off x="739775" y="2077570"/>
            <a:ext cx="7662900" cy="2450399"/>
          </a:xfrm>
          <a:prstGeom prst="rect">
            <a:avLst/>
          </a:prstGeom>
        </p:spPr>
        <p:txBody>
          <a:bodyPr lIns="91425" tIns="91425" rIns="91425" bIns="91425" anchor="t" anchorCtr="0">
            <a:noAutofit/>
          </a:bodyPr>
          <a:lstStyle/>
          <a:p>
            <a:pPr marL="457200" lvl="0" indent="-304800" rtl="0">
              <a:buClr>
                <a:schemeClr val="accent1"/>
              </a:buClr>
              <a:buSzPct val="100000"/>
              <a:buFont typeface="Lustria"/>
              <a:buChar char="•"/>
            </a:pPr>
            <a:r>
              <a:rPr lang="en" sz="1200">
                <a:solidFill>
                  <a:srgbClr val="595959"/>
                </a:solidFill>
                <a:latin typeface="Lustria"/>
                <a:ea typeface="Lustria"/>
                <a:cs typeface="Lustria"/>
                <a:sym typeface="Lustria"/>
              </a:rPr>
              <a:t>Architectural vulnerability</a:t>
            </a:r>
          </a:p>
          <a:p>
            <a:pPr marL="914400" lvl="1" indent="-304800" rtl="0">
              <a:buClr>
                <a:srgbClr val="595959"/>
              </a:buClr>
              <a:buSzPct val="100000"/>
              <a:buFont typeface="Lustria"/>
              <a:buChar char="•"/>
            </a:pPr>
            <a:r>
              <a:rPr lang="en" sz="1200">
                <a:solidFill>
                  <a:srgbClr val="313131"/>
                </a:solidFill>
                <a:latin typeface="Lustria"/>
                <a:ea typeface="Lustria"/>
                <a:cs typeface="Lustria"/>
                <a:sym typeface="Lustria"/>
              </a:rPr>
              <a:t>The layer of abstraction between the physical hardware and the virtualised systems running the IT services is a potential target of attack.</a:t>
            </a:r>
          </a:p>
          <a:p>
            <a:pPr marL="457200" lvl="0" indent="-304800" rtl="0">
              <a:buClr>
                <a:srgbClr val="313131"/>
              </a:buClr>
              <a:buSzPct val="100000"/>
              <a:buFont typeface="Lustria"/>
              <a:buChar char="•"/>
            </a:pPr>
            <a:r>
              <a:rPr lang="en" sz="1200">
                <a:solidFill>
                  <a:srgbClr val="313131"/>
                </a:solidFill>
                <a:latin typeface="Lustria"/>
                <a:ea typeface="Lustria"/>
                <a:cs typeface="Lustria"/>
                <a:sym typeface="Lustria"/>
              </a:rPr>
              <a:t>Software vulnerability</a:t>
            </a:r>
          </a:p>
          <a:p>
            <a:pPr marL="914400" lvl="1" indent="-304800" rtl="0">
              <a:buClr>
                <a:srgbClr val="313131"/>
              </a:buClr>
              <a:buSzPct val="100000"/>
              <a:buFont typeface="Lustria"/>
              <a:buChar char="•"/>
            </a:pPr>
            <a:r>
              <a:rPr lang="en" sz="1200">
                <a:solidFill>
                  <a:srgbClr val="313131"/>
                </a:solidFill>
                <a:latin typeface="Lustria"/>
                <a:ea typeface="Lustria"/>
                <a:cs typeface="Lustria"/>
                <a:sym typeface="Lustria"/>
              </a:rPr>
              <a:t>The most important software in a virtual IT system is the hypervisor. Any security vulnerability in the hypervisor software will put VMs at risk of failure. </a:t>
            </a:r>
          </a:p>
          <a:p>
            <a:pPr marL="457200" lvl="0" indent="-304800" rtl="0">
              <a:buClr>
                <a:srgbClr val="313131"/>
              </a:buClr>
              <a:buSzPct val="100000"/>
              <a:buFont typeface="Lustria"/>
              <a:buChar char="•"/>
            </a:pPr>
            <a:r>
              <a:rPr lang="en" sz="1200">
                <a:solidFill>
                  <a:srgbClr val="313131"/>
                </a:solidFill>
                <a:latin typeface="Lustria"/>
                <a:ea typeface="Lustria"/>
                <a:cs typeface="Lustria"/>
                <a:sym typeface="Lustria"/>
              </a:rPr>
              <a:t>Configuration risks</a:t>
            </a:r>
          </a:p>
          <a:p>
            <a:pPr marL="914400" lvl="1" indent="-304800" rtl="0">
              <a:buClr>
                <a:srgbClr val="313131"/>
              </a:buClr>
              <a:buSzPct val="100000"/>
              <a:buFont typeface="Lustria"/>
              <a:buChar char="•"/>
            </a:pPr>
            <a:r>
              <a:rPr lang="en" sz="1200">
                <a:solidFill>
                  <a:srgbClr val="313131"/>
                </a:solidFill>
                <a:latin typeface="Lustria"/>
                <a:ea typeface="Lustria"/>
                <a:cs typeface="Lustria"/>
                <a:sym typeface="Lustria"/>
              </a:rPr>
              <a:t>Due to the ease of cloning and copying images, a new infrastructure can be deployed very easily in a virtual environment. This introduces configuration drift; as a result, controlling and accounting for the rapidly deployed environments becomes a critical task.</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Shape 444"/>
          <p:cNvSpPr txBox="1">
            <a:spLocks noGrp="1"/>
          </p:cNvSpPr>
          <p:nvPr>
            <p:ph type="title"/>
          </p:nvPr>
        </p:nvSpPr>
        <p:spPr>
          <a:xfrm>
            <a:off x="457200" y="258855"/>
            <a:ext cx="8229600" cy="857400"/>
          </a:xfrm>
          <a:prstGeom prst="rect">
            <a:avLst/>
          </a:prstGeom>
        </p:spPr>
        <p:txBody>
          <a:bodyPr lIns="91425" tIns="91425" rIns="91425" bIns="91425" anchor="ctr" anchorCtr="0">
            <a:noAutofit/>
          </a:bodyPr>
          <a:lstStyle/>
          <a:p>
            <a:pPr>
              <a:buNone/>
            </a:pPr>
            <a:r>
              <a:rPr lang="en" sz="4600">
                <a:solidFill>
                  <a:srgbClr val="FBFBFB"/>
                </a:solidFill>
                <a:latin typeface="Lustria"/>
                <a:ea typeface="Lustria"/>
                <a:cs typeface="Lustria"/>
                <a:sym typeface="Lustria"/>
              </a:rPr>
              <a:t>How to address the risks</a:t>
            </a:r>
          </a:p>
        </p:txBody>
      </p:sp>
      <p:sp>
        <p:nvSpPr>
          <p:cNvPr id="445" name="Shape 445"/>
          <p:cNvSpPr txBox="1">
            <a:spLocks noGrp="1"/>
          </p:cNvSpPr>
          <p:nvPr>
            <p:ph type="body" idx="1"/>
          </p:nvPr>
        </p:nvSpPr>
        <p:spPr>
          <a:xfrm>
            <a:off x="739775" y="1995975"/>
            <a:ext cx="7662900" cy="2531999"/>
          </a:xfrm>
          <a:prstGeom prst="rect">
            <a:avLst/>
          </a:prstGeom>
        </p:spPr>
        <p:txBody>
          <a:bodyPr lIns="91425" tIns="91425" rIns="91425" bIns="91425" anchor="t" anchorCtr="0">
            <a:noAutofit/>
          </a:bodyPr>
          <a:lstStyle/>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Strong physical and logical access controls</a:t>
            </a:r>
          </a:p>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Sound configuration management practices and system hardening </a:t>
            </a:r>
          </a:p>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Appropriate network segregation</a:t>
            </a:r>
          </a:p>
          <a:p>
            <a:pPr marL="457200" lvl="0" indent="-317500">
              <a:buClr>
                <a:srgbClr val="666666"/>
              </a:buClr>
              <a:buSzPct val="100000"/>
              <a:buFont typeface="Lustria"/>
              <a:buChar char="•"/>
            </a:pPr>
            <a:r>
              <a:rPr lang="en">
                <a:solidFill>
                  <a:srgbClr val="666666"/>
                </a:solidFill>
                <a:latin typeface="Lustria"/>
                <a:ea typeface="Lustria"/>
                <a:cs typeface="Lustria"/>
                <a:sym typeface="Lustria"/>
              </a:rPr>
              <a:t>Strong change management practices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Shape 450"/>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IT Audit of Virtual Environment</a:t>
            </a:r>
          </a:p>
        </p:txBody>
      </p:sp>
      <p:sp>
        <p:nvSpPr>
          <p:cNvPr id="451" name="Shape 451"/>
          <p:cNvSpPr txBox="1">
            <a:spLocks noGrp="1"/>
          </p:cNvSpPr>
          <p:nvPr>
            <p:ph type="body" idx="1"/>
          </p:nvPr>
        </p:nvSpPr>
        <p:spPr>
          <a:xfrm>
            <a:off x="739775" y="2077570"/>
            <a:ext cx="7662863" cy="2450376"/>
          </a:xfrm>
          <a:prstGeom prst="rect">
            <a:avLst/>
          </a:prstGeom>
          <a:noFill/>
          <a:ln>
            <a:noFill/>
          </a:ln>
        </p:spPr>
        <p:txBody>
          <a:bodyPr lIns="91425" tIns="45700" rIns="91425" bIns="45700" anchor="t" anchorCtr="0">
            <a:noAutofit/>
          </a:bodyPr>
          <a:lstStyle/>
          <a:p>
            <a:pPr marL="457200" marR="0" lvl="0" indent="-368300" algn="l" rtl="0">
              <a:spcBef>
                <a:spcPts val="0"/>
              </a:spcBef>
              <a:buClr>
                <a:srgbClr val="666666"/>
              </a:buClr>
              <a:buSzPct val="100000"/>
              <a:buFont typeface="Lustria"/>
              <a:buChar char="•"/>
            </a:pPr>
            <a:r>
              <a:rPr lang="en" sz="2200">
                <a:solidFill>
                  <a:srgbClr val="595959"/>
                </a:solidFill>
                <a:latin typeface="Lustria"/>
                <a:ea typeface="Lustria"/>
                <a:cs typeface="Lustria"/>
                <a:sym typeface="Lustria"/>
              </a:rPr>
              <a:t>Auditing a VM server is similar to auditing a physical server.  The same principles, best practices, and basic audit approaches can be used </a:t>
            </a:r>
          </a:p>
          <a:p>
            <a:pPr marL="457200" marR="0" lvl="0" indent="-368300" algn="l" rtl="0">
              <a:spcBef>
                <a:spcPts val="0"/>
              </a:spcBef>
              <a:buClr>
                <a:srgbClr val="666666"/>
              </a:buClr>
              <a:buSzPct val="100000"/>
              <a:buFont typeface="Lustria"/>
              <a:buChar char="•"/>
            </a:pPr>
            <a:r>
              <a:rPr lang="en" sz="2200">
                <a:solidFill>
                  <a:srgbClr val="595959"/>
                </a:solidFill>
                <a:latin typeface="Lustria"/>
                <a:ea typeface="Lustria"/>
                <a:cs typeface="Lustria"/>
                <a:sym typeface="Lustria"/>
              </a:rPr>
              <a:t>Things to keep in mind: Some VM tools are proprietary and unique to VMs, VM creation takes minutes or even seconds,</a:t>
            </a:r>
          </a:p>
          <a:p>
            <a:endParaRPr lang="en" sz="2200">
              <a:solidFill>
                <a:srgbClr val="595959"/>
              </a:solidFill>
              <a:latin typeface="Lustria"/>
              <a:ea typeface="Lustria"/>
              <a:cs typeface="Lustria"/>
              <a:sym typeface="Lustria"/>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Shape 456"/>
          <p:cNvSpPr txBox="1">
            <a:spLocks noGrp="1"/>
          </p:cNvSpPr>
          <p:nvPr>
            <p:ph type="title"/>
          </p:nvPr>
        </p:nvSpPr>
        <p:spPr>
          <a:xfrm>
            <a:off x="457200" y="258855"/>
            <a:ext cx="8229600" cy="857400"/>
          </a:xfrm>
          <a:prstGeom prst="rect">
            <a:avLst/>
          </a:prstGeom>
        </p:spPr>
        <p:txBody>
          <a:bodyPr lIns="91425" tIns="91425" rIns="91425" bIns="91425" anchor="ctr" anchorCtr="0">
            <a:noAutofit/>
          </a:bodyPr>
          <a:lstStyle/>
          <a:p>
            <a:pPr lvl="0" rtl="0">
              <a:buNone/>
            </a:pPr>
            <a:r>
              <a:rPr lang="en" sz="4600">
                <a:solidFill>
                  <a:schemeClr val="lt1"/>
                </a:solidFill>
                <a:latin typeface="Lustria"/>
                <a:ea typeface="Lustria"/>
                <a:cs typeface="Lustria"/>
                <a:sym typeface="Lustria"/>
              </a:rPr>
              <a:t>IT Audit of Virtual</a:t>
            </a:r>
          </a:p>
          <a:p>
            <a:pPr>
              <a:buNone/>
            </a:pPr>
            <a:r>
              <a:rPr lang="en" sz="4600">
                <a:solidFill>
                  <a:schemeClr val="lt1"/>
                </a:solidFill>
                <a:latin typeface="Lustria"/>
                <a:ea typeface="Lustria"/>
                <a:cs typeface="Lustria"/>
                <a:sym typeface="Lustria"/>
              </a:rPr>
              <a:t>Environment </a:t>
            </a:r>
          </a:p>
        </p:txBody>
      </p:sp>
      <p:sp>
        <p:nvSpPr>
          <p:cNvPr id="457" name="Shape 457"/>
          <p:cNvSpPr txBox="1">
            <a:spLocks noGrp="1"/>
          </p:cNvSpPr>
          <p:nvPr>
            <p:ph type="body" idx="1"/>
          </p:nvPr>
        </p:nvSpPr>
        <p:spPr>
          <a:xfrm>
            <a:off x="739775" y="2077570"/>
            <a:ext cx="7662900" cy="2450399"/>
          </a:xfrm>
          <a:prstGeom prst="rect">
            <a:avLst/>
          </a:prstGeom>
        </p:spPr>
        <p:txBody>
          <a:bodyPr lIns="91425" tIns="91425" rIns="91425" bIns="91425" anchor="t" anchorCtr="0">
            <a:noAutofit/>
          </a:bodyPr>
          <a:lstStyle/>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The IT auditor should gain an adequate understanding of the infrastructure and how controls are embedded, or overlaid upon, the partitions and server.</a:t>
            </a:r>
          </a:p>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Evaluate the completeness of the VM documentation: Change controls, and logs.</a:t>
            </a:r>
          </a:p>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Ensure that you know how to determine completeness of log data in regards to VMs.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Shape 462"/>
          <p:cNvSpPr txBox="1">
            <a:spLocks noGrp="1"/>
          </p:cNvSpPr>
          <p:nvPr>
            <p:ph type="title"/>
          </p:nvPr>
        </p:nvSpPr>
        <p:spPr>
          <a:xfrm>
            <a:off x="457200" y="258855"/>
            <a:ext cx="8229600" cy="857400"/>
          </a:xfrm>
          <a:prstGeom prst="rect">
            <a:avLst/>
          </a:prstGeom>
        </p:spPr>
        <p:txBody>
          <a:bodyPr lIns="91425" tIns="91425" rIns="91425" bIns="91425" anchor="ctr" anchorCtr="0">
            <a:noAutofit/>
          </a:bodyPr>
          <a:lstStyle/>
          <a:p>
            <a:pPr lvl="0" rtl="0">
              <a:buClr>
                <a:schemeClr val="dk1"/>
              </a:buClr>
              <a:buSzPct val="25000"/>
              <a:buFont typeface="Arial"/>
              <a:buNone/>
            </a:pPr>
            <a:r>
              <a:rPr lang="en" sz="4600">
                <a:solidFill>
                  <a:schemeClr val="lt1"/>
                </a:solidFill>
                <a:latin typeface="Lustria"/>
                <a:ea typeface="Lustria"/>
                <a:cs typeface="Lustria"/>
                <a:sym typeface="Lustria"/>
              </a:rPr>
              <a:t>IT Audit of Virtual</a:t>
            </a:r>
          </a:p>
          <a:p>
            <a:pPr lvl="0">
              <a:buClr>
                <a:schemeClr val="dk1"/>
              </a:buClr>
              <a:buSzPct val="25000"/>
              <a:buFont typeface="Arial"/>
              <a:buNone/>
            </a:pPr>
            <a:r>
              <a:rPr lang="en" sz="4600">
                <a:solidFill>
                  <a:schemeClr val="lt1"/>
                </a:solidFill>
                <a:latin typeface="Lustria"/>
                <a:ea typeface="Lustria"/>
                <a:cs typeface="Lustria"/>
                <a:sym typeface="Lustria"/>
              </a:rPr>
              <a:t>Environment</a:t>
            </a:r>
          </a:p>
        </p:txBody>
      </p:sp>
      <p:sp>
        <p:nvSpPr>
          <p:cNvPr id="463" name="Shape 463"/>
          <p:cNvSpPr txBox="1">
            <a:spLocks noGrp="1"/>
          </p:cNvSpPr>
          <p:nvPr>
            <p:ph type="body" idx="1"/>
          </p:nvPr>
        </p:nvSpPr>
        <p:spPr>
          <a:xfrm>
            <a:off x="739775" y="2077575"/>
            <a:ext cx="7662900" cy="2694899"/>
          </a:xfrm>
          <a:prstGeom prst="rect">
            <a:avLst/>
          </a:prstGeom>
        </p:spPr>
        <p:txBody>
          <a:bodyPr lIns="91425" tIns="91425" rIns="91425" bIns="91425" anchor="t" anchorCtr="0">
            <a:noAutofit/>
          </a:bodyPr>
          <a:lstStyle/>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The auditor should be familiar with the best practices as a benchmark for effective control. </a:t>
            </a:r>
          </a:p>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They should use these best practices as a baseline and ensure settings have not been altered since the VM’s creation. </a:t>
            </a:r>
          </a:p>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Communication methods between servers and servers and servers and outside devices should be carefully configured. Check for the use of virtual firewalls and virtualized intrusion detection. </a:t>
            </a:r>
          </a:p>
          <a:p>
            <a:pPr marL="457200" lvl="0" indent="-317500" rtl="0">
              <a:buClr>
                <a:srgbClr val="666666"/>
              </a:buClr>
              <a:buSzPct val="100000"/>
              <a:buFont typeface="Lustria"/>
              <a:buChar char="•"/>
            </a:pPr>
            <a:r>
              <a:rPr lang="en">
                <a:solidFill>
                  <a:srgbClr val="666666"/>
                </a:solidFill>
                <a:latin typeface="Lustria"/>
                <a:ea typeface="Lustria"/>
                <a:cs typeface="Lustria"/>
                <a:sym typeface="Lustria"/>
              </a:rPr>
              <a:t>Verify the security and location of the management console.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Shape 468"/>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Future of VMs</a:t>
            </a:r>
          </a:p>
        </p:txBody>
      </p:sp>
      <p:sp>
        <p:nvSpPr>
          <p:cNvPr id="469" name="Shape 469"/>
          <p:cNvSpPr txBox="1">
            <a:spLocks noGrp="1"/>
          </p:cNvSpPr>
          <p:nvPr>
            <p:ph type="body" idx="1"/>
          </p:nvPr>
        </p:nvSpPr>
        <p:spPr>
          <a:xfrm>
            <a:off x="685825" y="2101870"/>
            <a:ext cx="7662900" cy="2450399"/>
          </a:xfrm>
          <a:prstGeom prst="rect">
            <a:avLst/>
          </a:prstGeom>
          <a:noFill/>
          <a:ln>
            <a:noFill/>
          </a:ln>
        </p:spPr>
        <p:txBody>
          <a:bodyPr lIns="91425" tIns="45700" rIns="91425" bIns="45700" anchor="t" anchorCtr="0">
            <a:noAutofit/>
          </a:bodyPr>
          <a:lstStyle/>
          <a:p>
            <a:pPr marL="457200" marR="0" lvl="0" indent="-342900" algn="l" rtl="0">
              <a:spcBef>
                <a:spcPts val="0"/>
              </a:spcBef>
              <a:buClr>
                <a:schemeClr val="accent1"/>
              </a:buClr>
              <a:buSzPct val="100000"/>
              <a:buFont typeface="Lustria"/>
              <a:buChar char="•"/>
            </a:pPr>
            <a:r>
              <a:rPr lang="en" sz="1800">
                <a:solidFill>
                  <a:srgbClr val="595959"/>
                </a:solidFill>
                <a:latin typeface="Lustria"/>
                <a:ea typeface="Lustria"/>
                <a:cs typeface="Lustria"/>
                <a:sym typeface="Lustria"/>
              </a:rPr>
              <a:t>Network as a Service (Naas) </a:t>
            </a:r>
          </a:p>
          <a:p>
            <a:pPr marL="457200" marR="0" lvl="0" indent="-342900" algn="l" rtl="0">
              <a:spcBef>
                <a:spcPts val="0"/>
              </a:spcBef>
              <a:buClr>
                <a:schemeClr val="accent1"/>
              </a:buClr>
              <a:buSzPct val="100000"/>
              <a:buFont typeface="Lustria"/>
              <a:buChar char="•"/>
            </a:pPr>
            <a:r>
              <a:rPr lang="en" sz="1800">
                <a:solidFill>
                  <a:srgbClr val="595959"/>
                </a:solidFill>
                <a:latin typeface="Lustria"/>
                <a:ea typeface="Lustria"/>
                <a:cs typeface="Lustria"/>
                <a:sym typeface="Lustria"/>
              </a:rPr>
              <a:t>Replacement of Desktops with thin clients running on centralized servers.</a:t>
            </a:r>
          </a:p>
          <a:p>
            <a:pPr marL="457200" marR="0" lvl="0" indent="-342900" algn="l" rtl="0">
              <a:spcBef>
                <a:spcPts val="0"/>
              </a:spcBef>
              <a:buClr>
                <a:schemeClr val="accent1"/>
              </a:buClr>
              <a:buSzPct val="100000"/>
              <a:buFont typeface="Lustria"/>
              <a:buChar char="•"/>
            </a:pPr>
            <a:r>
              <a:rPr lang="en" sz="1800">
                <a:solidFill>
                  <a:srgbClr val="595959"/>
                </a:solidFill>
                <a:latin typeface="Lustria"/>
                <a:ea typeface="Lustria"/>
                <a:cs typeface="Lustria"/>
                <a:sym typeface="Lustria"/>
              </a:rPr>
              <a:t>Enhanced VM mobility and live migration  </a:t>
            </a:r>
          </a:p>
          <a:p>
            <a:pPr marL="457200" marR="0" lvl="0" indent="-342900" algn="l" rtl="0">
              <a:spcBef>
                <a:spcPts val="0"/>
              </a:spcBef>
              <a:buClr>
                <a:srgbClr val="595959"/>
              </a:buClr>
              <a:buSzPct val="100000"/>
              <a:buFont typeface="Lustria"/>
              <a:buChar char="•"/>
            </a:pPr>
            <a:r>
              <a:rPr lang="en" sz="1800">
                <a:solidFill>
                  <a:srgbClr val="595959"/>
                </a:solidFill>
                <a:latin typeface="Lustria"/>
                <a:ea typeface="Lustria"/>
                <a:cs typeface="Lustria"/>
                <a:sym typeface="Lustria"/>
              </a:rPr>
              <a:t>Private cloud computing </a:t>
            </a:r>
          </a:p>
          <a:p>
            <a:pPr marL="457200" marR="0" lvl="0" indent="-342900" algn="l" rtl="0">
              <a:spcBef>
                <a:spcPts val="0"/>
              </a:spcBef>
              <a:buClr>
                <a:srgbClr val="595959"/>
              </a:buClr>
              <a:buSzPct val="100000"/>
              <a:buFont typeface="Lustria"/>
              <a:buChar char="•"/>
            </a:pPr>
            <a:r>
              <a:rPr lang="en" sz="1800">
                <a:solidFill>
                  <a:srgbClr val="595959"/>
                </a:solidFill>
                <a:latin typeface="Lustria"/>
                <a:ea typeface="Lustria"/>
                <a:cs typeface="Lustria"/>
                <a:sym typeface="Lustria"/>
              </a:rPr>
              <a:t>Software defined everything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Shape 474"/>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Conclusion</a:t>
            </a:r>
          </a:p>
        </p:txBody>
      </p:sp>
      <p:sp>
        <p:nvSpPr>
          <p:cNvPr id="475" name="Shape 475"/>
          <p:cNvSpPr txBox="1">
            <a:spLocks noGrp="1"/>
          </p:cNvSpPr>
          <p:nvPr>
            <p:ph type="body" idx="1"/>
          </p:nvPr>
        </p:nvSpPr>
        <p:spPr>
          <a:xfrm>
            <a:off x="740664" y="1674158"/>
            <a:ext cx="3767400" cy="571500"/>
          </a:xfrm>
          <a:prstGeom prst="rect">
            <a:avLst/>
          </a:prstGeom>
          <a:noFill/>
          <a:ln>
            <a:noFill/>
          </a:ln>
        </p:spPr>
        <p:txBody>
          <a:bodyPr lIns="91425" tIns="45700" rIns="91425" bIns="45700" anchor="t" anchorCtr="0">
            <a:noAutofit/>
          </a:bodyPr>
          <a:lstStyle/>
          <a:p>
            <a:pPr marL="125729" marR="0" lvl="0" indent="0" algn="l" rtl="0">
              <a:spcBef>
                <a:spcPts val="0"/>
              </a:spcBef>
              <a:buClr>
                <a:schemeClr val="accent1"/>
              </a:buClr>
              <a:buSzPct val="90000"/>
              <a:buFont typeface="Lustria"/>
              <a:buNone/>
            </a:pPr>
            <a:r>
              <a:rPr lang="en" sz="2200">
                <a:solidFill>
                  <a:srgbClr val="595959"/>
                </a:solidFill>
                <a:latin typeface="Lustria"/>
                <a:ea typeface="Lustria"/>
                <a:cs typeface="Lustria"/>
                <a:sym typeface="Lustria"/>
              </a:rPr>
              <a:t>What this means to you?</a:t>
            </a:r>
          </a:p>
        </p:txBody>
      </p:sp>
      <p:sp>
        <p:nvSpPr>
          <p:cNvPr id="476" name="Shape 476">
            <a:hlinkClick r:id="rId3"/>
          </p:cNvPr>
          <p:cNvSpPr/>
          <p:nvPr/>
        </p:nvSpPr>
        <p:spPr>
          <a:xfrm>
            <a:off x="4631575" y="2370050"/>
            <a:ext cx="3767400" cy="2168700"/>
          </a:xfrm>
          <a:prstGeom prst="rect">
            <a:avLst/>
          </a:prstGeom>
          <a:blipFill>
            <a:blip r:embed="rId4"/>
            <a:stretch>
              <a:fillRect/>
            </a:stretch>
          </a:blipFill>
          <a:ln>
            <a:noFill/>
          </a:ln>
        </p:spPr>
      </p:sp>
      <p:sp>
        <p:nvSpPr>
          <p:cNvPr id="477" name="Shape 477"/>
          <p:cNvSpPr txBox="1">
            <a:spLocks noGrp="1"/>
          </p:cNvSpPr>
          <p:nvPr>
            <p:ph type="body" idx="2"/>
          </p:nvPr>
        </p:nvSpPr>
        <p:spPr>
          <a:xfrm>
            <a:off x="740664" y="2370044"/>
            <a:ext cx="3767400" cy="2168699"/>
          </a:xfrm>
          <a:prstGeom prst="rect">
            <a:avLst/>
          </a:prstGeom>
        </p:spPr>
        <p:txBody>
          <a:bodyPr lIns="91425" tIns="91425" rIns="91425" bIns="91425" anchor="t" anchorCtr="0">
            <a:noAutofit/>
          </a:bodyPr>
          <a:lstStyle/>
          <a:p>
            <a:pPr>
              <a:buNone/>
            </a:pPr>
            <a:r>
              <a:rPr lang="en">
                <a:solidFill>
                  <a:srgbClr val="595959"/>
                </a:solidFill>
                <a:latin typeface="Lustria"/>
                <a:ea typeface="Lustria"/>
                <a:cs typeface="Lustria"/>
                <a:sym typeface="Lustria"/>
              </a:rPr>
              <a:t>The bottom line is that VM technology will be a staple of IT in business for years to come and  the IT auditor needs to be able to evaluate the process of creating, deploying, managing and making changes to virtual machines.</a:t>
            </a:r>
          </a:p>
        </p:txBody>
      </p:sp>
      <p:sp>
        <p:nvSpPr>
          <p:cNvPr id="478" name="Shape 478"/>
          <p:cNvSpPr txBox="1">
            <a:spLocks noGrp="1"/>
          </p:cNvSpPr>
          <p:nvPr>
            <p:ph type="body" idx="3"/>
          </p:nvPr>
        </p:nvSpPr>
        <p:spPr>
          <a:xfrm>
            <a:off x="4631578" y="1674158"/>
            <a:ext cx="3767400" cy="571500"/>
          </a:xfrm>
          <a:prstGeom prst="rect">
            <a:avLst/>
          </a:prstGeom>
        </p:spPr>
        <p:txBody>
          <a:bodyPr lIns="91425" tIns="91425" rIns="91425" bIns="91425" anchor="b" anchorCtr="0">
            <a:noAutofit/>
          </a:bodyPr>
          <a:lstStyle/>
          <a:p>
            <a:pPr algn="l">
              <a:buNone/>
            </a:pPr>
            <a:r>
              <a:rPr lang="en" sz="2200">
                <a:solidFill>
                  <a:srgbClr val="595959"/>
                </a:solidFill>
                <a:latin typeface="Lustria"/>
                <a:ea typeface="Lustria"/>
                <a:cs typeface="Lustria"/>
                <a:sym typeface="Lustria"/>
              </a:rPr>
              <a:t>Risk Example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Shape 48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References: </a:t>
            </a:r>
          </a:p>
        </p:txBody>
      </p:sp>
      <p:sp>
        <p:nvSpPr>
          <p:cNvPr id="484" name="Shape 48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buNone/>
            </a:pPr>
            <a:r>
              <a:rPr lang="en" sz="900" u="sng">
                <a:solidFill>
                  <a:schemeClr val="hlink"/>
                </a:solidFill>
                <a:hlinkClick r:id="rId3"/>
              </a:rPr>
              <a:t>http://www.isaca.org/Journal/Past-Issues/2011/Volume-1/Documents/jpdf11v1-auditing-security-risks.pdf</a:t>
            </a:r>
          </a:p>
          <a:p>
            <a:pPr lvl="0" rtl="0">
              <a:buNone/>
            </a:pPr>
            <a:r>
              <a:rPr lang="en" sz="900" u="sng">
                <a:solidFill>
                  <a:schemeClr val="hlink"/>
                </a:solidFill>
                <a:hlinkClick r:id="rId4"/>
              </a:rPr>
              <a:t>http://www.ibm.com/developerworks/cloud/library/cl-hypervisorcompare/</a:t>
            </a:r>
          </a:p>
          <a:p>
            <a:pPr lvl="0" rtl="0">
              <a:buNone/>
            </a:pPr>
            <a:r>
              <a:rPr lang="en" sz="900" u="sng">
                <a:solidFill>
                  <a:schemeClr val="hlink"/>
                </a:solidFill>
                <a:hlinkClick r:id="rId5"/>
              </a:rPr>
              <a:t>http://searchsecurity.techtarget.com/answer/If-a-virtual-machine-is-hacked-what-are-the-consequences</a:t>
            </a:r>
          </a:p>
          <a:p>
            <a:pPr lvl="0" rtl="0">
              <a:buNone/>
            </a:pPr>
            <a:r>
              <a:rPr lang="en" sz="900" u="sng">
                <a:solidFill>
                  <a:schemeClr val="hlink"/>
                </a:solidFill>
                <a:hlinkClick r:id="rId6"/>
              </a:rPr>
              <a:t>http://www.ibm.com/developerworks/cloud/library/cl-hypervisorcompare/cl-hypervisorcompare-pdf.pdf</a:t>
            </a:r>
          </a:p>
          <a:p>
            <a:pPr lvl="0" rtl="0">
              <a:buNone/>
            </a:pPr>
            <a:r>
              <a:rPr lang="en" sz="900" u="sng">
                <a:solidFill>
                  <a:schemeClr val="hlink"/>
                </a:solidFill>
                <a:hlinkClick r:id="rId7"/>
              </a:rPr>
              <a:t>http://docs.media.bitpipe.com/io_10x/io_100160/item_409004/CAE-guide2.pdf</a:t>
            </a:r>
          </a:p>
          <a:p>
            <a:pPr lvl="0" rtl="0">
              <a:buNone/>
            </a:pPr>
            <a:r>
              <a:rPr lang="en" sz="900" u="sng">
                <a:solidFill>
                  <a:schemeClr val="hlink"/>
                </a:solidFill>
                <a:hlinkClick r:id="rId8"/>
              </a:rPr>
              <a:t>http://www.isaca.org/Knowledge-Center/ITAF-IS-Assurance-Audit-/IT-Audit-Basics/Pages/What-Every-IT-Auditor-Should-Know-About-Auditing-Virtual-Machine-Technology.aspx</a:t>
            </a:r>
          </a:p>
          <a:p>
            <a:pPr lvl="0" rtl="0">
              <a:spcBef>
                <a:spcPts val="0"/>
              </a:spcBef>
              <a:buClr>
                <a:srgbClr val="80B606"/>
              </a:buClr>
              <a:buSzPct val="197999"/>
              <a:buFont typeface="Lustria"/>
              <a:buNone/>
            </a:pPr>
            <a:r>
              <a:rPr lang="en" sz="1000" u="sng">
                <a:solidFill>
                  <a:srgbClr val="00B0F0"/>
                </a:solidFill>
                <a:latin typeface="Lustria"/>
                <a:ea typeface="Lustria"/>
                <a:cs typeface="Lustria"/>
                <a:sym typeface="Lustria"/>
                <a:hlinkClick r:id="rId9"/>
              </a:rPr>
              <a:t>http://searchnetworking.techtarget.com/opinion/Network-as-a-Service-gets-new-life-from-new-networking-techniques</a:t>
            </a:r>
          </a:p>
          <a:p>
            <a:pPr lvl="0" rtl="0">
              <a:buNone/>
            </a:pPr>
            <a:r>
              <a:rPr lang="en" sz="900" u="sng">
                <a:solidFill>
                  <a:schemeClr val="hlink"/>
                </a:solidFill>
                <a:hlinkClick r:id="rId10"/>
              </a:rPr>
              <a:t>http://www.isaca.org/Journal/Past-Issues/2011/Volume-1/Pages/Auditing-Security-Risks-in-Virtual-IT-Systems.aspx</a:t>
            </a:r>
          </a:p>
          <a:p>
            <a:pPr>
              <a:buNone/>
            </a:pPr>
            <a:r>
              <a:rPr lang="en" sz="900"/>
              <a:t>https://www.youtube.com/watch?v=zLJbP6vBk2M</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Shape 371"/>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What is virtualization</a:t>
            </a:r>
          </a:p>
        </p:txBody>
      </p:sp>
      <p:sp>
        <p:nvSpPr>
          <p:cNvPr id="372" name="Shape 372"/>
          <p:cNvSpPr txBox="1">
            <a:spLocks noGrp="1"/>
          </p:cNvSpPr>
          <p:nvPr>
            <p:ph type="body" idx="1"/>
          </p:nvPr>
        </p:nvSpPr>
        <p:spPr>
          <a:xfrm>
            <a:off x="763500" y="1533800"/>
            <a:ext cx="7617000" cy="409590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2000"/>
              </a:spcBef>
              <a:buClr>
                <a:schemeClr val="accent1"/>
              </a:buClr>
              <a:buSzPct val="109285"/>
              <a:buFont typeface="Lustria"/>
              <a:buChar char="•"/>
            </a:pPr>
            <a:r>
              <a:rPr lang="en"/>
              <a:t>
</a:t>
            </a:r>
            <a:r>
              <a:rPr lang="en" sz="1700">
                <a:solidFill>
                  <a:srgbClr val="595959"/>
                </a:solidFill>
                <a:latin typeface="Lustria"/>
                <a:ea typeface="Lustria"/>
                <a:cs typeface="Lustria"/>
                <a:sym typeface="Lustria"/>
              </a:rPr>
              <a:t>V</a:t>
            </a:r>
            <a:r>
              <a:rPr lang="en" sz="1700" b="0" i="0" u="none" strike="noStrike" cap="none" baseline="0">
                <a:solidFill>
                  <a:srgbClr val="595959"/>
                </a:solidFill>
                <a:latin typeface="Lustria"/>
                <a:ea typeface="Lustria"/>
                <a:cs typeface="Lustria"/>
                <a:sym typeface="Lustria"/>
              </a:rPr>
              <a:t>irtualization is a software technology</a:t>
            </a:r>
          </a:p>
          <a:p>
            <a:pPr marL="342900" marR="0" lvl="0" indent="-342900" algn="l" rtl="0">
              <a:lnSpc>
                <a:spcPct val="80000"/>
              </a:lnSpc>
              <a:spcBef>
                <a:spcPts val="2000"/>
              </a:spcBef>
              <a:buClr>
                <a:schemeClr val="accent1"/>
              </a:buClr>
              <a:buSzPct val="90000"/>
              <a:buFont typeface="Lustria"/>
              <a:buChar char="•"/>
            </a:pPr>
            <a:r>
              <a:rPr lang="en" sz="1700">
                <a:solidFill>
                  <a:srgbClr val="595959"/>
                </a:solidFill>
                <a:latin typeface="Lustria"/>
                <a:ea typeface="Lustria"/>
                <a:cs typeface="Lustria"/>
                <a:sym typeface="Lustria"/>
              </a:rPr>
              <a:t>Divides a </a:t>
            </a:r>
            <a:r>
              <a:rPr lang="en" sz="1700" b="0" i="0" u="none" strike="noStrike" cap="none" baseline="0">
                <a:solidFill>
                  <a:srgbClr val="595959"/>
                </a:solidFill>
                <a:latin typeface="Lustria"/>
                <a:ea typeface="Lustria"/>
                <a:cs typeface="Lustria"/>
                <a:sym typeface="Lustria"/>
              </a:rPr>
              <a:t>physical res</a:t>
            </a:r>
            <a:r>
              <a:rPr lang="en" sz="1700">
                <a:solidFill>
                  <a:srgbClr val="595959"/>
                </a:solidFill>
                <a:latin typeface="Lustria"/>
                <a:ea typeface="Lustria"/>
                <a:cs typeface="Lustria"/>
                <a:sym typeface="Lustria"/>
              </a:rPr>
              <a:t>ource</a:t>
            </a:r>
            <a:r>
              <a:rPr lang="en" sz="1700" b="0" i="0" u="none" strike="noStrike" cap="none" baseline="0">
                <a:solidFill>
                  <a:srgbClr val="595959"/>
                </a:solidFill>
                <a:latin typeface="Lustria"/>
                <a:ea typeface="Lustria"/>
                <a:cs typeface="Lustria"/>
                <a:sym typeface="Lustria"/>
              </a:rPr>
              <a:t> into </a:t>
            </a:r>
            <a:r>
              <a:rPr lang="en" sz="1700">
                <a:solidFill>
                  <a:srgbClr val="595959"/>
                </a:solidFill>
                <a:latin typeface="Lustria"/>
                <a:ea typeface="Lustria"/>
                <a:cs typeface="Lustria"/>
                <a:sym typeface="Lustria"/>
              </a:rPr>
              <a:t>multiple </a:t>
            </a:r>
            <a:r>
              <a:rPr lang="en" sz="1700" b="0" i="0" u="none" strike="noStrike" cap="none" baseline="0">
                <a:solidFill>
                  <a:srgbClr val="595959"/>
                </a:solidFill>
                <a:latin typeface="Lustria"/>
                <a:ea typeface="Lustria"/>
                <a:cs typeface="Lustria"/>
                <a:sym typeface="Lustria"/>
              </a:rPr>
              <a:t>virtual  </a:t>
            </a:r>
            <a:r>
              <a:rPr lang="en" sz="1700">
                <a:solidFill>
                  <a:srgbClr val="595959"/>
                </a:solidFill>
                <a:latin typeface="Lustria"/>
                <a:ea typeface="Lustria"/>
                <a:cs typeface="Lustria"/>
                <a:sym typeface="Lustria"/>
              </a:rPr>
              <a:t>resources</a:t>
            </a:r>
          </a:p>
          <a:p>
            <a:pPr marL="342900" marR="0" lvl="0" indent="-353695" algn="l"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Consolidates physical resources</a:t>
            </a:r>
          </a:p>
          <a:p>
            <a:pPr marL="342900" marR="0" lvl="0" indent="-342900" algn="l" rtl="0">
              <a:lnSpc>
                <a:spcPct val="80000"/>
              </a:lnSpc>
              <a:spcBef>
                <a:spcPts val="2000"/>
              </a:spcBef>
              <a:buClr>
                <a:schemeClr val="accent1"/>
              </a:buClr>
              <a:buSzPct val="90000"/>
              <a:buFont typeface="Lustria"/>
              <a:buChar char="•"/>
            </a:pPr>
            <a:r>
              <a:rPr lang="en" sz="1700">
                <a:solidFill>
                  <a:srgbClr val="595959"/>
                </a:solidFill>
                <a:latin typeface="Lustria"/>
                <a:ea typeface="Lustria"/>
                <a:cs typeface="Lustria"/>
                <a:sym typeface="Lustria"/>
              </a:rPr>
              <a:t>Separates Operating systems  from hardware</a:t>
            </a:r>
          </a:p>
          <a:p>
            <a:pPr marL="342900" marR="0" lvl="0" indent="-353695" algn="l" rtl="0">
              <a:lnSpc>
                <a:spcPct val="80000"/>
              </a:lnSpc>
              <a:spcBef>
                <a:spcPts val="2000"/>
              </a:spcBef>
              <a:buClr>
                <a:srgbClr val="595959"/>
              </a:buClr>
              <a:buSzPct val="100000"/>
              <a:buFont typeface="Lustria"/>
              <a:buChar char="•"/>
            </a:pPr>
            <a:r>
              <a:rPr lang="en" sz="1700">
                <a:solidFill>
                  <a:srgbClr val="595959"/>
                </a:solidFill>
                <a:latin typeface="Lustria"/>
                <a:ea typeface="Lustria"/>
                <a:cs typeface="Lustria"/>
                <a:sym typeface="Lustria"/>
              </a:rPr>
              <a:t>Enables multiple operating systems and applications to share the resources of a single physical machine</a:t>
            </a:r>
          </a:p>
          <a:p>
            <a:endParaRPr lang="en" sz="1700">
              <a:solidFill>
                <a:srgbClr val="595959"/>
              </a:solidFill>
              <a:latin typeface="Lustria"/>
              <a:ea typeface="Lustria"/>
              <a:cs typeface="Lustria"/>
              <a:sym typeface="Lustria"/>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Types of Virtualization</a:t>
            </a:r>
          </a:p>
        </p:txBody>
      </p:sp>
      <p:sp>
        <p:nvSpPr>
          <p:cNvPr id="378" name="Shape 378"/>
          <p:cNvSpPr txBox="1">
            <a:spLocks noGrp="1"/>
          </p:cNvSpPr>
          <p:nvPr>
            <p:ph type="body" idx="1"/>
          </p:nvPr>
        </p:nvSpPr>
        <p:spPr>
          <a:xfrm>
            <a:off x="740550" y="1939501"/>
            <a:ext cx="7662900" cy="3514799"/>
          </a:xfrm>
          <a:prstGeom prst="rect">
            <a:avLst/>
          </a:prstGeom>
          <a:noFill/>
          <a:ln>
            <a:noFill/>
          </a:ln>
        </p:spPr>
        <p:txBody>
          <a:bodyPr lIns="91425" tIns="45700" rIns="91425" bIns="45700" anchor="t" anchorCtr="0">
            <a:noAutofit/>
          </a:bodyPr>
          <a:lstStyle/>
          <a:p>
            <a:pPr marL="342900" marR="0" lvl="0" indent="-317500" algn="l" rtl="0">
              <a:lnSpc>
                <a:spcPct val="80000"/>
              </a:lnSpc>
              <a:spcBef>
                <a:spcPts val="0"/>
              </a:spcBef>
              <a:buClr>
                <a:schemeClr val="accent1"/>
              </a:buClr>
              <a:buSzPct val="100000"/>
              <a:buFont typeface="Lustria"/>
              <a:buChar char="•"/>
            </a:pPr>
            <a:r>
              <a:rPr lang="en" b="1" i="0" u="none" strike="noStrike" cap="none" baseline="0">
                <a:solidFill>
                  <a:srgbClr val="595959"/>
                </a:solidFill>
                <a:latin typeface="Lustria"/>
                <a:ea typeface="Lustria"/>
                <a:cs typeface="Lustria"/>
                <a:sym typeface="Lustria"/>
              </a:rPr>
              <a:t>Server Virtualization</a:t>
            </a:r>
          </a:p>
          <a:p>
            <a:pPr marL="685800" marR="0" lvl="1" indent="-334644" algn="l" rtl="0">
              <a:lnSpc>
                <a:spcPct val="80000"/>
              </a:lnSpc>
              <a:spcBef>
                <a:spcPts val="600"/>
              </a:spcBef>
              <a:buClr>
                <a:srgbClr val="C0F942"/>
              </a:buClr>
              <a:buSzPct val="100000"/>
              <a:buFont typeface="Lustria"/>
              <a:buChar char="•"/>
            </a:pPr>
            <a:r>
              <a:rPr lang="en" b="0" i="0" u="none" strike="noStrike" cap="none" baseline="0">
                <a:solidFill>
                  <a:srgbClr val="595959"/>
                </a:solidFill>
                <a:latin typeface="Lustria"/>
                <a:ea typeface="Lustria"/>
                <a:cs typeface="Lustria"/>
                <a:sym typeface="Lustria"/>
              </a:rPr>
              <a:t>One physical server is partitioned into smaller virtual servers</a:t>
            </a:r>
          </a:p>
          <a:p>
            <a:pPr marL="685800" marR="0" lvl="1" indent="-334644" algn="l" rtl="0">
              <a:lnSpc>
                <a:spcPct val="80000"/>
              </a:lnSpc>
              <a:spcBef>
                <a:spcPts val="600"/>
              </a:spcBef>
              <a:buClr>
                <a:srgbClr val="C0F942"/>
              </a:buClr>
              <a:buSzPct val="100000"/>
              <a:buFont typeface="Lustria"/>
              <a:buChar char="•"/>
            </a:pPr>
            <a:r>
              <a:rPr lang="en" b="0" i="0" u="none" strike="noStrike" cap="none" baseline="0">
                <a:solidFill>
                  <a:srgbClr val="595959"/>
                </a:solidFill>
                <a:latin typeface="Lustria"/>
                <a:ea typeface="Lustria"/>
                <a:cs typeface="Lustria"/>
                <a:sym typeface="Lustria"/>
              </a:rPr>
              <a:t>Resources of physical server are hidden from users</a:t>
            </a:r>
          </a:p>
          <a:p>
            <a:pPr marL="342900" marR="0" lvl="0" indent="-317500" algn="l" rtl="0">
              <a:lnSpc>
                <a:spcPct val="80000"/>
              </a:lnSpc>
              <a:spcBef>
                <a:spcPts val="2000"/>
              </a:spcBef>
              <a:buClr>
                <a:schemeClr val="accent1"/>
              </a:buClr>
              <a:buSzPct val="100000"/>
              <a:buFont typeface="Lustria"/>
              <a:buChar char="•"/>
            </a:pPr>
            <a:r>
              <a:rPr lang="en" b="1" i="0" u="none" strike="noStrike" cap="none" baseline="0">
                <a:solidFill>
                  <a:srgbClr val="595959"/>
                </a:solidFill>
                <a:latin typeface="Lustria"/>
                <a:ea typeface="Lustria"/>
                <a:cs typeface="Lustria"/>
                <a:sym typeface="Lustria"/>
              </a:rPr>
              <a:t>Storage Virtualization</a:t>
            </a:r>
          </a:p>
          <a:p>
            <a:pPr marL="685800" marR="0" lvl="1" indent="-334644" algn="l" rtl="0">
              <a:lnSpc>
                <a:spcPct val="80000"/>
              </a:lnSpc>
              <a:spcBef>
                <a:spcPts val="600"/>
              </a:spcBef>
              <a:buClr>
                <a:srgbClr val="C0F942"/>
              </a:buClr>
              <a:buSzPct val="100000"/>
              <a:buFont typeface="Lustria"/>
              <a:buChar char="•"/>
            </a:pPr>
            <a:r>
              <a:rPr lang="en" b="0" i="0" u="none" strike="noStrike" cap="none" baseline="0">
                <a:solidFill>
                  <a:srgbClr val="595959"/>
                </a:solidFill>
                <a:latin typeface="Lustria"/>
                <a:ea typeface="Lustria"/>
                <a:cs typeface="Lustria"/>
                <a:sym typeface="Lustria"/>
              </a:rPr>
              <a:t>Physical storage from multiple network storage devices are virtualized</a:t>
            </a:r>
          </a:p>
          <a:p>
            <a:pPr marL="342900" marR="0" lvl="0" indent="-317500" algn="l" rtl="0">
              <a:lnSpc>
                <a:spcPct val="80000"/>
              </a:lnSpc>
              <a:spcBef>
                <a:spcPts val="2000"/>
              </a:spcBef>
              <a:buClr>
                <a:schemeClr val="accent1"/>
              </a:buClr>
              <a:buSzPct val="100000"/>
              <a:buFont typeface="Lustria"/>
              <a:buChar char="•"/>
            </a:pPr>
            <a:r>
              <a:rPr lang="en" b="1" i="0" u="none" strike="noStrike" cap="none" baseline="0">
                <a:solidFill>
                  <a:srgbClr val="595959"/>
                </a:solidFill>
                <a:latin typeface="Lustria"/>
                <a:ea typeface="Lustria"/>
                <a:cs typeface="Lustria"/>
                <a:sym typeface="Lustria"/>
              </a:rPr>
              <a:t>Network Virtualization</a:t>
            </a:r>
          </a:p>
          <a:p>
            <a:pPr marL="685800" marR="0" lvl="1" indent="-334644" algn="l" rtl="0">
              <a:lnSpc>
                <a:spcPct val="80000"/>
              </a:lnSpc>
              <a:spcBef>
                <a:spcPts val="600"/>
              </a:spcBef>
              <a:buClr>
                <a:srgbClr val="C0F942"/>
              </a:buClr>
              <a:buSzPct val="100000"/>
              <a:buFont typeface="Lustria"/>
              <a:buChar char="•"/>
            </a:pPr>
            <a:r>
              <a:rPr lang="en" b="0" i="0" u="none" strike="noStrike" cap="none" baseline="0">
                <a:solidFill>
                  <a:srgbClr val="595959"/>
                </a:solidFill>
                <a:latin typeface="Lustria"/>
                <a:ea typeface="Lustria"/>
                <a:cs typeface="Lustria"/>
                <a:sym typeface="Lustria"/>
              </a:rPr>
              <a:t>Available resources in a network are combined by splitting the available bandwidth into independent channels</a:t>
            </a:r>
          </a:p>
          <a:p>
            <a:pPr marL="685800" marR="0" lvl="1" indent="-334644" algn="l" rtl="0">
              <a:lnSpc>
                <a:spcPct val="80000"/>
              </a:lnSpc>
              <a:spcBef>
                <a:spcPts val="600"/>
              </a:spcBef>
              <a:buClr>
                <a:srgbClr val="C0F942"/>
              </a:buClr>
              <a:buSzPct val="100000"/>
              <a:buFont typeface="Lustria"/>
              <a:buChar char="•"/>
            </a:pPr>
            <a:r>
              <a:rPr lang="en" b="0" i="0" u="none" strike="noStrike" cap="none" baseline="0">
                <a:solidFill>
                  <a:srgbClr val="595959"/>
                </a:solidFill>
                <a:latin typeface="Lustria"/>
                <a:ea typeface="Lustria"/>
                <a:cs typeface="Lustria"/>
                <a:sym typeface="Lustria"/>
              </a:rPr>
              <a:t>Each channel can be assigned or reassigned to a device in  real time</a:t>
            </a:r>
          </a:p>
          <a:p>
            <a:endParaRPr lang="en" b="0" i="0" u="none" strike="noStrike" cap="none" baseline="0">
              <a:solidFill>
                <a:srgbClr val="595959"/>
              </a:solidFill>
              <a:latin typeface="Lustria"/>
              <a:ea typeface="Lustria"/>
              <a:cs typeface="Lustria"/>
              <a:sym typeface="Lustria"/>
            </a:endParaRPr>
          </a:p>
          <a:p>
            <a:endParaRPr lang="en" b="0" i="0" u="none" strike="noStrike" cap="none" baseline="0">
              <a:solidFill>
                <a:srgbClr val="595959"/>
              </a:solidFill>
              <a:latin typeface="Lustria"/>
              <a:ea typeface="Lustria"/>
              <a:cs typeface="Lustria"/>
              <a:sym typeface="Lustria"/>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Shape 383"/>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History</a:t>
            </a:r>
          </a:p>
        </p:txBody>
      </p:sp>
      <p:sp>
        <p:nvSpPr>
          <p:cNvPr id="384" name="Shape 384"/>
          <p:cNvSpPr txBox="1">
            <a:spLocks noGrp="1"/>
          </p:cNvSpPr>
          <p:nvPr>
            <p:ph type="body" idx="1"/>
          </p:nvPr>
        </p:nvSpPr>
        <p:spPr>
          <a:xfrm>
            <a:off x="739775" y="2077575"/>
            <a:ext cx="7662900" cy="2997000"/>
          </a:xfrm>
          <a:prstGeom prst="rect">
            <a:avLst/>
          </a:prstGeom>
          <a:noFill/>
          <a:ln>
            <a:noFill/>
          </a:ln>
        </p:spPr>
        <p:txBody>
          <a:bodyPr lIns="91425" tIns="45700" rIns="91425" bIns="45700" anchor="t" anchorCtr="0">
            <a:noAutofit/>
          </a:bodyPr>
          <a:lstStyle/>
          <a:p>
            <a:pPr marL="342900" marR="0" lvl="0" indent="-331470" algn="l" rtl="0">
              <a:spcBef>
                <a:spcPts val="0"/>
              </a:spcBef>
              <a:buClr>
                <a:schemeClr val="accent1"/>
              </a:buClr>
              <a:buSzPct val="100000"/>
              <a:buFont typeface="Lustria"/>
              <a:buChar char="•"/>
            </a:pPr>
            <a:r>
              <a:rPr lang="en" sz="1800" b="0" i="0" u="none" strike="noStrike" cap="none" baseline="0">
                <a:solidFill>
                  <a:srgbClr val="595959"/>
                </a:solidFill>
                <a:latin typeface="Lustria"/>
                <a:ea typeface="Lustria"/>
                <a:cs typeface="Lustria"/>
                <a:sym typeface="Lustria"/>
              </a:rPr>
              <a:t>In</a:t>
            </a:r>
            <a:r>
              <a:rPr lang="en" sz="1800">
                <a:solidFill>
                  <a:srgbClr val="595959"/>
                </a:solidFill>
                <a:latin typeface="Lustria"/>
                <a:ea typeface="Lustria"/>
                <a:cs typeface="Lustria"/>
                <a:sym typeface="Lustria"/>
              </a:rPr>
              <a:t> 1970s, </a:t>
            </a:r>
            <a:r>
              <a:rPr lang="en" sz="1800" b="0" i="0" u="none" strike="noStrike" cap="none" baseline="0">
                <a:solidFill>
                  <a:srgbClr val="595959"/>
                </a:solidFill>
                <a:latin typeface="Lustria"/>
                <a:ea typeface="Lustria"/>
                <a:cs typeface="Lustria"/>
                <a:sym typeface="Lustria"/>
              </a:rPr>
              <a:t>IBM introduc</a:t>
            </a:r>
            <a:r>
              <a:rPr lang="en" sz="1800">
                <a:solidFill>
                  <a:srgbClr val="595959"/>
                </a:solidFill>
                <a:latin typeface="Lustria"/>
                <a:ea typeface="Lustria"/>
                <a:cs typeface="Lustria"/>
                <a:sym typeface="Lustria"/>
              </a:rPr>
              <a:t>ed virtualization technology</a:t>
            </a:r>
          </a:p>
          <a:p>
            <a:endParaRPr lang="en" sz="1800">
              <a:solidFill>
                <a:srgbClr val="595959"/>
              </a:solidFill>
              <a:latin typeface="Lustria"/>
              <a:ea typeface="Lustria"/>
              <a:cs typeface="Lustria"/>
              <a:sym typeface="Lustria"/>
            </a:endParaRPr>
          </a:p>
          <a:p>
            <a:pPr marL="342900" marR="0" lvl="0" indent="-331470" algn="l" rtl="0">
              <a:spcBef>
                <a:spcPts val="0"/>
              </a:spcBef>
              <a:buClr>
                <a:schemeClr val="accent1"/>
              </a:buClr>
              <a:buSzPct val="100000"/>
              <a:buFont typeface="Lustria"/>
              <a:buChar char="•"/>
            </a:pPr>
            <a:r>
              <a:rPr lang="en" sz="1800">
                <a:solidFill>
                  <a:srgbClr val="595959"/>
                </a:solidFill>
                <a:latin typeface="Lustria"/>
                <a:ea typeface="Lustria"/>
                <a:cs typeface="Lustria"/>
                <a:sym typeface="Lustria"/>
              </a:rPr>
              <a:t>Used the technology to </a:t>
            </a:r>
            <a:r>
              <a:rPr lang="en" sz="1800" b="0" i="0" u="none" strike="noStrike" cap="none" baseline="0">
                <a:solidFill>
                  <a:srgbClr val="595959"/>
                </a:solidFill>
                <a:latin typeface="Lustria"/>
                <a:ea typeface="Lustria"/>
                <a:cs typeface="Lustria"/>
                <a:sym typeface="Lustria"/>
              </a:rPr>
              <a:t>partition</a:t>
            </a:r>
            <a:r>
              <a:rPr lang="en" sz="1800">
                <a:solidFill>
                  <a:srgbClr val="595959"/>
                </a:solidFill>
                <a:latin typeface="Lustria"/>
                <a:ea typeface="Lustria"/>
                <a:cs typeface="Lustria"/>
                <a:sym typeface="Lustria"/>
              </a:rPr>
              <a:t> mainframe systems </a:t>
            </a:r>
            <a:r>
              <a:rPr lang="en" sz="1800" b="0" i="0" u="none" strike="noStrike" cap="none" baseline="0">
                <a:solidFill>
                  <a:srgbClr val="595959"/>
                </a:solidFill>
                <a:latin typeface="Lustria"/>
                <a:ea typeface="Lustria"/>
                <a:cs typeface="Lustria"/>
                <a:sym typeface="Lustria"/>
              </a:rPr>
              <a:t>into logical, separate virtual machines that could run multiple applications and processes at the same time</a:t>
            </a:r>
          </a:p>
          <a:p>
            <a:pPr marL="342900" marR="0" lvl="0" indent="-342900" algn="l" rtl="0">
              <a:spcBef>
                <a:spcPts val="2000"/>
              </a:spcBef>
              <a:buClr>
                <a:schemeClr val="accent1"/>
              </a:buClr>
              <a:buSzPct val="109999"/>
              <a:buFont typeface="Lustria"/>
              <a:buChar char="•"/>
            </a:pPr>
            <a:r>
              <a:rPr lang="en" sz="1800">
                <a:solidFill>
                  <a:srgbClr val="595959"/>
                </a:solidFill>
                <a:latin typeface="Lustria"/>
                <a:ea typeface="Lustria"/>
                <a:cs typeface="Lustria"/>
                <a:sym typeface="Lustria"/>
              </a:rPr>
              <a:t>Examples</a:t>
            </a:r>
            <a:r>
              <a:rPr lang="en" sz="1800" b="0" i="0" u="none" strike="noStrike" cap="none" baseline="0">
                <a:solidFill>
                  <a:srgbClr val="595959"/>
                </a:solidFill>
                <a:latin typeface="Lustria"/>
                <a:ea typeface="Lustria"/>
                <a:cs typeface="Lustria"/>
                <a:sym typeface="Lustria"/>
              </a:rPr>
              <a:t> of the current virtualization solutions</a:t>
            </a:r>
            <a:r>
              <a:rPr lang="en" sz="1800">
                <a:solidFill>
                  <a:srgbClr val="595959"/>
                </a:solidFill>
                <a:latin typeface="Lustria"/>
                <a:ea typeface="Lustria"/>
                <a:cs typeface="Lustria"/>
                <a:sym typeface="Lustria"/>
              </a:rPr>
              <a:t>: </a:t>
            </a:r>
            <a:r>
              <a:rPr lang="en" sz="1800" b="0" i="0" u="none" strike="noStrike" cap="none" baseline="0">
                <a:solidFill>
                  <a:srgbClr val="595959"/>
                </a:solidFill>
                <a:latin typeface="Lustria"/>
                <a:ea typeface="Lustria"/>
                <a:cs typeface="Lustria"/>
                <a:sym typeface="Lustria"/>
              </a:rPr>
              <a:t>VMWare, Citrix, Microsoft, IBM, RedHat</a:t>
            </a:r>
          </a:p>
          <a:p>
            <a:endParaRPr lang="en" sz="1800" b="0" i="0" u="none" strike="noStrike" cap="none" baseline="0">
              <a:solidFill>
                <a:srgbClr val="595959"/>
              </a:solidFill>
              <a:latin typeface="Lustria"/>
              <a:ea typeface="Lustria"/>
              <a:cs typeface="Lustria"/>
              <a:sym typeface="Lustria"/>
            </a:endParaRPr>
          </a:p>
          <a:p>
            <a:endParaRPr lang="en" sz="1800" b="0" i="0" u="none" strike="noStrike" cap="none" baseline="0">
              <a:solidFill>
                <a:srgbClr val="595959"/>
              </a:solidFill>
              <a:latin typeface="Lustria"/>
              <a:ea typeface="Lustria"/>
              <a:cs typeface="Lustria"/>
              <a:sym typeface="Lustria"/>
            </a:endParaRPr>
          </a:p>
          <a:p>
            <a:endParaRPr lang="en" sz="1800" b="0" i="0" u="none" strike="noStrike" cap="none" baseline="0">
              <a:solidFill>
                <a:srgbClr val="595959"/>
              </a:solidFill>
              <a:latin typeface="Lustria"/>
              <a:ea typeface="Lustria"/>
              <a:cs typeface="Lustria"/>
              <a:sym typeface="Lustria"/>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Hypervisor</a:t>
            </a:r>
          </a:p>
        </p:txBody>
      </p:sp>
      <p:sp>
        <p:nvSpPr>
          <p:cNvPr id="390" name="Shape 390"/>
          <p:cNvSpPr txBox="1">
            <a:spLocks noGrp="1"/>
          </p:cNvSpPr>
          <p:nvPr>
            <p:ph type="body" idx="1"/>
          </p:nvPr>
        </p:nvSpPr>
        <p:spPr>
          <a:xfrm>
            <a:off x="739775" y="2077570"/>
            <a:ext cx="7662863" cy="2657715"/>
          </a:xfrm>
          <a:prstGeom prst="rect">
            <a:avLst/>
          </a:prstGeom>
          <a:noFill/>
          <a:ln>
            <a:noFill/>
          </a:ln>
        </p:spPr>
        <p:txBody>
          <a:bodyPr lIns="91425" tIns="45700" rIns="91425" bIns="45700" anchor="t" anchorCtr="0">
            <a:noAutofit/>
          </a:bodyPr>
          <a:lstStyle/>
          <a:p>
            <a:pPr marL="342900" marR="0" lvl="0" indent="-331470" algn="l" rtl="0">
              <a:spcBef>
                <a:spcPts val="0"/>
              </a:spcBef>
              <a:buClr>
                <a:schemeClr val="accent1"/>
              </a:buClr>
              <a:buSzPct val="100000"/>
              <a:buFont typeface="Lustria"/>
              <a:buChar char="•"/>
            </a:pPr>
            <a:r>
              <a:rPr lang="en" sz="1800">
                <a:solidFill>
                  <a:srgbClr val="595959"/>
                </a:solidFill>
                <a:latin typeface="Lustria"/>
                <a:ea typeface="Lustria"/>
                <a:cs typeface="Lustria"/>
                <a:sym typeface="Lustria"/>
              </a:rPr>
              <a:t>Layer of abstraction between the hardware and guest operating systems</a:t>
            </a:r>
          </a:p>
          <a:p>
            <a:endParaRPr lang="en" sz="1800">
              <a:solidFill>
                <a:srgbClr val="595959"/>
              </a:solidFill>
              <a:latin typeface="Lustria"/>
              <a:ea typeface="Lustria"/>
              <a:cs typeface="Lustria"/>
              <a:sym typeface="Lustria"/>
            </a:endParaRPr>
          </a:p>
          <a:p>
            <a:pPr marL="342900" marR="0" lvl="0" indent="-331470" algn="l" rtl="0">
              <a:spcBef>
                <a:spcPts val="0"/>
              </a:spcBef>
              <a:buClr>
                <a:schemeClr val="accent1"/>
              </a:buClr>
              <a:buSzPct val="100000"/>
              <a:buFont typeface="Lustria"/>
              <a:buChar char="•"/>
            </a:pPr>
            <a:r>
              <a:rPr lang="en" sz="1800">
                <a:solidFill>
                  <a:srgbClr val="595959"/>
                </a:solidFill>
                <a:latin typeface="Lustria"/>
                <a:ea typeface="Lustria"/>
                <a:cs typeface="Lustria"/>
                <a:sym typeface="Lustria"/>
              </a:rPr>
              <a:t>Called</a:t>
            </a:r>
            <a:r>
              <a:rPr lang="en" sz="1800" b="0" i="0" u="none" strike="noStrike" cap="none" baseline="0">
                <a:solidFill>
                  <a:srgbClr val="595959"/>
                </a:solidFill>
                <a:latin typeface="Lustria"/>
                <a:ea typeface="Lustria"/>
                <a:cs typeface="Lustria"/>
                <a:sym typeface="Lustria"/>
              </a:rPr>
              <a:t> Virtual Machine Manager</a:t>
            </a:r>
          </a:p>
          <a:p>
            <a:endParaRPr lang="en" sz="1800" b="0" i="0" u="none" strike="noStrike" cap="none" baseline="0">
              <a:solidFill>
                <a:srgbClr val="595959"/>
              </a:solidFill>
              <a:latin typeface="Lustria"/>
              <a:ea typeface="Lustria"/>
              <a:cs typeface="Lustria"/>
              <a:sym typeface="Lustria"/>
            </a:endParaRPr>
          </a:p>
          <a:p>
            <a:pPr marL="342900" marR="0" lvl="0" indent="-331470" algn="l" rtl="0">
              <a:spcBef>
                <a:spcPts val="0"/>
              </a:spcBef>
              <a:buClr>
                <a:srgbClr val="595959"/>
              </a:buClr>
              <a:buSzPct val="100000"/>
              <a:buFont typeface="Lustria"/>
              <a:buChar char="•"/>
            </a:pPr>
            <a:r>
              <a:rPr lang="en" sz="1800">
                <a:solidFill>
                  <a:srgbClr val="595959"/>
                </a:solidFill>
                <a:latin typeface="Lustria"/>
                <a:ea typeface="Lustria"/>
                <a:cs typeface="Lustria"/>
                <a:sym typeface="Lustria"/>
              </a:rPr>
              <a:t>A resource manager that monitors and manages sharing of processing power and memory</a:t>
            </a:r>
          </a:p>
          <a:p>
            <a:endParaRPr lang="en" sz="1800">
              <a:solidFill>
                <a:srgbClr val="595959"/>
              </a:solidFill>
              <a:latin typeface="Lustria"/>
              <a:ea typeface="Lustria"/>
              <a:cs typeface="Lustria"/>
              <a:sym typeface="Lustria"/>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Shape 395"/>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Types of Hypervisor</a:t>
            </a:r>
          </a:p>
        </p:txBody>
      </p:sp>
      <p:sp>
        <p:nvSpPr>
          <p:cNvPr id="396" name="Shape 396"/>
          <p:cNvSpPr txBox="1">
            <a:spLocks noGrp="1"/>
          </p:cNvSpPr>
          <p:nvPr>
            <p:ph type="body" idx="1"/>
          </p:nvPr>
        </p:nvSpPr>
        <p:spPr>
          <a:xfrm>
            <a:off x="739775" y="1760070"/>
            <a:ext cx="7662863" cy="3205628"/>
          </a:xfrm>
          <a:prstGeom prst="rect">
            <a:avLst/>
          </a:prstGeom>
          <a:noFill/>
          <a:ln>
            <a:noFill/>
          </a:ln>
        </p:spPr>
        <p:txBody>
          <a:bodyPr lIns="91425" tIns="45700" rIns="91425" bIns="45700" anchor="t" anchorCtr="0">
            <a:noAutofit/>
          </a:bodyPr>
          <a:lstStyle/>
          <a:p>
            <a:pPr marL="342900" marR="0" lvl="0" indent="-217170" algn="l" rtl="0">
              <a:spcBef>
                <a:spcPts val="2000"/>
              </a:spcBef>
              <a:buClr>
                <a:schemeClr val="accent1"/>
              </a:buClr>
              <a:buSzPct val="90000"/>
              <a:buFont typeface="Lustria"/>
              <a:buNone/>
            </a:pPr>
            <a:r>
              <a:rPr lang="en" sz="2200" b="0" i="0" u="none" strike="noStrike" cap="none" baseline="0">
                <a:solidFill>
                  <a:srgbClr val="595959"/>
                </a:solidFill>
                <a:latin typeface="Lustria"/>
                <a:ea typeface="Lustria"/>
                <a:cs typeface="Lustria"/>
                <a:sym typeface="Lustria"/>
              </a:rPr>
              <a:t>
</a:t>
            </a:r>
          </a:p>
          <a:p>
            <a:endParaRPr lang="en" sz="2200" b="0" i="0" u="none" strike="noStrike" cap="none" baseline="0">
              <a:solidFill>
                <a:srgbClr val="595959"/>
              </a:solidFill>
              <a:latin typeface="Lustria"/>
              <a:ea typeface="Lustria"/>
              <a:cs typeface="Lustria"/>
              <a:sym typeface="Lustria"/>
            </a:endParaRPr>
          </a:p>
          <a:p>
            <a:endParaRPr lang="en" sz="2200" b="0" i="0" u="none" strike="noStrike" cap="none" baseline="0">
              <a:solidFill>
                <a:srgbClr val="595959"/>
              </a:solidFill>
              <a:latin typeface="Lustria"/>
              <a:ea typeface="Lustria"/>
              <a:cs typeface="Lustria"/>
              <a:sym typeface="Lustria"/>
            </a:endParaRPr>
          </a:p>
        </p:txBody>
      </p:sp>
      <p:sp>
        <p:nvSpPr>
          <p:cNvPr id="397" name="Shape 397"/>
          <p:cNvSpPr txBox="1"/>
          <p:nvPr/>
        </p:nvSpPr>
        <p:spPr>
          <a:xfrm>
            <a:off x="914400" y="1574799"/>
            <a:ext cx="184666" cy="276999"/>
          </a:xfrm>
          <a:prstGeom prst="rect">
            <a:avLst/>
          </a:prstGeom>
          <a:noFill/>
          <a:ln>
            <a:noFill/>
          </a:ln>
        </p:spPr>
        <p:txBody>
          <a:bodyPr lIns="91425" tIns="45700" rIns="91425" bIns="45700" anchor="t" anchorCtr="0">
            <a:noAutofit/>
          </a:bodyPr>
          <a:lstStyle/>
          <a:p>
            <a:endParaRPr/>
          </a:p>
        </p:txBody>
      </p:sp>
      <p:sp>
        <p:nvSpPr>
          <p:cNvPr id="398" name="Shape 398"/>
          <p:cNvSpPr/>
          <p:nvPr/>
        </p:nvSpPr>
        <p:spPr>
          <a:xfrm>
            <a:off x="1099066" y="2921000"/>
            <a:ext cx="3189867" cy="381000"/>
          </a:xfrm>
          <a:prstGeom prst="rect">
            <a:avLst/>
          </a:prstGeom>
          <a:solidFill>
            <a:srgbClr val="EBFFD7"/>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1" i="0" u="none" strike="noStrike" cap="none" baseline="0">
                <a:solidFill>
                  <a:schemeClr val="dk1"/>
                </a:solidFill>
                <a:latin typeface="Lustria"/>
                <a:ea typeface="Lustria"/>
                <a:cs typeface="Lustria"/>
                <a:sym typeface="Lustria"/>
              </a:rPr>
              <a:t>Host Hardware</a:t>
            </a:r>
          </a:p>
        </p:txBody>
      </p:sp>
      <p:sp>
        <p:nvSpPr>
          <p:cNvPr id="399" name="Shape 399"/>
          <p:cNvSpPr/>
          <p:nvPr/>
        </p:nvSpPr>
        <p:spPr>
          <a:xfrm>
            <a:off x="4441333" y="2921000"/>
            <a:ext cx="3195598" cy="381000"/>
          </a:xfrm>
          <a:prstGeom prst="rect">
            <a:avLst/>
          </a:prstGeom>
          <a:solidFill>
            <a:srgbClr val="FBFBFB"/>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buSzPct val="25000"/>
              <a:buNone/>
            </a:pPr>
            <a:r>
              <a:rPr lang="en" sz="1800" b="0" i="0" u="none" strike="noStrike" cap="none" baseline="0">
                <a:solidFill>
                  <a:srgbClr val="000000"/>
                </a:solidFill>
                <a:latin typeface="Lustria"/>
                <a:ea typeface="Lustria"/>
                <a:cs typeface="Lustria"/>
                <a:sym typeface="Lustria"/>
              </a:rPr>
              <a:t>
</a:t>
            </a:r>
            <a:r>
              <a:rPr lang="en" sz="1200" b="1" i="0" u="none" strike="noStrike" cap="none" baseline="0">
                <a:solidFill>
                  <a:srgbClr val="000000"/>
                </a:solidFill>
                <a:latin typeface="Lustria"/>
                <a:ea typeface="Lustria"/>
                <a:cs typeface="Lustria"/>
                <a:sym typeface="Lustria"/>
              </a:rPr>
              <a:t>Operating System</a:t>
            </a:r>
          </a:p>
          <a:p>
            <a:endParaRPr lang="en" sz="1200" b="1" i="0" u="none" strike="noStrike" cap="none" baseline="0">
              <a:solidFill>
                <a:srgbClr val="000000"/>
              </a:solidFill>
              <a:latin typeface="Lustria"/>
              <a:ea typeface="Lustria"/>
              <a:cs typeface="Lustria"/>
              <a:sym typeface="Lustria"/>
            </a:endParaRPr>
          </a:p>
        </p:txBody>
      </p:sp>
      <p:sp>
        <p:nvSpPr>
          <p:cNvPr id="400" name="Shape 400"/>
          <p:cNvSpPr/>
          <p:nvPr/>
        </p:nvSpPr>
        <p:spPr>
          <a:xfrm>
            <a:off x="1099066" y="2489200"/>
            <a:ext cx="3189867" cy="381000"/>
          </a:xfrm>
          <a:prstGeom prst="rect">
            <a:avLst/>
          </a:prstGeom>
          <a:solidFill>
            <a:schemeClr val="lt1"/>
          </a:solidFill>
          <a:ln w="31750" cap="flat">
            <a:solidFill>
              <a:schemeClr val="accent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1" i="0" u="none" strike="noStrike" cap="none" baseline="0">
                <a:solidFill>
                  <a:srgbClr val="000000"/>
                </a:solidFill>
                <a:latin typeface="Lustria"/>
                <a:ea typeface="Lustria"/>
                <a:cs typeface="Lustria"/>
                <a:sym typeface="Lustria"/>
              </a:rPr>
              <a:t>Hypervisor</a:t>
            </a:r>
          </a:p>
        </p:txBody>
      </p:sp>
      <p:sp>
        <p:nvSpPr>
          <p:cNvPr id="401" name="Shape 401"/>
          <p:cNvSpPr/>
          <p:nvPr/>
        </p:nvSpPr>
        <p:spPr>
          <a:xfrm>
            <a:off x="1099066" y="2108200"/>
            <a:ext cx="797466" cy="381000"/>
          </a:xfrm>
          <a:prstGeom prst="rect">
            <a:avLst/>
          </a:prstGeom>
          <a:solidFill>
            <a:srgbClr val="EBFFD0"/>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0" i="0" u="none" strike="noStrike" cap="none" baseline="0">
                <a:solidFill>
                  <a:srgbClr val="000000"/>
                </a:solidFill>
                <a:latin typeface="Lustria"/>
                <a:ea typeface="Lustria"/>
                <a:cs typeface="Lustria"/>
                <a:sym typeface="Lustria"/>
              </a:rPr>
              <a:t>OS</a:t>
            </a:r>
            <a:r>
              <a:rPr lang="en" sz="1200" b="0" i="0" u="none" strike="noStrike" cap="none" baseline="-25000">
                <a:solidFill>
                  <a:srgbClr val="000000"/>
                </a:solidFill>
                <a:latin typeface="Lustria"/>
                <a:ea typeface="Lustria"/>
                <a:cs typeface="Lustria"/>
                <a:sym typeface="Lustria"/>
              </a:rPr>
              <a:t>1</a:t>
            </a:r>
          </a:p>
        </p:txBody>
      </p:sp>
      <p:sp>
        <p:nvSpPr>
          <p:cNvPr id="402" name="Shape 402"/>
          <p:cNvSpPr/>
          <p:nvPr/>
        </p:nvSpPr>
        <p:spPr>
          <a:xfrm>
            <a:off x="1896533" y="2108200"/>
            <a:ext cx="797466" cy="381000"/>
          </a:xfrm>
          <a:prstGeom prst="rect">
            <a:avLst/>
          </a:prstGeom>
          <a:solidFill>
            <a:srgbClr val="EBFFD0"/>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0" i="0" u="none" strike="noStrike" cap="none" baseline="0">
                <a:solidFill>
                  <a:srgbClr val="000000"/>
                </a:solidFill>
                <a:latin typeface="Lustria"/>
                <a:ea typeface="Lustria"/>
                <a:cs typeface="Lustria"/>
                <a:sym typeface="Lustria"/>
              </a:rPr>
              <a:t>OS</a:t>
            </a:r>
            <a:r>
              <a:rPr lang="en" sz="1200" b="0" i="0" u="none" strike="noStrike" cap="none" baseline="-25000">
                <a:solidFill>
                  <a:srgbClr val="000000"/>
                </a:solidFill>
                <a:latin typeface="Lustria"/>
                <a:ea typeface="Lustria"/>
                <a:cs typeface="Lustria"/>
                <a:sym typeface="Lustria"/>
              </a:rPr>
              <a:t>2</a:t>
            </a:r>
          </a:p>
        </p:txBody>
      </p:sp>
      <p:sp>
        <p:nvSpPr>
          <p:cNvPr id="403" name="Shape 403"/>
          <p:cNvSpPr/>
          <p:nvPr/>
        </p:nvSpPr>
        <p:spPr>
          <a:xfrm>
            <a:off x="2694000" y="2108200"/>
            <a:ext cx="797466" cy="381000"/>
          </a:xfrm>
          <a:prstGeom prst="rect">
            <a:avLst/>
          </a:prstGeom>
          <a:solidFill>
            <a:srgbClr val="EBFFD0"/>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0" i="0" u="none" strike="noStrike" cap="none" baseline="0">
                <a:solidFill>
                  <a:srgbClr val="000000"/>
                </a:solidFill>
                <a:latin typeface="Lustria"/>
                <a:ea typeface="Lustria"/>
                <a:cs typeface="Lustria"/>
                <a:sym typeface="Lustria"/>
              </a:rPr>
              <a:t>OS</a:t>
            </a:r>
            <a:r>
              <a:rPr lang="en" sz="1200" b="0" i="0" u="none" strike="noStrike" cap="none" baseline="-25000">
                <a:solidFill>
                  <a:srgbClr val="000000"/>
                </a:solidFill>
                <a:latin typeface="Lustria"/>
                <a:ea typeface="Lustria"/>
                <a:cs typeface="Lustria"/>
                <a:sym typeface="Lustria"/>
              </a:rPr>
              <a:t>3</a:t>
            </a:r>
          </a:p>
        </p:txBody>
      </p:sp>
      <p:sp>
        <p:nvSpPr>
          <p:cNvPr id="404" name="Shape 404"/>
          <p:cNvSpPr/>
          <p:nvPr/>
        </p:nvSpPr>
        <p:spPr>
          <a:xfrm>
            <a:off x="3491467" y="2108200"/>
            <a:ext cx="797466" cy="381000"/>
          </a:xfrm>
          <a:prstGeom prst="rect">
            <a:avLst/>
          </a:prstGeom>
          <a:solidFill>
            <a:srgbClr val="EBFFD0"/>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0" i="0" u="none" strike="noStrike" cap="none" baseline="0">
                <a:solidFill>
                  <a:srgbClr val="000000"/>
                </a:solidFill>
                <a:latin typeface="Lustria"/>
                <a:ea typeface="Lustria"/>
                <a:cs typeface="Lustria"/>
                <a:sym typeface="Lustria"/>
              </a:rPr>
              <a:t>OS</a:t>
            </a:r>
            <a:r>
              <a:rPr lang="en" sz="1200" b="0" i="0" u="none" strike="noStrike" cap="none" baseline="-25000">
                <a:solidFill>
                  <a:srgbClr val="000000"/>
                </a:solidFill>
                <a:latin typeface="Lustria"/>
                <a:ea typeface="Lustria"/>
                <a:cs typeface="Lustria"/>
                <a:sym typeface="Lustria"/>
              </a:rPr>
              <a:t>4</a:t>
            </a:r>
          </a:p>
        </p:txBody>
      </p:sp>
      <p:sp>
        <p:nvSpPr>
          <p:cNvPr id="405" name="Shape 405"/>
          <p:cNvSpPr/>
          <p:nvPr/>
        </p:nvSpPr>
        <p:spPr>
          <a:xfrm>
            <a:off x="4441333" y="3340100"/>
            <a:ext cx="3195598" cy="381000"/>
          </a:xfrm>
          <a:prstGeom prst="rect">
            <a:avLst/>
          </a:prstGeom>
          <a:solidFill>
            <a:srgbClr val="EBFFD7"/>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1" i="0" u="none" strike="noStrike" cap="none" baseline="0">
                <a:solidFill>
                  <a:srgbClr val="000000"/>
                </a:solidFill>
                <a:latin typeface="Lustria"/>
                <a:ea typeface="Lustria"/>
                <a:cs typeface="Lustria"/>
                <a:sym typeface="Lustria"/>
              </a:rPr>
              <a:t>Host Hardware</a:t>
            </a:r>
          </a:p>
        </p:txBody>
      </p:sp>
      <p:sp>
        <p:nvSpPr>
          <p:cNvPr id="406" name="Shape 406"/>
          <p:cNvSpPr/>
          <p:nvPr/>
        </p:nvSpPr>
        <p:spPr>
          <a:xfrm>
            <a:off x="4441333" y="2489200"/>
            <a:ext cx="3195598" cy="381000"/>
          </a:xfrm>
          <a:prstGeom prst="rect">
            <a:avLst/>
          </a:prstGeom>
          <a:solidFill>
            <a:schemeClr val="lt1"/>
          </a:solidFill>
          <a:ln w="31750" cap="flat">
            <a:solidFill>
              <a:schemeClr val="accent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1" i="0" u="none" strike="noStrike" cap="none" baseline="0">
                <a:solidFill>
                  <a:srgbClr val="000000"/>
                </a:solidFill>
                <a:latin typeface="Lustria"/>
                <a:ea typeface="Lustria"/>
                <a:cs typeface="Lustria"/>
                <a:sym typeface="Lustria"/>
              </a:rPr>
              <a:t>Hypervisor</a:t>
            </a:r>
          </a:p>
        </p:txBody>
      </p:sp>
      <p:sp>
        <p:nvSpPr>
          <p:cNvPr id="407" name="Shape 407"/>
          <p:cNvSpPr/>
          <p:nvPr/>
        </p:nvSpPr>
        <p:spPr>
          <a:xfrm>
            <a:off x="4441333" y="2082800"/>
            <a:ext cx="797466" cy="381000"/>
          </a:xfrm>
          <a:prstGeom prst="rect">
            <a:avLst/>
          </a:prstGeom>
          <a:solidFill>
            <a:srgbClr val="EBFFD0"/>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0" i="0" u="none" strike="noStrike" cap="none" baseline="0">
                <a:solidFill>
                  <a:srgbClr val="000000"/>
                </a:solidFill>
                <a:latin typeface="Lustria"/>
                <a:ea typeface="Lustria"/>
                <a:cs typeface="Lustria"/>
                <a:sym typeface="Lustria"/>
              </a:rPr>
              <a:t>OS</a:t>
            </a:r>
            <a:r>
              <a:rPr lang="en" sz="1200" b="0" i="0" u="none" strike="noStrike" cap="none" baseline="-25000">
                <a:solidFill>
                  <a:srgbClr val="000000"/>
                </a:solidFill>
                <a:latin typeface="Lustria"/>
                <a:ea typeface="Lustria"/>
                <a:cs typeface="Lustria"/>
                <a:sym typeface="Lustria"/>
              </a:rPr>
              <a:t>1</a:t>
            </a:r>
          </a:p>
        </p:txBody>
      </p:sp>
      <p:sp>
        <p:nvSpPr>
          <p:cNvPr id="408" name="Shape 408"/>
          <p:cNvSpPr/>
          <p:nvPr/>
        </p:nvSpPr>
        <p:spPr>
          <a:xfrm>
            <a:off x="5238801" y="2082800"/>
            <a:ext cx="797466" cy="381000"/>
          </a:xfrm>
          <a:prstGeom prst="rect">
            <a:avLst/>
          </a:prstGeom>
          <a:solidFill>
            <a:srgbClr val="EBFFD0"/>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0" i="0" u="none" strike="noStrike" cap="none" baseline="0">
                <a:solidFill>
                  <a:srgbClr val="000000"/>
                </a:solidFill>
                <a:latin typeface="Lustria"/>
                <a:ea typeface="Lustria"/>
                <a:cs typeface="Lustria"/>
                <a:sym typeface="Lustria"/>
              </a:rPr>
              <a:t>OS</a:t>
            </a:r>
            <a:r>
              <a:rPr lang="en" sz="1200" b="0" i="0" u="none" strike="noStrike" cap="none" baseline="-25000">
                <a:solidFill>
                  <a:srgbClr val="000000"/>
                </a:solidFill>
                <a:latin typeface="Lustria"/>
                <a:ea typeface="Lustria"/>
                <a:cs typeface="Lustria"/>
                <a:sym typeface="Lustria"/>
              </a:rPr>
              <a:t>2</a:t>
            </a:r>
          </a:p>
        </p:txBody>
      </p:sp>
      <p:sp>
        <p:nvSpPr>
          <p:cNvPr id="409" name="Shape 409"/>
          <p:cNvSpPr/>
          <p:nvPr/>
        </p:nvSpPr>
        <p:spPr>
          <a:xfrm>
            <a:off x="6036267" y="2082800"/>
            <a:ext cx="797466" cy="381000"/>
          </a:xfrm>
          <a:prstGeom prst="rect">
            <a:avLst/>
          </a:prstGeom>
          <a:solidFill>
            <a:srgbClr val="EBFFD0"/>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0" i="0" u="none" strike="noStrike" cap="none" baseline="0">
                <a:solidFill>
                  <a:srgbClr val="000000"/>
                </a:solidFill>
                <a:latin typeface="Lustria"/>
                <a:ea typeface="Lustria"/>
                <a:cs typeface="Lustria"/>
                <a:sym typeface="Lustria"/>
              </a:rPr>
              <a:t>OS</a:t>
            </a:r>
            <a:r>
              <a:rPr lang="en" sz="1200" b="0" i="0" u="none" strike="noStrike" cap="none" baseline="-25000">
                <a:solidFill>
                  <a:srgbClr val="000000"/>
                </a:solidFill>
                <a:latin typeface="Lustria"/>
                <a:ea typeface="Lustria"/>
                <a:cs typeface="Lustria"/>
                <a:sym typeface="Lustria"/>
              </a:rPr>
              <a:t>3</a:t>
            </a:r>
          </a:p>
        </p:txBody>
      </p:sp>
      <p:sp>
        <p:nvSpPr>
          <p:cNvPr id="410" name="Shape 410"/>
          <p:cNvSpPr/>
          <p:nvPr/>
        </p:nvSpPr>
        <p:spPr>
          <a:xfrm>
            <a:off x="6833735" y="2082800"/>
            <a:ext cx="797466" cy="381000"/>
          </a:xfrm>
          <a:prstGeom prst="rect">
            <a:avLst/>
          </a:prstGeom>
          <a:solidFill>
            <a:srgbClr val="EBFFD0"/>
          </a:solidFill>
          <a:ln w="12700" cap="flat">
            <a:solidFill>
              <a:srgbClr val="7EB6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 sz="1200" b="0" i="0" u="none" strike="noStrike" cap="none" baseline="0">
                <a:solidFill>
                  <a:srgbClr val="000000"/>
                </a:solidFill>
                <a:latin typeface="Lustria"/>
                <a:ea typeface="Lustria"/>
                <a:cs typeface="Lustria"/>
                <a:sym typeface="Lustria"/>
              </a:rPr>
              <a:t>OS</a:t>
            </a:r>
            <a:r>
              <a:rPr lang="en" sz="1200" b="0" i="0" u="none" strike="noStrike" cap="none" baseline="-25000">
                <a:solidFill>
                  <a:srgbClr val="000000"/>
                </a:solidFill>
                <a:latin typeface="Lustria"/>
                <a:ea typeface="Lustria"/>
                <a:cs typeface="Lustria"/>
                <a:sym typeface="Lustria"/>
              </a:rPr>
              <a:t>4</a:t>
            </a:r>
          </a:p>
        </p:txBody>
      </p:sp>
      <p:sp>
        <p:nvSpPr>
          <p:cNvPr id="411" name="Shape 411"/>
          <p:cNvSpPr txBox="1"/>
          <p:nvPr/>
        </p:nvSpPr>
        <p:spPr>
          <a:xfrm>
            <a:off x="4372550" y="1760075"/>
            <a:ext cx="3264299"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 sz="1200" b="1" i="0" u="none" strike="noStrike" cap="none" baseline="0">
                <a:solidFill>
                  <a:schemeClr val="dk1"/>
                </a:solidFill>
                <a:latin typeface="Lustria"/>
                <a:ea typeface="Lustria"/>
                <a:cs typeface="Lustria"/>
                <a:sym typeface="Lustria"/>
              </a:rPr>
              <a:t>Type II–Hosted Hypervisor</a:t>
            </a:r>
          </a:p>
        </p:txBody>
      </p:sp>
      <p:sp>
        <p:nvSpPr>
          <p:cNvPr id="412" name="Shape 412"/>
          <p:cNvSpPr txBox="1"/>
          <p:nvPr/>
        </p:nvSpPr>
        <p:spPr>
          <a:xfrm>
            <a:off x="1099075" y="1760075"/>
            <a:ext cx="31125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 sz="1200" b="1" i="0" u="none" strike="noStrike" cap="none" baseline="0">
                <a:solidFill>
                  <a:schemeClr val="dk1"/>
                </a:solidFill>
                <a:latin typeface="Lustria"/>
                <a:ea typeface="Lustria"/>
                <a:cs typeface="Lustria"/>
                <a:sym typeface="Lustria"/>
              </a:rPr>
              <a:t>Type</a:t>
            </a:r>
            <a:r>
              <a:rPr lang="en" sz="1200" b="0" i="0" u="none" strike="noStrike" cap="none" baseline="0">
                <a:solidFill>
                  <a:schemeClr val="dk1"/>
                </a:solidFill>
                <a:latin typeface="Lustria"/>
                <a:ea typeface="Lustria"/>
                <a:cs typeface="Lustria"/>
                <a:sym typeface="Lustria"/>
              </a:rPr>
              <a:t> I – </a:t>
            </a:r>
            <a:r>
              <a:rPr lang="en" sz="1200" b="1" i="0" u="none" strike="noStrike" cap="none" baseline="0">
                <a:solidFill>
                  <a:schemeClr val="dk1"/>
                </a:solidFill>
                <a:latin typeface="Lustria"/>
                <a:ea typeface="Lustria"/>
                <a:cs typeface="Lustria"/>
                <a:sym typeface="Lustria"/>
              </a:rPr>
              <a:t>Bare Metal</a:t>
            </a:r>
          </a:p>
        </p:txBody>
      </p:sp>
      <p:graphicFrame>
        <p:nvGraphicFramePr>
          <p:cNvPr id="413" name="Shape 413"/>
          <p:cNvGraphicFramePr/>
          <p:nvPr/>
        </p:nvGraphicFramePr>
        <p:xfrm>
          <a:off x="1099066" y="3859529"/>
          <a:ext cx="6520950" cy="1458190"/>
        </p:xfrm>
        <a:graphic>
          <a:graphicData uri="http://schemas.openxmlformats.org/drawingml/2006/table">
            <a:tbl>
              <a:tblPr firstRow="1" bandRow="1">
                <a:noFill/>
                <a:tableStyleId>{CD91C15C-F174-4A7C-AD35-72A573F74267}</a:tableStyleId>
              </a:tblPr>
              <a:tblGrid>
                <a:gridCol w="3260475"/>
                <a:gridCol w="3260475"/>
              </a:tblGrid>
              <a:tr h="386175">
                <a:tc>
                  <a:txBody>
                    <a:bodyPr/>
                    <a:lstStyle/>
                    <a:p>
                      <a:pPr marL="0" lvl="0" algn="l" rtl="0">
                        <a:spcBef>
                          <a:spcPts val="0"/>
                        </a:spcBef>
                        <a:buSzPct val="25000"/>
                        <a:buNone/>
                      </a:pPr>
                      <a:r>
                        <a:rPr lang="en" sz="1100" b="0"/>
                        <a:t>Hypervisor installed directly</a:t>
                      </a:r>
                      <a:r>
                        <a:rPr lang="en" sz="1100" b="0" baseline="0"/>
                        <a:t> onto the hardware</a:t>
                      </a:r>
                    </a:p>
                  </a:txBody>
                  <a:tcPr marL="91450" marR="91450" marT="34300" marB="34300"/>
                </a:tc>
                <a:tc>
                  <a:txBody>
                    <a:bodyPr/>
                    <a:lstStyle/>
                    <a:p>
                      <a:pPr marL="0" lvl="0" algn="l" rtl="0">
                        <a:spcBef>
                          <a:spcPts val="0"/>
                        </a:spcBef>
                        <a:buSzPct val="25000"/>
                        <a:buNone/>
                      </a:pPr>
                      <a:r>
                        <a:rPr lang="en" sz="1100" b="0"/>
                        <a:t>Host OS is installed onto the physical hardware</a:t>
                      </a:r>
                    </a:p>
                  </a:txBody>
                  <a:tcPr marL="91450" marR="91450" marT="34300" marB="34300"/>
                </a:tc>
              </a:tr>
              <a:tr h="386175">
                <a:tc>
                  <a:txBody>
                    <a:bodyPr/>
                    <a:lstStyle/>
                    <a:p>
                      <a:pPr marL="0" lvl="0" algn="l" rtl="0">
                        <a:spcBef>
                          <a:spcPts val="0"/>
                        </a:spcBef>
                        <a:buSzPct val="25000"/>
                        <a:buNone/>
                      </a:pPr>
                      <a:r>
                        <a:rPr lang="en" sz="1100"/>
                        <a:t>Instances of OS installed</a:t>
                      </a:r>
                      <a:r>
                        <a:rPr lang="en" sz="1100" baseline="0"/>
                        <a:t> </a:t>
                      </a:r>
                      <a:r>
                        <a:rPr lang="en" sz="1100"/>
                        <a:t>o</a:t>
                      </a:r>
                      <a:r>
                        <a:rPr lang="en" sz="1100" baseline="0"/>
                        <a:t>nto the hypervisor</a:t>
                      </a:r>
                    </a:p>
                  </a:txBody>
                  <a:tcPr marL="91450" marR="91450" marT="34300" marB="34300"/>
                </a:tc>
                <a:tc>
                  <a:txBody>
                    <a:bodyPr/>
                    <a:lstStyle/>
                    <a:p>
                      <a:pPr marL="0" lvl="0" algn="l" rtl="0">
                        <a:spcBef>
                          <a:spcPts val="0"/>
                        </a:spcBef>
                        <a:buSzPct val="25000"/>
                        <a:buNone/>
                      </a:pPr>
                      <a:r>
                        <a:rPr lang="en" sz="1100" b="0"/>
                        <a:t>Hypervisor is the second</a:t>
                      </a:r>
                      <a:r>
                        <a:rPr lang="en" sz="1100" b="0" baseline="0"/>
                        <a:t> layer</a:t>
                      </a:r>
                      <a:r>
                        <a:rPr lang="en" sz="1100" b="0"/>
                        <a:t> installed</a:t>
                      </a:r>
                      <a:r>
                        <a:rPr lang="en" sz="1100" b="0" baseline="0"/>
                        <a:t> onto the host OS</a:t>
                      </a:r>
                    </a:p>
                  </a:txBody>
                  <a:tcPr marL="91450" marR="91450" marT="34300" marB="34300"/>
                </a:tc>
              </a:tr>
              <a:tr h="386175">
                <a:tc>
                  <a:txBody>
                    <a:bodyPr/>
                    <a:lstStyle/>
                    <a:p>
                      <a:pPr marL="0" lvl="0" algn="l" rtl="0">
                        <a:spcBef>
                          <a:spcPts val="0"/>
                        </a:spcBef>
                        <a:buSzPct val="25000"/>
                        <a:buNone/>
                      </a:pPr>
                      <a:r>
                        <a:rPr lang="en" sz="1100"/>
                        <a:t>Needs</a:t>
                      </a:r>
                      <a:r>
                        <a:rPr lang="en" sz="1100" baseline="0"/>
                        <a:t> a management console</a:t>
                      </a:r>
                    </a:p>
                  </a:txBody>
                  <a:tcPr marL="91450" marR="91450" marT="34300" marB="34300"/>
                </a:tc>
                <a:tc>
                  <a:txBody>
                    <a:bodyPr/>
                    <a:lstStyle/>
                    <a:p>
                      <a:pPr marL="0" lvl="0" algn="l" rtl="0">
                        <a:spcBef>
                          <a:spcPts val="0"/>
                        </a:spcBef>
                        <a:buSzPct val="25000"/>
                        <a:buNone/>
                      </a:pPr>
                      <a:r>
                        <a:rPr lang="en" sz="1100"/>
                        <a:t>Host OS provides the management functions</a:t>
                      </a:r>
                    </a:p>
                  </a:txBody>
                  <a:tcPr marL="91450" marR="91450" marT="34300" marB="34300"/>
                </a:tc>
              </a:tr>
              <a:tr h="220650">
                <a:tc>
                  <a:txBody>
                    <a:bodyPr/>
                    <a:lstStyle/>
                    <a:p>
                      <a:endParaRPr/>
                    </a:p>
                  </a:txBody>
                  <a:tcPr marL="91450" marR="91450" marT="34300" marB="34300"/>
                </a:tc>
                <a:tc>
                  <a:txBody>
                    <a:bodyPr/>
                    <a:lstStyle/>
                    <a:p>
                      <a:endParaRPr/>
                    </a:p>
                  </a:txBody>
                  <a:tcPr marL="91450" marR="91450" marT="34300" marB="34300"/>
                </a:tc>
              </a:tr>
            </a:tbl>
          </a:graphicData>
        </a:graphic>
      </p:graphicFrame>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Shape 419"/>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Benefits</a:t>
            </a:r>
          </a:p>
        </p:txBody>
      </p:sp>
      <p:sp>
        <p:nvSpPr>
          <p:cNvPr id="420" name="Shape 420"/>
          <p:cNvSpPr txBox="1">
            <a:spLocks noGrp="1"/>
          </p:cNvSpPr>
          <p:nvPr>
            <p:ph type="body" idx="1"/>
          </p:nvPr>
        </p:nvSpPr>
        <p:spPr>
          <a:xfrm>
            <a:off x="740575" y="1472350"/>
            <a:ext cx="7662900" cy="3558600"/>
          </a:xfrm>
          <a:prstGeom prst="rect">
            <a:avLst/>
          </a:prstGeom>
          <a:noFill/>
          <a:ln>
            <a:noFill/>
          </a:ln>
        </p:spPr>
        <p:txBody>
          <a:bodyPr lIns="91425" tIns="45700" rIns="91425" bIns="45700" anchor="t" anchorCtr="0">
            <a:noAutofit/>
          </a:bodyPr>
          <a:lstStyle/>
          <a:p>
            <a:pPr marL="457200" marR="0" lvl="0" indent="-304800" algn="l" rtl="0">
              <a:spcBef>
                <a:spcPts val="2000"/>
              </a:spcBef>
              <a:buClr>
                <a:schemeClr val="accent1"/>
              </a:buClr>
              <a:buSzPct val="100000"/>
              <a:buFont typeface="Lustria"/>
              <a:buChar char="•"/>
            </a:pPr>
            <a:r>
              <a:rPr lang="en" sz="1200">
                <a:solidFill>
                  <a:srgbClr val="595959"/>
                </a:solidFill>
                <a:latin typeface="Lustria"/>
                <a:ea typeface="Lustria"/>
                <a:cs typeface="Lustria"/>
                <a:sym typeface="Lustria"/>
              </a:rPr>
              <a:t>Reduced cost (efficiency)and maintenance is easier</a:t>
            </a:r>
          </a:p>
          <a:p>
            <a:pPr marL="914400" marR="0" lvl="1"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increase efficiency and decreased cost in IT operation</a:t>
            </a:r>
          </a:p>
          <a:p>
            <a:pPr marL="914400" marR="0" lvl="1"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Server hardware costs decrease for both server builds and server maintenance</a:t>
            </a:r>
          </a:p>
          <a:p>
            <a:pPr marL="914400" marR="0" lvl="1"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Physical footprint of servers may decrease</a:t>
            </a:r>
          </a:p>
          <a:p>
            <a:pPr marL="457200" marR="0" lvl="0"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Less heat buildup</a:t>
            </a:r>
          </a:p>
          <a:p>
            <a:pPr marL="457200" marR="0" lvl="0"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Operating costs reduced</a:t>
            </a:r>
          </a:p>
          <a:p>
            <a:pPr marL="914400" marR="0" lvl="1"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OSs can share processing capacity and storage space</a:t>
            </a:r>
          </a:p>
          <a:p>
            <a:pPr marL="457200" marR="0" lvl="0"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Faster redeployment and easier backup strategy</a:t>
            </a:r>
          </a:p>
          <a:p>
            <a:pPr marL="457200" marR="0" lvl="0"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Better testing</a:t>
            </a:r>
          </a:p>
          <a:p>
            <a:pPr marL="914400" marR="0" lvl="1"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A single host can have multiple versions of the same OS, or even difference OSs, to facilitate testing</a:t>
            </a:r>
          </a:p>
          <a:p>
            <a:pPr marL="457200" marR="0" lvl="0" indent="-304800" algn="l" rtl="0">
              <a:spcBef>
                <a:spcPts val="2000"/>
              </a:spcBef>
              <a:buClr>
                <a:srgbClr val="595959"/>
              </a:buClr>
              <a:buSzPct val="100000"/>
              <a:buFont typeface="Lustria"/>
              <a:buChar char="•"/>
            </a:pPr>
            <a:r>
              <a:rPr lang="en" sz="1200">
                <a:solidFill>
                  <a:srgbClr val="595959"/>
                </a:solidFill>
                <a:latin typeface="Lustria"/>
                <a:ea typeface="Lustria"/>
                <a:cs typeface="Lustria"/>
                <a:sym typeface="Lustria"/>
              </a:rPr>
              <a:t>Ease of migration and ease of growth</a:t>
            </a:r>
          </a:p>
          <a:p>
            <a:pPr marL="457200" marR="0" lvl="0" indent="-304800" algn="l" rtl="0">
              <a:spcBef>
                <a:spcPts val="2000"/>
              </a:spcBef>
              <a:buClr>
                <a:srgbClr val="595959"/>
              </a:buClr>
              <a:buSzPct val="100000"/>
              <a:buFont typeface="Lustria"/>
              <a:buChar char="•"/>
            </a:pPr>
            <a:r>
              <a:rPr lang="en" sz="1200" b="0" i="0" strike="noStrike" cap="none" baseline="0">
                <a:solidFill>
                  <a:srgbClr val="595959"/>
                </a:solidFill>
                <a:latin typeface="Lustria"/>
                <a:ea typeface="Lustria"/>
                <a:cs typeface="Lustria"/>
                <a:sym typeface="Lustria"/>
              </a:rPr>
              <a:t>Management tasks, such as securing and updating desktops is centralized through </a:t>
            </a:r>
            <a:r>
              <a:rPr lang="en" sz="1200">
                <a:solidFill>
                  <a:srgbClr val="595959"/>
                </a:solidFill>
                <a:latin typeface="Lustria"/>
                <a:ea typeface="Lustria"/>
                <a:cs typeface="Lustria"/>
                <a:sym typeface="Lustria"/>
              </a:rPr>
              <a:t>virtualization</a:t>
            </a:r>
            <a:r>
              <a:rPr lang="en" sz="1200" b="0" i="0" strike="noStrike" cap="none" baseline="0">
                <a:solidFill>
                  <a:srgbClr val="595959"/>
                </a:solidFill>
                <a:latin typeface="Lustria"/>
                <a:ea typeface="Lustria"/>
                <a:cs typeface="Lustria"/>
                <a:sym typeface="Lustria"/>
              </a:rPr>
              <a:t> management functions.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Shape 425"/>
          <p:cNvSpPr txBox="1">
            <a:spLocks noGrp="1"/>
          </p:cNvSpPr>
          <p:nvPr>
            <p:ph type="title"/>
          </p:nvPr>
        </p:nvSpPr>
        <p:spPr>
          <a:xfrm>
            <a:off x="457200" y="258855"/>
            <a:ext cx="8229600" cy="857400"/>
          </a:xfrm>
          <a:prstGeom prst="rect">
            <a:avLst/>
          </a:prstGeom>
        </p:spPr>
        <p:txBody>
          <a:bodyPr lIns="91425" tIns="91425" rIns="91425" bIns="91425" anchor="ctr" anchorCtr="0">
            <a:noAutofit/>
          </a:bodyPr>
          <a:lstStyle/>
          <a:p>
            <a:pPr>
              <a:buNone/>
            </a:pPr>
            <a:r>
              <a:rPr lang="en" sz="4600">
                <a:solidFill>
                  <a:schemeClr val="lt1"/>
                </a:solidFill>
                <a:latin typeface="Lustria"/>
                <a:ea typeface="Lustria"/>
                <a:cs typeface="Lustria"/>
                <a:sym typeface="Lustria"/>
              </a:rPr>
              <a:t> Limitations</a:t>
            </a:r>
          </a:p>
        </p:txBody>
      </p:sp>
      <p:sp>
        <p:nvSpPr>
          <p:cNvPr id="426" name="Shape 426"/>
          <p:cNvSpPr txBox="1">
            <a:spLocks noGrp="1"/>
          </p:cNvSpPr>
          <p:nvPr>
            <p:ph type="body" idx="1"/>
          </p:nvPr>
        </p:nvSpPr>
        <p:spPr>
          <a:xfrm>
            <a:off x="740550" y="1957700"/>
            <a:ext cx="7662900" cy="2852099"/>
          </a:xfrm>
          <a:prstGeom prst="rect">
            <a:avLst/>
          </a:prstGeom>
        </p:spPr>
        <p:txBody>
          <a:bodyPr lIns="91425" tIns="91425" rIns="91425" bIns="91425" anchor="t" anchorCtr="0">
            <a:noAutofit/>
          </a:bodyPr>
          <a:lstStyle/>
          <a:p>
            <a:pPr marL="457200" lvl="0" indent="-304800" rtl="0">
              <a:buClr>
                <a:schemeClr val="accent1"/>
              </a:buClr>
              <a:buSzPct val="100000"/>
              <a:buFont typeface="Lustria"/>
              <a:buChar char="•"/>
            </a:pPr>
            <a:r>
              <a:rPr lang="en" sz="1200">
                <a:solidFill>
                  <a:srgbClr val="666666"/>
                </a:solidFill>
                <a:latin typeface="Lustria"/>
                <a:ea typeface="Lustria"/>
                <a:cs typeface="Lustria"/>
                <a:sym typeface="Lustria"/>
              </a:rPr>
              <a:t>Host represents a potential single point of failure </a:t>
            </a:r>
          </a:p>
          <a:p>
            <a:pPr marL="914400" lvl="1" indent="-304800" rtl="0">
              <a:buClr>
                <a:srgbClr val="666666"/>
              </a:buClr>
              <a:buSzPct val="100000"/>
              <a:buFont typeface="Lustria"/>
              <a:buChar char="•"/>
            </a:pPr>
            <a:r>
              <a:rPr lang="en" sz="1200">
                <a:solidFill>
                  <a:srgbClr val="666666"/>
                </a:solidFill>
                <a:latin typeface="Lustria"/>
                <a:ea typeface="Lustria"/>
                <a:cs typeface="Lustria"/>
                <a:sym typeface="Lustria"/>
              </a:rPr>
              <a:t>impact larger in both scope and size		</a:t>
            </a:r>
          </a:p>
          <a:p>
            <a:pPr marL="457200" lvl="0" indent="-304800" rtl="0">
              <a:buClr>
                <a:srgbClr val="666666"/>
              </a:buClr>
              <a:buSzPct val="100000"/>
              <a:buFont typeface="Lustria"/>
              <a:buChar char="•"/>
            </a:pPr>
            <a:r>
              <a:rPr lang="en" sz="1200">
                <a:solidFill>
                  <a:srgbClr val="666666"/>
                </a:solidFill>
                <a:latin typeface="Lustria"/>
                <a:ea typeface="Lustria"/>
                <a:cs typeface="Lustria"/>
                <a:sym typeface="Lustria"/>
              </a:rPr>
              <a:t>Data leakage</a:t>
            </a:r>
          </a:p>
          <a:p>
            <a:pPr marL="914400" lvl="1" indent="-304800" rtl="0">
              <a:buClr>
                <a:srgbClr val="666666"/>
              </a:buClr>
              <a:buSzPct val="100000"/>
              <a:buFont typeface="Lustria"/>
              <a:buChar char="•"/>
            </a:pPr>
            <a:r>
              <a:rPr lang="en" sz="1200">
                <a:solidFill>
                  <a:srgbClr val="666666"/>
                </a:solidFill>
                <a:latin typeface="Lustria"/>
                <a:ea typeface="Lustria"/>
                <a:cs typeface="Lustria"/>
                <a:sym typeface="Lustria"/>
              </a:rPr>
              <a:t>Data could leak if memory is not released and allocated in controlled manner</a:t>
            </a:r>
          </a:p>
          <a:p>
            <a:pPr marL="457200" lvl="0" indent="-304800" rtl="0">
              <a:buClr>
                <a:srgbClr val="666666"/>
              </a:buClr>
              <a:buSzPct val="100000"/>
              <a:buFont typeface="Lustria"/>
              <a:buChar char="•"/>
            </a:pPr>
            <a:r>
              <a:rPr lang="en" sz="1200">
                <a:solidFill>
                  <a:srgbClr val="666666"/>
                </a:solidFill>
                <a:latin typeface="Lustria"/>
                <a:ea typeface="Lustria"/>
                <a:cs typeface="Lustria"/>
                <a:sym typeface="Lustria"/>
              </a:rPr>
              <a:t>Inadequate configuration or exploits of vulnerabilities could have a very big impact</a:t>
            </a:r>
          </a:p>
          <a:p>
            <a:pPr marL="457200" lvl="0" indent="-304800" rtl="0">
              <a:buClr>
                <a:srgbClr val="666666"/>
              </a:buClr>
              <a:buSzPct val="100000"/>
              <a:buFont typeface="Lustria"/>
              <a:buChar char="•"/>
            </a:pPr>
            <a:r>
              <a:rPr lang="en" sz="1200">
                <a:solidFill>
                  <a:srgbClr val="666666"/>
                </a:solidFill>
                <a:latin typeface="Lustria"/>
                <a:ea typeface="Lustria"/>
                <a:cs typeface="Lustria"/>
                <a:sym typeface="Lustria"/>
              </a:rPr>
              <a:t>High risk in physical fault</a:t>
            </a:r>
          </a:p>
          <a:p>
            <a:pPr marL="914400" lvl="1" indent="-304800" rtl="0">
              <a:buClr>
                <a:srgbClr val="666666"/>
              </a:buClr>
              <a:buSzPct val="100000"/>
              <a:buFont typeface="Lustria"/>
              <a:buChar char="•"/>
            </a:pPr>
            <a:r>
              <a:rPr lang="en" sz="1200">
                <a:solidFill>
                  <a:srgbClr val="666666"/>
                </a:solidFill>
                <a:latin typeface="Lustria"/>
                <a:ea typeface="Lustria"/>
                <a:cs typeface="Lustria"/>
                <a:sym typeface="Lustria"/>
              </a:rPr>
              <a:t>requires high availability/redundancy</a:t>
            </a:r>
          </a:p>
          <a:p>
            <a:pPr marL="457200" lvl="0" indent="-304800" rtl="0">
              <a:buClr>
                <a:srgbClr val="666666"/>
              </a:buClr>
              <a:buSzPct val="100000"/>
              <a:buFont typeface="Lustria"/>
              <a:buChar char="•"/>
            </a:pPr>
            <a:r>
              <a:rPr lang="en" sz="1200">
                <a:solidFill>
                  <a:srgbClr val="666666"/>
                </a:solidFill>
                <a:latin typeface="Lustria"/>
                <a:ea typeface="Lustria"/>
                <a:cs typeface="Lustria"/>
                <a:sym typeface="Lustria"/>
              </a:rPr>
              <a:t>Performance concerns</a:t>
            </a:r>
          </a:p>
          <a:p>
            <a:pPr marL="457200" lvl="0" indent="-304800" rtl="0">
              <a:buClr>
                <a:srgbClr val="666666"/>
              </a:buClr>
              <a:buSzPct val="100000"/>
              <a:buFont typeface="Lustria"/>
              <a:buChar char="•"/>
            </a:pPr>
            <a:r>
              <a:rPr lang="en" sz="1200">
                <a:solidFill>
                  <a:srgbClr val="666666"/>
                </a:solidFill>
                <a:latin typeface="Lustria"/>
                <a:ea typeface="Lustria"/>
                <a:cs typeface="Lustria"/>
                <a:sym typeface="Lustria"/>
              </a:rPr>
              <a:t>Application compatibility</a:t>
            </a:r>
          </a:p>
          <a:p>
            <a:pPr marL="914400" lvl="1" indent="-304800" rtl="0">
              <a:buClr>
                <a:srgbClr val="666666"/>
              </a:buClr>
              <a:buSzPct val="100000"/>
              <a:buFont typeface="Lustria"/>
              <a:buChar char="•"/>
            </a:pPr>
            <a:r>
              <a:rPr lang="en" sz="1200">
                <a:solidFill>
                  <a:srgbClr val="666666"/>
                </a:solidFill>
                <a:latin typeface="Lustria"/>
                <a:ea typeface="Lustria"/>
                <a:cs typeface="Lustria"/>
                <a:sym typeface="Lustria"/>
              </a:rPr>
              <a:t>Applications that require a lot of memory, processing power or input/output are not suitable for virtual implementation</a:t>
            </a:r>
          </a:p>
          <a:p>
            <a:pPr marL="457200" lvl="0" indent="-304800">
              <a:buClr>
                <a:srgbClr val="666666"/>
              </a:buClr>
              <a:buSzPct val="100000"/>
              <a:buFont typeface="Lustria"/>
              <a:buChar char="•"/>
            </a:pPr>
            <a:r>
              <a:rPr lang="en" sz="1200">
                <a:solidFill>
                  <a:srgbClr val="666666"/>
                </a:solidFill>
                <a:latin typeface="Lustria"/>
                <a:ea typeface="Lustria"/>
                <a:cs typeface="Lustria"/>
                <a:sym typeface="Lustria"/>
              </a:rPr>
              <a:t>Bandwidth consumption is much higher due to high VM density on a single physical server.  </a:t>
            </a:r>
          </a:p>
        </p:txBody>
      </p:sp>
      <p:sp>
        <p:nvSpPr>
          <p:cNvPr id="427" name="Shape 427"/>
          <p:cNvSpPr txBox="1"/>
          <p:nvPr/>
        </p:nvSpPr>
        <p:spPr>
          <a:xfrm>
            <a:off x="808600" y="1386200"/>
            <a:ext cx="6025199" cy="571500"/>
          </a:xfrm>
          <a:prstGeom prst="rect">
            <a:avLst/>
          </a:prstGeom>
        </p:spPr>
        <p:txBody>
          <a:bodyPr lIns="91425" tIns="91425" rIns="91425" bIns="91425" anchor="t" anchorCtr="0">
            <a:noAutofit/>
          </a:bodyPr>
          <a:lstStyle/>
          <a:p>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Shape 432"/>
          <p:cNvSpPr txBox="1">
            <a:spLocks noGrp="1"/>
          </p:cNvSpPr>
          <p:nvPr>
            <p:ph type="title"/>
          </p:nvPr>
        </p:nvSpPr>
        <p:spPr>
          <a:xfrm>
            <a:off x="457200" y="25885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Lustria"/>
              <a:buNone/>
            </a:pPr>
            <a:r>
              <a:rPr lang="en" sz="4600" b="0" i="0" u="none" strike="noStrike" cap="none" baseline="0">
                <a:solidFill>
                  <a:schemeClr val="lt1"/>
                </a:solidFill>
                <a:latin typeface="Lustria"/>
                <a:ea typeface="Lustria"/>
                <a:cs typeface="Lustria"/>
                <a:sym typeface="Lustria"/>
              </a:rPr>
              <a:t>Security Risks</a:t>
            </a:r>
          </a:p>
        </p:txBody>
      </p:sp>
      <p:sp>
        <p:nvSpPr>
          <p:cNvPr id="433" name="Shape 433"/>
          <p:cNvSpPr txBox="1">
            <a:spLocks noGrp="1"/>
          </p:cNvSpPr>
          <p:nvPr>
            <p:ph type="body" idx="1"/>
          </p:nvPr>
        </p:nvSpPr>
        <p:spPr>
          <a:xfrm>
            <a:off x="739775" y="2077570"/>
            <a:ext cx="7662863" cy="2450376"/>
          </a:xfrm>
          <a:prstGeom prst="rect">
            <a:avLst/>
          </a:prstGeom>
          <a:noFill/>
          <a:ln>
            <a:noFill/>
          </a:ln>
        </p:spPr>
        <p:txBody>
          <a:bodyPr lIns="91425" tIns="45700" rIns="91425" bIns="45700" anchor="t" anchorCtr="0">
            <a:noAutofit/>
          </a:bodyPr>
          <a:lstStyle/>
          <a:p>
            <a:pPr marL="457200" lvl="0" indent="-304800" rtl="0">
              <a:lnSpc>
                <a:spcPct val="114545"/>
              </a:lnSpc>
              <a:spcBef>
                <a:spcPts val="0"/>
              </a:spcBef>
              <a:spcAft>
                <a:spcPts val="1100"/>
              </a:spcAft>
              <a:buClr>
                <a:srgbClr val="666666"/>
              </a:buClr>
              <a:buSzPct val="100000"/>
              <a:buFont typeface="Lustria"/>
              <a:buChar char="•"/>
            </a:pPr>
            <a:r>
              <a:rPr lang="en" sz="1200">
                <a:solidFill>
                  <a:srgbClr val="666666"/>
                </a:solidFill>
                <a:latin typeface="Lustria"/>
                <a:ea typeface="Lustria"/>
                <a:cs typeface="Lustria"/>
                <a:sym typeface="Lustria"/>
              </a:rPr>
              <a:t>Since the virtualization host is an OS in itself, the performance risks associated with any OS apply to virtualized hosts servicing other guest servers. </a:t>
            </a:r>
          </a:p>
          <a:p>
            <a:pPr marL="457200" lvl="0" indent="-304800" rtl="0">
              <a:lnSpc>
                <a:spcPct val="114545"/>
              </a:lnSpc>
              <a:spcBef>
                <a:spcPts val="0"/>
              </a:spcBef>
              <a:spcAft>
                <a:spcPts val="1100"/>
              </a:spcAft>
              <a:buClr>
                <a:srgbClr val="666666"/>
              </a:buClr>
              <a:buSzPct val="100000"/>
              <a:buFont typeface="Lustria"/>
              <a:buChar char="•"/>
            </a:pPr>
            <a:r>
              <a:rPr lang="en" sz="1200">
                <a:solidFill>
                  <a:srgbClr val="666666"/>
                </a:solidFill>
                <a:latin typeface="Lustria"/>
                <a:ea typeface="Lustria"/>
                <a:cs typeface="Lustria"/>
                <a:sym typeface="Lustria"/>
              </a:rPr>
              <a:t>The host providing a receptacle for multiple guest servers represents a single point of failure for the guest OSs residing on that host. </a:t>
            </a:r>
          </a:p>
          <a:p>
            <a:pPr marL="457200" lvl="0" indent="-304800" rtl="0">
              <a:lnSpc>
                <a:spcPct val="114545"/>
              </a:lnSpc>
              <a:spcBef>
                <a:spcPts val="0"/>
              </a:spcBef>
              <a:spcAft>
                <a:spcPts val="1100"/>
              </a:spcAft>
              <a:buClr>
                <a:srgbClr val="666666"/>
              </a:buClr>
              <a:buSzPct val="100000"/>
              <a:buFont typeface="Lustria"/>
              <a:buChar char="•"/>
            </a:pPr>
            <a:r>
              <a:rPr lang="en" sz="1200">
                <a:solidFill>
                  <a:srgbClr val="666666"/>
                </a:solidFill>
                <a:latin typeface="Lustria"/>
                <a:ea typeface="Lustria"/>
                <a:cs typeface="Lustria"/>
                <a:sym typeface="Lustria"/>
              </a:rPr>
              <a:t>Hosts usually have the capability to reallocate memory among guests. Assurance is needed that the memory released by the first guest using that storage is not disclosing content to the receiving guest servers using those addresses.</a:t>
            </a:r>
          </a:p>
          <a:p>
            <a:endParaRPr lang="en" sz="1200">
              <a:solidFill>
                <a:srgbClr val="666666"/>
              </a:solidFill>
              <a:latin typeface="Lustria"/>
              <a:ea typeface="Lustria"/>
              <a:cs typeface="Lustria"/>
              <a:sym typeface="Lustria"/>
            </a:endParaRPr>
          </a:p>
        </p:txBody>
      </p:sp>
    </p:spTree>
  </p:cSld>
  <p:clrMapOvr>
    <a:masterClrMapping/>
  </p:clrMapOvr>
  <p:transition spd="slow">
    <p:cut/>
  </p:transition>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enesis">
  <a:themeElements>
    <a:clrScheme name="Genesis">
      <a:dk1>
        <a:srgbClr val="000000"/>
      </a:dk1>
      <a:lt1>
        <a:srgbClr val="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Genesis">
  <a:themeElements>
    <a:clrScheme name="Genesis">
      <a:dk1>
        <a:srgbClr val="000000"/>
      </a:dk1>
      <a:lt1>
        <a:srgbClr val="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Genesis">
  <a:themeElements>
    <a:clrScheme name="Genesis">
      <a:dk1>
        <a:srgbClr val="000000"/>
      </a:dk1>
      <a:lt1>
        <a:srgbClr val="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1333</Words>
  <Application>Microsoft Office PowerPoint</Application>
  <PresentationFormat>On-screen Show (16:9)</PresentationFormat>
  <Paragraphs>165</Paragraphs>
  <Slides>17</Slides>
  <Notes>17</Notes>
  <HiddenSlides>0</HiddenSlides>
  <MMClips>0</MMClips>
  <ScaleCrop>false</ScaleCrop>
  <HeadingPairs>
    <vt:vector size="4" baseType="variant">
      <vt:variant>
        <vt:lpstr>Theme</vt:lpstr>
      </vt:variant>
      <vt:variant>
        <vt:i4>4</vt:i4>
      </vt:variant>
      <vt:variant>
        <vt:lpstr>Slide Titles</vt:lpstr>
      </vt:variant>
      <vt:variant>
        <vt:i4>17</vt:i4>
      </vt:variant>
    </vt:vector>
  </HeadingPairs>
  <TitlesOfParts>
    <vt:vector size="21" baseType="lpstr">
      <vt:lpstr>simple-light</vt:lpstr>
      <vt:lpstr>Genesis</vt:lpstr>
      <vt:lpstr>Genesis</vt:lpstr>
      <vt:lpstr>Genesis</vt:lpstr>
      <vt:lpstr>Virtual Machine</vt:lpstr>
      <vt:lpstr>What is virtualization</vt:lpstr>
      <vt:lpstr>Types of Virtualization</vt:lpstr>
      <vt:lpstr>History</vt:lpstr>
      <vt:lpstr>Hypervisor</vt:lpstr>
      <vt:lpstr>Types of Hypervisor</vt:lpstr>
      <vt:lpstr>Benefits</vt:lpstr>
      <vt:lpstr> Limitations</vt:lpstr>
      <vt:lpstr>Security Risks</vt:lpstr>
      <vt:lpstr>...Security Risks  (cont) </vt:lpstr>
      <vt:lpstr>How to address the risks</vt:lpstr>
      <vt:lpstr>IT Audit of Virtual Environment</vt:lpstr>
      <vt:lpstr>IT Audit of Virtual Environment </vt:lpstr>
      <vt:lpstr>IT Audit of Virtual Environment</vt:lpstr>
      <vt:lpstr>Future of VMs</vt:lpstr>
      <vt:lpstr>Conclusion</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Machine</dc:title>
  <dc:creator>Yao, Liang</dc:creator>
  <cp:lastModifiedBy>Yao, Liang</cp:lastModifiedBy>
  <cp:revision>1</cp:revision>
  <dcterms:modified xsi:type="dcterms:W3CDTF">2014-04-28T20:49:40Z</dcterms:modified>
</cp:coreProperties>
</file>