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4" r:id="rId3"/>
    <p:sldId id="285" r:id="rId4"/>
    <p:sldId id="287" r:id="rId5"/>
    <p:sldId id="286" r:id="rId6"/>
    <p:sldId id="288" r:id="rId7"/>
    <p:sldId id="293" r:id="rId8"/>
    <p:sldId id="291" r:id="rId9"/>
    <p:sldId id="292" r:id="rId10"/>
    <p:sldId id="290" r:id="rId11"/>
    <p:sldId id="294" r:id="rId12"/>
    <p:sldId id="301" r:id="rId13"/>
    <p:sldId id="283" r:id="rId14"/>
    <p:sldId id="295" r:id="rId15"/>
    <p:sldId id="299" r:id="rId16"/>
    <p:sldId id="300" r:id="rId17"/>
    <p:sldId id="297" r:id="rId18"/>
    <p:sldId id="302" r:id="rId19"/>
    <p:sldId id="298" r:id="rId20"/>
    <p:sldId id="296" r:id="rId21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69900"/>
    <a:srgbClr val="88D2CE"/>
    <a:srgbClr val="CC9900"/>
    <a:srgbClr val="FFFFFF"/>
    <a:srgbClr val="CC00CC"/>
    <a:srgbClr val="66FF33"/>
    <a:srgbClr val="FF7C80"/>
    <a:srgbClr val="FF505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45" autoAdjust="0"/>
    <p:restoredTop sz="94611" autoAdjust="0"/>
  </p:normalViewPr>
  <p:slideViewPr>
    <p:cSldViewPr>
      <p:cViewPr varScale="1">
        <p:scale>
          <a:sx n="80" d="100"/>
          <a:sy n="80" d="100"/>
        </p:scale>
        <p:origin x="22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14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276400-AB60-9C4E-8816-4DCBA44C8585}" type="doc">
      <dgm:prSet loTypeId="urn:microsoft.com/office/officeart/2005/8/layout/cycle3" loCatId="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306A219-CA83-7544-94E9-D1A2CFCCC1E4}">
      <dgm:prSet phldrT="[Text]" custT="1"/>
      <dgm:spPr/>
      <dgm:t>
        <a:bodyPr/>
        <a:lstStyle/>
        <a:p>
          <a:r>
            <a:rPr lang="en-US" sz="1000" dirty="0" smtClean="0"/>
            <a:t>1. </a:t>
          </a:r>
          <a:r>
            <a:rPr lang="en-US" sz="1050" dirty="0" smtClean="0"/>
            <a:t>Plan</a:t>
          </a:r>
          <a:endParaRPr lang="en-US" sz="1050" dirty="0"/>
        </a:p>
      </dgm:t>
    </dgm:pt>
    <dgm:pt modelId="{68358AFB-6F4E-FB40-87B4-9204AC7D54B1}" type="parTrans" cxnId="{1787EBDE-FD29-7E44-BF54-6C1B922D9EA7}">
      <dgm:prSet/>
      <dgm:spPr/>
      <dgm:t>
        <a:bodyPr/>
        <a:lstStyle/>
        <a:p>
          <a:endParaRPr lang="en-US" sz="2400"/>
        </a:p>
      </dgm:t>
    </dgm:pt>
    <dgm:pt modelId="{50CADD78-0A1A-6C41-8196-2409D44B0849}" type="sibTrans" cxnId="{1787EBDE-FD29-7E44-BF54-6C1B922D9EA7}">
      <dgm:prSet/>
      <dgm:spPr/>
      <dgm:t>
        <a:bodyPr/>
        <a:lstStyle/>
        <a:p>
          <a:endParaRPr lang="en-US" sz="2400"/>
        </a:p>
      </dgm:t>
    </dgm:pt>
    <dgm:pt modelId="{B18586EE-377A-874D-AEDC-1F719F4C4871}">
      <dgm:prSet phldrT="[Text]" custT="1"/>
      <dgm:spPr/>
      <dgm:t>
        <a:bodyPr/>
        <a:lstStyle/>
        <a:p>
          <a:r>
            <a:rPr lang="en-US" sz="1000" dirty="0" smtClean="0"/>
            <a:t>2. </a:t>
          </a:r>
          <a:r>
            <a:rPr lang="en-US" sz="1200" dirty="0" smtClean="0"/>
            <a:t>Import</a:t>
          </a:r>
          <a:endParaRPr lang="en-US" sz="1200" dirty="0"/>
        </a:p>
      </dgm:t>
    </dgm:pt>
    <dgm:pt modelId="{2093D8CF-0EE2-EB4C-A114-0FD805594DE5}" type="parTrans" cxnId="{6694C5C6-2238-FC44-8410-F44F01CD8EE5}">
      <dgm:prSet/>
      <dgm:spPr/>
      <dgm:t>
        <a:bodyPr/>
        <a:lstStyle/>
        <a:p>
          <a:endParaRPr lang="en-US" sz="2400"/>
        </a:p>
      </dgm:t>
    </dgm:pt>
    <dgm:pt modelId="{708B60AB-7446-3343-A0FD-2C08837647C0}" type="sibTrans" cxnId="{6694C5C6-2238-FC44-8410-F44F01CD8EE5}">
      <dgm:prSet/>
      <dgm:spPr/>
      <dgm:t>
        <a:bodyPr/>
        <a:lstStyle/>
        <a:p>
          <a:endParaRPr lang="en-US" sz="2400"/>
        </a:p>
      </dgm:t>
    </dgm:pt>
    <dgm:pt modelId="{7B52788B-974C-9148-BF9A-AC28A6C9AF1B}">
      <dgm:prSet phldrT="[Text]" custT="1"/>
      <dgm:spPr/>
      <dgm:t>
        <a:bodyPr/>
        <a:lstStyle/>
        <a:p>
          <a:r>
            <a:rPr lang="en-US" sz="1000" dirty="0" smtClean="0"/>
            <a:t>3. </a:t>
          </a:r>
          <a:r>
            <a:rPr lang="en-US" sz="1200" dirty="0" smtClean="0"/>
            <a:t>Prepare</a:t>
          </a:r>
          <a:endParaRPr lang="en-US" sz="1200" dirty="0"/>
        </a:p>
      </dgm:t>
    </dgm:pt>
    <dgm:pt modelId="{64FDE3E1-D9D4-2E4A-994E-C334532E147E}" type="parTrans" cxnId="{2C97E442-DE64-DD41-92BC-5CAD6A3D4267}">
      <dgm:prSet/>
      <dgm:spPr/>
      <dgm:t>
        <a:bodyPr/>
        <a:lstStyle/>
        <a:p>
          <a:endParaRPr lang="en-US" sz="2400"/>
        </a:p>
      </dgm:t>
    </dgm:pt>
    <dgm:pt modelId="{E65297B7-B333-614F-A18D-19E724501C7F}" type="sibTrans" cxnId="{2C97E442-DE64-DD41-92BC-5CAD6A3D4267}">
      <dgm:prSet/>
      <dgm:spPr/>
      <dgm:t>
        <a:bodyPr/>
        <a:lstStyle/>
        <a:p>
          <a:endParaRPr lang="en-US" sz="2400"/>
        </a:p>
      </dgm:t>
    </dgm:pt>
    <dgm:pt modelId="{3C9F1DC5-6EB7-354F-A860-D2BE087013CA}">
      <dgm:prSet phldrT="[Text]" custT="1"/>
      <dgm:spPr/>
      <dgm:t>
        <a:bodyPr/>
        <a:lstStyle/>
        <a:p>
          <a:pPr algn="l"/>
          <a:r>
            <a:rPr lang="en-US" sz="1000" dirty="0" smtClean="0"/>
            <a:t>4. Analyze</a:t>
          </a:r>
        </a:p>
      </dgm:t>
    </dgm:pt>
    <dgm:pt modelId="{C7F915DC-FB5A-C94E-9DF6-BDB386B78FAD}" type="parTrans" cxnId="{2D1BE8ED-2EB7-2B4D-B979-048058D90F90}">
      <dgm:prSet/>
      <dgm:spPr/>
      <dgm:t>
        <a:bodyPr/>
        <a:lstStyle/>
        <a:p>
          <a:endParaRPr lang="en-US" sz="2400"/>
        </a:p>
      </dgm:t>
    </dgm:pt>
    <dgm:pt modelId="{4B2BCBA0-E7A5-0447-89A0-A26780044BBD}" type="sibTrans" cxnId="{2D1BE8ED-2EB7-2B4D-B979-048058D90F90}">
      <dgm:prSet/>
      <dgm:spPr/>
      <dgm:t>
        <a:bodyPr/>
        <a:lstStyle/>
        <a:p>
          <a:endParaRPr lang="en-US" sz="2400"/>
        </a:p>
      </dgm:t>
    </dgm:pt>
    <dgm:pt modelId="{732A1606-43A7-3E44-B154-9C0A65F1BED4}">
      <dgm:prSet phldrT="[Text]" custT="1"/>
      <dgm:spPr/>
      <dgm:t>
        <a:bodyPr/>
        <a:lstStyle/>
        <a:p>
          <a:r>
            <a:rPr lang="en-US" sz="1000" dirty="0" smtClean="0"/>
            <a:t>5. Report</a:t>
          </a:r>
          <a:endParaRPr lang="en-US" sz="1000" dirty="0"/>
        </a:p>
      </dgm:t>
    </dgm:pt>
    <dgm:pt modelId="{3DC23B7B-8886-4847-BC1B-D6A65E9840E6}" type="parTrans" cxnId="{C6A5854A-7473-574E-8787-BF0E14020D6E}">
      <dgm:prSet/>
      <dgm:spPr/>
      <dgm:t>
        <a:bodyPr/>
        <a:lstStyle/>
        <a:p>
          <a:endParaRPr lang="en-US" sz="2400"/>
        </a:p>
      </dgm:t>
    </dgm:pt>
    <dgm:pt modelId="{E78012EF-9FA0-F149-868D-AB462F74B9DD}" type="sibTrans" cxnId="{C6A5854A-7473-574E-8787-BF0E14020D6E}">
      <dgm:prSet/>
      <dgm:spPr/>
      <dgm:t>
        <a:bodyPr/>
        <a:lstStyle/>
        <a:p>
          <a:endParaRPr lang="en-US" sz="2400"/>
        </a:p>
      </dgm:t>
    </dgm:pt>
    <dgm:pt modelId="{087E16F1-0720-0845-BB03-63AA7516B515}">
      <dgm:prSet phldrT="[Text]" custT="1"/>
      <dgm:spPr/>
      <dgm:t>
        <a:bodyPr/>
        <a:lstStyle/>
        <a:p>
          <a:pPr marL="115888" indent="-107950">
            <a:tabLst/>
          </a:pPr>
          <a:r>
            <a:rPr lang="en-US" sz="1000" dirty="0" smtClean="0"/>
            <a:t>Plan your work prior to starting the project</a:t>
          </a:r>
          <a:endParaRPr lang="en-US" sz="1000" dirty="0"/>
        </a:p>
      </dgm:t>
    </dgm:pt>
    <dgm:pt modelId="{B17C37C2-5CF4-C84D-A265-EC47C864F853}" type="parTrans" cxnId="{00C70402-8CCA-A94C-B3C0-6EBE810027F4}">
      <dgm:prSet/>
      <dgm:spPr/>
      <dgm:t>
        <a:bodyPr/>
        <a:lstStyle/>
        <a:p>
          <a:endParaRPr lang="en-US" sz="2400"/>
        </a:p>
      </dgm:t>
    </dgm:pt>
    <dgm:pt modelId="{C084944C-0762-BC42-BD0B-AF3DC79C8254}" type="sibTrans" cxnId="{00C70402-8CCA-A94C-B3C0-6EBE810027F4}">
      <dgm:prSet/>
      <dgm:spPr/>
      <dgm:t>
        <a:bodyPr/>
        <a:lstStyle/>
        <a:p>
          <a:endParaRPr lang="en-US" sz="2400"/>
        </a:p>
      </dgm:t>
    </dgm:pt>
    <dgm:pt modelId="{0DD9097E-F65F-8F4D-9A86-F79061E73005}">
      <dgm:prSet phldrT="[Text]" custT="1"/>
      <dgm:spPr/>
      <dgm:t>
        <a:bodyPr/>
        <a:lstStyle/>
        <a:p>
          <a:pPr marL="115888" indent="-107950">
            <a:tabLst/>
          </a:pPr>
          <a:r>
            <a:rPr lang="en-US" sz="1000" dirty="0" smtClean="0"/>
            <a:t>Formulate clear objectives</a:t>
          </a:r>
          <a:endParaRPr lang="en-US" sz="1000" dirty="0"/>
        </a:p>
      </dgm:t>
    </dgm:pt>
    <dgm:pt modelId="{575B6944-07FF-5F43-AF66-74FF302ED7EB}" type="parTrans" cxnId="{73F588F5-C59A-1640-8EC5-0D9C8D462927}">
      <dgm:prSet/>
      <dgm:spPr/>
      <dgm:t>
        <a:bodyPr/>
        <a:lstStyle/>
        <a:p>
          <a:endParaRPr lang="en-US" sz="2400"/>
        </a:p>
      </dgm:t>
    </dgm:pt>
    <dgm:pt modelId="{ABCD90AE-BF36-8549-9054-AEE3B7B912D4}" type="sibTrans" cxnId="{73F588F5-C59A-1640-8EC5-0D9C8D462927}">
      <dgm:prSet/>
      <dgm:spPr/>
      <dgm:t>
        <a:bodyPr/>
        <a:lstStyle/>
        <a:p>
          <a:endParaRPr lang="en-US" sz="2400"/>
        </a:p>
      </dgm:t>
    </dgm:pt>
    <dgm:pt modelId="{8D98D226-2816-DE40-B12B-483C23479A7B}">
      <dgm:prSet phldrT="[Text]" custT="1"/>
      <dgm:spPr/>
      <dgm:t>
        <a:bodyPr/>
        <a:lstStyle/>
        <a:p>
          <a:pPr marL="115888" indent="-107950">
            <a:tabLst/>
          </a:pPr>
          <a:r>
            <a:rPr lang="en-US" sz="1000" dirty="0" smtClean="0"/>
            <a:t>Develop a concise strategy</a:t>
          </a:r>
          <a:endParaRPr lang="en-US" sz="1000" dirty="0"/>
        </a:p>
      </dgm:t>
    </dgm:pt>
    <dgm:pt modelId="{A5F46236-B044-3A40-870A-323ED9984F76}" type="parTrans" cxnId="{E3445BDD-D865-AB4E-B88E-597D4E1C3EDA}">
      <dgm:prSet/>
      <dgm:spPr/>
      <dgm:t>
        <a:bodyPr/>
        <a:lstStyle/>
        <a:p>
          <a:endParaRPr lang="en-US" sz="2400"/>
        </a:p>
      </dgm:t>
    </dgm:pt>
    <dgm:pt modelId="{F618BEF1-753F-A148-9184-ED1A02671032}" type="sibTrans" cxnId="{E3445BDD-D865-AB4E-B88E-597D4E1C3EDA}">
      <dgm:prSet/>
      <dgm:spPr/>
      <dgm:t>
        <a:bodyPr/>
        <a:lstStyle/>
        <a:p>
          <a:endParaRPr lang="en-US" sz="2400"/>
        </a:p>
      </dgm:t>
    </dgm:pt>
    <dgm:pt modelId="{058E4E7E-3AB0-E347-802C-DAC1D7C6ADFE}">
      <dgm:prSet phldrT="[Text]" custT="1"/>
      <dgm:spPr/>
      <dgm:t>
        <a:bodyPr/>
        <a:lstStyle/>
        <a:p>
          <a:pPr marL="115888" indent="-107950">
            <a:tabLst/>
          </a:pPr>
          <a:r>
            <a:rPr lang="en-US" sz="1000" dirty="0" smtClean="0"/>
            <a:t>Budget resources effectively</a:t>
          </a:r>
          <a:endParaRPr lang="en-US" sz="1000" dirty="0"/>
        </a:p>
      </dgm:t>
    </dgm:pt>
    <dgm:pt modelId="{E88D947F-889A-FE49-A620-04A2D8D7BFA6}" type="parTrans" cxnId="{7A5D7612-0408-9F47-AC88-D8FB0EF8CBC5}">
      <dgm:prSet/>
      <dgm:spPr/>
      <dgm:t>
        <a:bodyPr/>
        <a:lstStyle/>
        <a:p>
          <a:endParaRPr lang="en-US" sz="2400"/>
        </a:p>
      </dgm:t>
    </dgm:pt>
    <dgm:pt modelId="{545B6B31-13F2-5448-BAFF-A5030F63D2D7}" type="sibTrans" cxnId="{7A5D7612-0408-9F47-AC88-D8FB0EF8CBC5}">
      <dgm:prSet/>
      <dgm:spPr/>
      <dgm:t>
        <a:bodyPr/>
        <a:lstStyle/>
        <a:p>
          <a:endParaRPr lang="en-US" sz="2400"/>
        </a:p>
      </dgm:t>
    </dgm:pt>
    <dgm:pt modelId="{6EC94891-027E-644E-82C9-A4B1E38F52A8}">
      <dgm:prSet phldrT="[Text]" custT="1"/>
      <dgm:spPr/>
      <dgm:t>
        <a:bodyPr/>
        <a:lstStyle/>
        <a:p>
          <a:pPr marL="115888" indent="-107950">
            <a:tabLst/>
          </a:pPr>
          <a:r>
            <a:rPr lang="en-US" sz="1000" dirty="0" smtClean="0"/>
            <a:t>Import Data Outlined in Plan</a:t>
          </a:r>
          <a:endParaRPr lang="en-US" sz="1000" dirty="0"/>
        </a:p>
      </dgm:t>
    </dgm:pt>
    <dgm:pt modelId="{965BE5D6-724A-A74D-A51E-A6EAB35C62AB}" type="parTrans" cxnId="{BD49BE91-E722-B54C-89B9-AE999150EF6C}">
      <dgm:prSet/>
      <dgm:spPr/>
      <dgm:t>
        <a:bodyPr/>
        <a:lstStyle/>
        <a:p>
          <a:endParaRPr lang="en-US" sz="2400"/>
        </a:p>
      </dgm:t>
    </dgm:pt>
    <dgm:pt modelId="{298E90FF-A3E8-5047-88BF-2157F23322E9}" type="sibTrans" cxnId="{BD49BE91-E722-B54C-89B9-AE999150EF6C}">
      <dgm:prSet/>
      <dgm:spPr/>
      <dgm:t>
        <a:bodyPr/>
        <a:lstStyle/>
        <a:p>
          <a:endParaRPr lang="en-US" sz="2400"/>
        </a:p>
      </dgm:t>
    </dgm:pt>
    <dgm:pt modelId="{68F29293-570D-F34C-ABE0-DEE203C68E43}">
      <dgm:prSet phldrT="[Text]" custT="1"/>
      <dgm:spPr/>
      <dgm:t>
        <a:bodyPr/>
        <a:lstStyle/>
        <a:p>
          <a:pPr marL="57150" indent="0"/>
          <a:endParaRPr lang="en-US" sz="800" dirty="0"/>
        </a:p>
      </dgm:t>
    </dgm:pt>
    <dgm:pt modelId="{26CDEDEB-133D-A647-B7D7-DDD14B22EDF3}" type="parTrans" cxnId="{F5680D88-4E0C-2544-B083-8191B9C5D9B8}">
      <dgm:prSet/>
      <dgm:spPr/>
      <dgm:t>
        <a:bodyPr/>
        <a:lstStyle/>
        <a:p>
          <a:endParaRPr lang="en-US" sz="2400"/>
        </a:p>
      </dgm:t>
    </dgm:pt>
    <dgm:pt modelId="{44C43896-3B66-254A-8FA4-BB35507003C6}" type="sibTrans" cxnId="{F5680D88-4E0C-2544-B083-8191B9C5D9B8}">
      <dgm:prSet/>
      <dgm:spPr/>
      <dgm:t>
        <a:bodyPr/>
        <a:lstStyle/>
        <a:p>
          <a:endParaRPr lang="en-US" sz="2400"/>
        </a:p>
      </dgm:t>
    </dgm:pt>
    <dgm:pt modelId="{313E2EBE-0B9E-7D45-A8A0-1954F1399188}">
      <dgm:prSet phldrT="[Text]" custT="1"/>
      <dgm:spPr/>
      <dgm:t>
        <a:bodyPr/>
        <a:lstStyle/>
        <a:p>
          <a:pPr marL="115888" indent="-107950">
            <a:tabLst/>
          </a:pPr>
          <a:r>
            <a:rPr lang="en-US" sz="1000" dirty="0" smtClean="0"/>
            <a:t>Locate specific data files and identify specific files</a:t>
          </a:r>
          <a:endParaRPr lang="en-US" sz="1000" dirty="0"/>
        </a:p>
      </dgm:t>
    </dgm:pt>
    <dgm:pt modelId="{7C5B684F-4B7F-4640-B23B-28AB291377D8}" type="parTrans" cxnId="{4C3B0841-EF9C-4A4D-AF51-B8B74DB94ECD}">
      <dgm:prSet/>
      <dgm:spPr/>
      <dgm:t>
        <a:bodyPr/>
        <a:lstStyle/>
        <a:p>
          <a:endParaRPr lang="en-US" sz="2400"/>
        </a:p>
      </dgm:t>
    </dgm:pt>
    <dgm:pt modelId="{A66E09E3-DFDD-2C43-96B1-39D285C8B010}" type="sibTrans" cxnId="{4C3B0841-EF9C-4A4D-AF51-B8B74DB94ECD}">
      <dgm:prSet/>
      <dgm:spPr/>
      <dgm:t>
        <a:bodyPr/>
        <a:lstStyle/>
        <a:p>
          <a:endParaRPr lang="en-US" sz="2400"/>
        </a:p>
      </dgm:t>
    </dgm:pt>
    <dgm:pt modelId="{261D2BCB-B506-6342-B891-45047AE4A1D5}">
      <dgm:prSet phldrT="[Text]" custT="1"/>
      <dgm:spPr/>
      <dgm:t>
        <a:bodyPr/>
        <a:lstStyle/>
        <a:p>
          <a:pPr marL="115888" indent="-107950">
            <a:tabLst/>
          </a:pPr>
          <a:r>
            <a:rPr lang="en-US" sz="1000" dirty="0" smtClean="0"/>
            <a:t>Acquire and create table layouts for source files</a:t>
          </a:r>
          <a:endParaRPr lang="en-US" sz="1000" dirty="0"/>
        </a:p>
      </dgm:t>
    </dgm:pt>
    <dgm:pt modelId="{513615F3-1C9C-4645-BD6A-ABBEAE8C19C1}" type="parTrans" cxnId="{B7C5D678-D963-4E4A-8A3C-2DB73D8226FA}">
      <dgm:prSet/>
      <dgm:spPr/>
      <dgm:t>
        <a:bodyPr/>
        <a:lstStyle/>
        <a:p>
          <a:endParaRPr lang="en-US" sz="2400"/>
        </a:p>
      </dgm:t>
    </dgm:pt>
    <dgm:pt modelId="{2BB73173-63F6-194C-BBA6-B772EF885312}" type="sibTrans" cxnId="{B7C5D678-D963-4E4A-8A3C-2DB73D8226FA}">
      <dgm:prSet/>
      <dgm:spPr/>
      <dgm:t>
        <a:bodyPr/>
        <a:lstStyle/>
        <a:p>
          <a:endParaRPr lang="en-US" sz="2400"/>
        </a:p>
      </dgm:t>
    </dgm:pt>
    <dgm:pt modelId="{855E1843-44E5-6541-8BF0-3EB738608DF5}">
      <dgm:prSet phldrT="[Text]" custT="1"/>
      <dgm:spPr/>
      <dgm:t>
        <a:bodyPr/>
        <a:lstStyle/>
        <a:p>
          <a:pPr marL="115888" indent="-107950">
            <a:tabLst/>
          </a:pPr>
          <a:r>
            <a:rPr lang="en-US" sz="1000" dirty="0" smtClean="0"/>
            <a:t>Prepare your data analysis</a:t>
          </a:r>
          <a:endParaRPr lang="en-US" sz="1000" dirty="0"/>
        </a:p>
      </dgm:t>
    </dgm:pt>
    <dgm:pt modelId="{52729496-F505-3A44-A5CC-C361D7253C65}" type="parTrans" cxnId="{396144DF-0C7E-0C47-B6F7-5B4AA7BFE3AE}">
      <dgm:prSet/>
      <dgm:spPr/>
      <dgm:t>
        <a:bodyPr/>
        <a:lstStyle/>
        <a:p>
          <a:endParaRPr lang="en-US" sz="2400"/>
        </a:p>
      </dgm:t>
    </dgm:pt>
    <dgm:pt modelId="{40B3BACA-3602-074D-90BF-70437166AF3F}" type="sibTrans" cxnId="{396144DF-0C7E-0C47-B6F7-5B4AA7BFE3AE}">
      <dgm:prSet/>
      <dgm:spPr/>
      <dgm:t>
        <a:bodyPr/>
        <a:lstStyle/>
        <a:p>
          <a:endParaRPr lang="en-US" sz="2400"/>
        </a:p>
      </dgm:t>
    </dgm:pt>
    <dgm:pt modelId="{481E6DEA-E38E-E142-A17F-42F7BF94ED19}">
      <dgm:prSet phldrT="[Text]" custT="1"/>
      <dgm:spPr/>
      <dgm:t>
        <a:bodyPr/>
        <a:lstStyle/>
        <a:p>
          <a:pPr marL="115888" indent="-107950">
            <a:tabLst/>
          </a:pPr>
          <a:r>
            <a:rPr lang="en-US" sz="1000" dirty="0" smtClean="0"/>
            <a:t>Understand data quality of source files</a:t>
          </a:r>
          <a:endParaRPr lang="en-US" sz="1000" dirty="0"/>
        </a:p>
      </dgm:t>
    </dgm:pt>
    <dgm:pt modelId="{8885F1D1-CC1D-3C4B-90FC-609B6F9C32FB}" type="parTrans" cxnId="{822D0746-CA44-2E40-AC9B-5C48FFE41AFB}">
      <dgm:prSet/>
      <dgm:spPr/>
      <dgm:t>
        <a:bodyPr/>
        <a:lstStyle/>
        <a:p>
          <a:endParaRPr lang="en-US" sz="2400"/>
        </a:p>
      </dgm:t>
    </dgm:pt>
    <dgm:pt modelId="{FF86003B-392F-2543-8B54-E33423D583C3}" type="sibTrans" cxnId="{822D0746-CA44-2E40-AC9B-5C48FFE41AFB}">
      <dgm:prSet/>
      <dgm:spPr/>
      <dgm:t>
        <a:bodyPr/>
        <a:lstStyle/>
        <a:p>
          <a:endParaRPr lang="en-US" sz="2400"/>
        </a:p>
      </dgm:t>
    </dgm:pt>
    <dgm:pt modelId="{D5E70534-084F-8345-BC52-FCE53769E51D}">
      <dgm:prSet phldrT="[Text]" custT="1"/>
      <dgm:spPr/>
      <dgm:t>
        <a:bodyPr/>
        <a:lstStyle/>
        <a:p>
          <a:pPr marL="115888" indent="-107950">
            <a:tabLst/>
          </a:pPr>
          <a:endParaRPr lang="en-US" sz="800" dirty="0" smtClean="0"/>
        </a:p>
        <a:p>
          <a:pPr marL="57150" indent="0"/>
          <a:endParaRPr lang="en-US" sz="800" dirty="0"/>
        </a:p>
      </dgm:t>
    </dgm:pt>
    <dgm:pt modelId="{27ABFF2F-70FA-5A4C-8B99-8A776D546BF3}" type="parTrans" cxnId="{9023AEB3-90DD-AA4E-8D64-0C432E00B573}">
      <dgm:prSet/>
      <dgm:spPr/>
      <dgm:t>
        <a:bodyPr/>
        <a:lstStyle/>
        <a:p>
          <a:endParaRPr lang="en-US" sz="2400"/>
        </a:p>
      </dgm:t>
    </dgm:pt>
    <dgm:pt modelId="{66ED8396-1FD6-C241-AEB6-F06857ED826C}" type="sibTrans" cxnId="{9023AEB3-90DD-AA4E-8D64-0C432E00B573}">
      <dgm:prSet/>
      <dgm:spPr/>
      <dgm:t>
        <a:bodyPr/>
        <a:lstStyle/>
        <a:p>
          <a:endParaRPr lang="en-US" sz="2400"/>
        </a:p>
      </dgm:t>
    </dgm:pt>
    <dgm:pt modelId="{96F2E93C-600D-584B-8494-1321A59C8DAB}">
      <dgm:prSet phldrT="[Text]" custT="1"/>
      <dgm:spPr/>
      <dgm:t>
        <a:bodyPr/>
        <a:lstStyle/>
        <a:p>
          <a:pPr marL="115888" indent="-107950">
            <a:tabLst/>
          </a:pPr>
          <a:r>
            <a:rPr lang="en-US" sz="1000" dirty="0" smtClean="0"/>
            <a:t>Identify incorrect date ranges</a:t>
          </a:r>
          <a:endParaRPr lang="en-US" sz="1000" dirty="0"/>
        </a:p>
      </dgm:t>
    </dgm:pt>
    <dgm:pt modelId="{2AEE4934-9856-5F46-A921-501E946FF26A}" type="parTrans" cxnId="{617A7338-CE24-0E43-BCF1-12FB853EE96E}">
      <dgm:prSet/>
      <dgm:spPr/>
      <dgm:t>
        <a:bodyPr/>
        <a:lstStyle/>
        <a:p>
          <a:endParaRPr lang="en-US" sz="2400"/>
        </a:p>
      </dgm:t>
    </dgm:pt>
    <dgm:pt modelId="{BF39C4F0-B156-764E-AC99-68E826EED2DA}" type="sibTrans" cxnId="{617A7338-CE24-0E43-BCF1-12FB853EE96E}">
      <dgm:prSet/>
      <dgm:spPr/>
      <dgm:t>
        <a:bodyPr/>
        <a:lstStyle/>
        <a:p>
          <a:endParaRPr lang="en-US" sz="2400"/>
        </a:p>
      </dgm:t>
    </dgm:pt>
    <dgm:pt modelId="{A440B10E-B629-9C47-ABB8-61AA3E9E44A6}">
      <dgm:prSet phldrT="[Text]" custT="1"/>
      <dgm:spPr/>
      <dgm:t>
        <a:bodyPr/>
        <a:lstStyle/>
        <a:p>
          <a:pPr marL="115888" indent="-107950">
            <a:tabLst/>
          </a:pPr>
          <a:r>
            <a:rPr lang="en-US" sz="1000" dirty="0" smtClean="0"/>
            <a:t>Incorrect totals</a:t>
          </a:r>
          <a:endParaRPr lang="en-US" sz="1000" dirty="0"/>
        </a:p>
      </dgm:t>
    </dgm:pt>
    <dgm:pt modelId="{C347B720-6965-EC4F-856F-D8349336D956}" type="parTrans" cxnId="{F8430DD3-F98E-684A-A82F-F7F82EAF4FA6}">
      <dgm:prSet/>
      <dgm:spPr/>
      <dgm:t>
        <a:bodyPr/>
        <a:lstStyle/>
        <a:p>
          <a:endParaRPr lang="en-US" sz="2400"/>
        </a:p>
      </dgm:t>
    </dgm:pt>
    <dgm:pt modelId="{B327A3BA-9662-0841-90F6-414C073E6F93}" type="sibTrans" cxnId="{F8430DD3-F98E-684A-A82F-F7F82EAF4FA6}">
      <dgm:prSet/>
      <dgm:spPr/>
      <dgm:t>
        <a:bodyPr/>
        <a:lstStyle/>
        <a:p>
          <a:endParaRPr lang="en-US" sz="2400"/>
        </a:p>
      </dgm:t>
    </dgm:pt>
    <dgm:pt modelId="{1567DE17-00B2-4645-A074-24395192EC5F}">
      <dgm:prSet phldrT="[Text]" custT="1"/>
      <dgm:spPr/>
      <dgm:t>
        <a:bodyPr/>
        <a:lstStyle/>
        <a:p>
          <a:pPr marL="115888" indent="-107950">
            <a:tabLst/>
          </a:pPr>
          <a:r>
            <a:rPr lang="en-US" sz="1000" dirty="0" smtClean="0"/>
            <a:t>Missing transactions</a:t>
          </a:r>
          <a:endParaRPr lang="en-US" sz="1000" dirty="0"/>
        </a:p>
      </dgm:t>
    </dgm:pt>
    <dgm:pt modelId="{DFCB4F07-7603-314D-8E3A-4E7F3D6EFBF1}" type="parTrans" cxnId="{8308EE5B-A280-E045-B523-63FD1D674A78}">
      <dgm:prSet/>
      <dgm:spPr/>
      <dgm:t>
        <a:bodyPr/>
        <a:lstStyle/>
        <a:p>
          <a:endParaRPr lang="en-US" sz="2400"/>
        </a:p>
      </dgm:t>
    </dgm:pt>
    <dgm:pt modelId="{DD0C8195-70BE-5A4A-961C-FC6C4D02F691}" type="sibTrans" cxnId="{8308EE5B-A280-E045-B523-63FD1D674A78}">
      <dgm:prSet/>
      <dgm:spPr/>
      <dgm:t>
        <a:bodyPr/>
        <a:lstStyle/>
        <a:p>
          <a:endParaRPr lang="en-US" sz="2400"/>
        </a:p>
      </dgm:t>
    </dgm:pt>
    <dgm:pt modelId="{30E15128-7C45-0748-9FEC-4AA081776C8F}">
      <dgm:prSet phldrT="[Text]" custT="1"/>
      <dgm:spPr/>
      <dgm:t>
        <a:bodyPr/>
        <a:lstStyle/>
        <a:p>
          <a:pPr marL="115888" indent="-107950">
            <a:tabLst/>
          </a:pPr>
          <a:r>
            <a:rPr lang="en-US" sz="1000" dirty="0" err="1" smtClean="0"/>
            <a:t>Etc</a:t>
          </a:r>
          <a:endParaRPr lang="en-US" sz="1000" dirty="0"/>
        </a:p>
      </dgm:t>
    </dgm:pt>
    <dgm:pt modelId="{DBE1C059-462E-304F-B1DF-B86B953B3CCC}" type="parTrans" cxnId="{6F4D78B9-6679-0842-990B-B43DDBACA591}">
      <dgm:prSet/>
      <dgm:spPr/>
      <dgm:t>
        <a:bodyPr/>
        <a:lstStyle/>
        <a:p>
          <a:endParaRPr lang="en-US" sz="2400"/>
        </a:p>
      </dgm:t>
    </dgm:pt>
    <dgm:pt modelId="{A5568A59-A961-AE4B-9525-625C4F360362}" type="sibTrans" cxnId="{6F4D78B9-6679-0842-990B-B43DDBACA591}">
      <dgm:prSet/>
      <dgm:spPr/>
      <dgm:t>
        <a:bodyPr/>
        <a:lstStyle/>
        <a:p>
          <a:endParaRPr lang="en-US" sz="2400"/>
        </a:p>
      </dgm:t>
    </dgm:pt>
    <dgm:pt modelId="{DA6F4DF3-89FB-364C-8E11-B9A3E12D9FB8}">
      <dgm:prSet phldrT="[Text]" custT="1"/>
      <dgm:spPr/>
      <dgm:t>
        <a:bodyPr/>
        <a:lstStyle/>
        <a:p>
          <a:pPr marL="117475" indent="-112713" algn="l">
            <a:tabLst/>
          </a:pPr>
          <a:r>
            <a:rPr lang="en-US" sz="1000" dirty="0" smtClean="0"/>
            <a:t>Analyze the prepared data </a:t>
          </a:r>
        </a:p>
      </dgm:t>
    </dgm:pt>
    <dgm:pt modelId="{6E6C1FAA-496A-164F-9952-B743A32ED13D}" type="parTrans" cxnId="{5F1B74A5-3B0C-A14B-A0B0-F5B9C8CE5956}">
      <dgm:prSet/>
      <dgm:spPr/>
      <dgm:t>
        <a:bodyPr/>
        <a:lstStyle/>
        <a:p>
          <a:endParaRPr lang="en-US"/>
        </a:p>
      </dgm:t>
    </dgm:pt>
    <dgm:pt modelId="{577F5F03-1E89-3249-BB33-A2E818B142CE}" type="sibTrans" cxnId="{5F1B74A5-3B0C-A14B-A0B0-F5B9C8CE5956}">
      <dgm:prSet/>
      <dgm:spPr/>
      <dgm:t>
        <a:bodyPr/>
        <a:lstStyle/>
        <a:p>
          <a:endParaRPr lang="en-US"/>
        </a:p>
      </dgm:t>
    </dgm:pt>
    <dgm:pt modelId="{C9B9637E-7E19-784B-A5F5-EBFA51057E03}">
      <dgm:prSet phldrT="[Text]" custT="1"/>
      <dgm:spPr/>
      <dgm:t>
        <a:bodyPr/>
        <a:lstStyle/>
        <a:p>
          <a:pPr marL="117475" indent="-112713" algn="l">
            <a:tabLst/>
          </a:pPr>
          <a:r>
            <a:rPr lang="en-US" sz="1000" dirty="0" smtClean="0"/>
            <a:t>Consider data integrity issues</a:t>
          </a:r>
        </a:p>
      </dgm:t>
    </dgm:pt>
    <dgm:pt modelId="{0DC4CBE6-73E5-2B43-A027-758FA2E3BEF6}" type="parTrans" cxnId="{ED8EB1D0-760D-7A4D-9D28-2A1A2C68B8A5}">
      <dgm:prSet/>
      <dgm:spPr/>
      <dgm:t>
        <a:bodyPr/>
        <a:lstStyle/>
        <a:p>
          <a:endParaRPr lang="en-US"/>
        </a:p>
      </dgm:t>
    </dgm:pt>
    <dgm:pt modelId="{A08E6673-A35A-F44E-BA92-C1CAD781BBC1}" type="sibTrans" cxnId="{ED8EB1D0-760D-7A4D-9D28-2A1A2C68B8A5}">
      <dgm:prSet/>
      <dgm:spPr/>
      <dgm:t>
        <a:bodyPr/>
        <a:lstStyle/>
        <a:p>
          <a:endParaRPr lang="en-US"/>
        </a:p>
      </dgm:t>
    </dgm:pt>
    <dgm:pt modelId="{B421DA6A-BA5F-B74E-827A-9F01A31150FB}">
      <dgm:prSet phldrT="[Text]" custT="1"/>
      <dgm:spPr/>
      <dgm:t>
        <a:bodyPr/>
        <a:lstStyle/>
        <a:p>
          <a:pPr marL="117475" indent="-112713" algn="l">
            <a:tabLst/>
          </a:pPr>
          <a:r>
            <a:rPr lang="en-US" sz="1000" dirty="0" smtClean="0"/>
            <a:t>Many objectives could take many steps </a:t>
          </a:r>
          <a:r>
            <a:rPr lang="mr-IN" sz="1000" dirty="0" smtClean="0"/>
            <a:t>–</a:t>
          </a:r>
          <a:r>
            <a:rPr lang="en-US" sz="1000" dirty="0" smtClean="0"/>
            <a:t> proving your hypothesis </a:t>
          </a:r>
          <a:endParaRPr lang="en-US" sz="1000" dirty="0"/>
        </a:p>
      </dgm:t>
    </dgm:pt>
    <dgm:pt modelId="{B6B3B888-BD23-2847-B797-904F8FF3A140}" type="parTrans" cxnId="{FA2F5279-BC8D-9D4E-8F59-9E5DE48DC8F6}">
      <dgm:prSet/>
      <dgm:spPr/>
      <dgm:t>
        <a:bodyPr/>
        <a:lstStyle/>
        <a:p>
          <a:endParaRPr lang="en-US"/>
        </a:p>
      </dgm:t>
    </dgm:pt>
    <dgm:pt modelId="{D04A279B-40AB-9C4C-A01F-2E2A2B7952BE}" type="sibTrans" cxnId="{FA2F5279-BC8D-9D4E-8F59-9E5DE48DC8F6}">
      <dgm:prSet/>
      <dgm:spPr/>
      <dgm:t>
        <a:bodyPr/>
        <a:lstStyle/>
        <a:p>
          <a:endParaRPr lang="en-US"/>
        </a:p>
      </dgm:t>
    </dgm:pt>
    <dgm:pt modelId="{51CACE24-76BE-AE48-A759-34790FFA2412}">
      <dgm:prSet phldrT="[Text]" custT="1"/>
      <dgm:spPr/>
      <dgm:t>
        <a:bodyPr/>
        <a:lstStyle/>
        <a:p>
          <a:pPr marL="117475" indent="-112713">
            <a:tabLst/>
          </a:pPr>
          <a:r>
            <a:rPr lang="en-US" sz="1000" dirty="0" smtClean="0"/>
            <a:t>Understand the audience</a:t>
          </a:r>
          <a:endParaRPr lang="en-US" sz="1000" dirty="0"/>
        </a:p>
      </dgm:t>
    </dgm:pt>
    <dgm:pt modelId="{0CB38194-0ED6-5248-9388-E3B3A2159FA4}" type="parTrans" cxnId="{2FEA4E0D-EAE1-F844-B6AA-CECDF17D28FB}">
      <dgm:prSet/>
      <dgm:spPr/>
      <dgm:t>
        <a:bodyPr/>
        <a:lstStyle/>
        <a:p>
          <a:endParaRPr lang="en-US"/>
        </a:p>
      </dgm:t>
    </dgm:pt>
    <dgm:pt modelId="{66740706-6BE0-9845-9766-C8853BC9B0E2}" type="sibTrans" cxnId="{2FEA4E0D-EAE1-F844-B6AA-CECDF17D28FB}">
      <dgm:prSet/>
      <dgm:spPr/>
      <dgm:t>
        <a:bodyPr/>
        <a:lstStyle/>
        <a:p>
          <a:endParaRPr lang="en-US"/>
        </a:p>
      </dgm:t>
    </dgm:pt>
    <dgm:pt modelId="{DB6798DE-660A-3144-9044-6856BF4E17A5}">
      <dgm:prSet phldrT="[Text]" custT="1"/>
      <dgm:spPr/>
      <dgm:t>
        <a:bodyPr/>
        <a:lstStyle/>
        <a:p>
          <a:pPr marL="117475" indent="-112713">
            <a:tabLst/>
          </a:pPr>
          <a:r>
            <a:rPr lang="en-US" sz="1000" dirty="0" smtClean="0"/>
            <a:t>Will the report be admitted to legal proceedings </a:t>
          </a:r>
          <a:r>
            <a:rPr lang="mr-IN" sz="1000" dirty="0" smtClean="0"/>
            <a:t>–</a:t>
          </a:r>
          <a:r>
            <a:rPr lang="en-US" sz="1000" dirty="0" smtClean="0"/>
            <a:t> considered as evidence?</a:t>
          </a:r>
          <a:endParaRPr lang="en-US" sz="1000" dirty="0"/>
        </a:p>
      </dgm:t>
    </dgm:pt>
    <dgm:pt modelId="{4FBF38CA-96FC-A240-8CEC-2E5494D93BDE}" type="parTrans" cxnId="{C2250150-81DB-B546-AA63-EB5C9F418BF1}">
      <dgm:prSet/>
      <dgm:spPr/>
      <dgm:t>
        <a:bodyPr/>
        <a:lstStyle/>
        <a:p>
          <a:endParaRPr lang="en-US"/>
        </a:p>
      </dgm:t>
    </dgm:pt>
    <dgm:pt modelId="{5F723946-9362-B848-A35E-DE7567D9AFB8}" type="sibTrans" cxnId="{C2250150-81DB-B546-AA63-EB5C9F418BF1}">
      <dgm:prSet/>
      <dgm:spPr/>
      <dgm:t>
        <a:bodyPr/>
        <a:lstStyle/>
        <a:p>
          <a:endParaRPr lang="en-US"/>
        </a:p>
      </dgm:t>
    </dgm:pt>
    <dgm:pt modelId="{10DA64D4-6BDC-F54C-B3F1-ACF476C595F1}">
      <dgm:prSet phldrT="[Text]" custT="1"/>
      <dgm:spPr/>
      <dgm:t>
        <a:bodyPr/>
        <a:lstStyle/>
        <a:p>
          <a:pPr marL="117475" indent="-112713">
            <a:tabLst/>
          </a:pPr>
          <a:endParaRPr lang="en-US" sz="1000" dirty="0"/>
        </a:p>
      </dgm:t>
    </dgm:pt>
    <dgm:pt modelId="{053177B2-84E6-684A-9D5E-96F4F6302C27}" type="parTrans" cxnId="{1956B403-8965-F14C-842E-F96EBF565430}">
      <dgm:prSet/>
      <dgm:spPr/>
      <dgm:t>
        <a:bodyPr/>
        <a:lstStyle/>
        <a:p>
          <a:endParaRPr lang="en-US"/>
        </a:p>
      </dgm:t>
    </dgm:pt>
    <dgm:pt modelId="{84B8B6DB-35AA-8840-B3DD-5B38BD39B03D}" type="sibTrans" cxnId="{1956B403-8965-F14C-842E-F96EBF565430}">
      <dgm:prSet/>
      <dgm:spPr/>
      <dgm:t>
        <a:bodyPr/>
        <a:lstStyle/>
        <a:p>
          <a:endParaRPr lang="en-US"/>
        </a:p>
      </dgm:t>
    </dgm:pt>
    <dgm:pt modelId="{F6E97D36-60F5-7F4B-973C-DB0467A15DE5}">
      <dgm:prSet phldrT="[Text]" custT="1"/>
      <dgm:spPr/>
      <dgm:t>
        <a:bodyPr/>
        <a:lstStyle/>
        <a:p>
          <a:pPr marL="115888" indent="-107950">
            <a:tabLst/>
          </a:pPr>
          <a:r>
            <a:rPr lang="en-US" sz="1000" dirty="0" smtClean="0"/>
            <a:t>Consider outcomes and what the final report will include</a:t>
          </a:r>
          <a:endParaRPr lang="en-US" sz="1000" dirty="0"/>
        </a:p>
      </dgm:t>
    </dgm:pt>
    <dgm:pt modelId="{50EA4FC3-D124-A04D-8F21-13138111D380}" type="parTrans" cxnId="{77409AC2-3DF3-8648-9050-71DDC24D141F}">
      <dgm:prSet/>
      <dgm:spPr/>
      <dgm:t>
        <a:bodyPr/>
        <a:lstStyle/>
        <a:p>
          <a:endParaRPr lang="en-US"/>
        </a:p>
      </dgm:t>
    </dgm:pt>
    <dgm:pt modelId="{953EC909-E4EF-6B48-AB59-E67FC3A0F73F}" type="sibTrans" cxnId="{77409AC2-3DF3-8648-9050-71DDC24D141F}">
      <dgm:prSet/>
      <dgm:spPr/>
      <dgm:t>
        <a:bodyPr/>
        <a:lstStyle/>
        <a:p>
          <a:endParaRPr lang="en-US"/>
        </a:p>
      </dgm:t>
    </dgm:pt>
    <dgm:pt modelId="{30A3E826-9477-2E4E-A988-AF8CACEECC33}" type="pres">
      <dgm:prSet presAssocID="{F2276400-AB60-9C4E-8816-4DCBA44C858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E4EF66-F971-B445-9C46-737CA05C01D6}" type="pres">
      <dgm:prSet presAssocID="{F2276400-AB60-9C4E-8816-4DCBA44C8585}" presName="cycle" presStyleCnt="0"/>
      <dgm:spPr/>
    </dgm:pt>
    <dgm:pt modelId="{8ED9A5A2-E7E1-204F-B593-7832556AC0A0}" type="pres">
      <dgm:prSet presAssocID="{6306A219-CA83-7544-94E9-D1A2CFCCC1E4}" presName="nodeFirstNode" presStyleLbl="node1" presStyleIdx="0" presStyleCnt="5" custScaleY="1083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EE0326-5BC0-1F44-B7D9-CF0170F34E49}" type="pres">
      <dgm:prSet presAssocID="{50CADD78-0A1A-6C41-8196-2409D44B0849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ED38DDBA-0DE1-0B4B-B38B-BD5A759FD308}" type="pres">
      <dgm:prSet presAssocID="{B18586EE-377A-874D-AEDC-1F719F4C4871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619B38-111F-EE4A-8BDC-2C619338AD7C}" type="pres">
      <dgm:prSet presAssocID="{7B52788B-974C-9148-BF9A-AC28A6C9AF1B}" presName="nodeFollowingNodes" presStyleLbl="node1" presStyleIdx="2" presStyleCnt="5" custScaleY="126902" custRadScaleRad="93019" custRadScaleInc="-228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C5BB39-E21E-0F4E-AA8A-D7945033E88B}" type="pres">
      <dgm:prSet presAssocID="{3C9F1DC5-6EB7-354F-A860-D2BE087013CA}" presName="nodeFollowingNodes" presStyleLbl="node1" presStyleIdx="3" presStyleCnt="5" custScaleY="116469" custRadScaleRad="91766" custRadScaleInc="217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44EC87-7FAE-EE4D-9333-41489863B3DD}" type="pres">
      <dgm:prSet presAssocID="{732A1606-43A7-3E44-B154-9C0A65F1BED4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069D87-055C-184A-BEC0-C35B4E60464A}" type="presOf" srcId="{6EC94891-027E-644E-82C9-A4B1E38F52A8}" destId="{ED38DDBA-0DE1-0B4B-B38B-BD5A759FD308}" srcOrd="0" destOrd="1" presId="urn:microsoft.com/office/officeart/2005/8/layout/cycle3"/>
    <dgm:cxn modelId="{9023AEB3-90DD-AA4E-8D64-0C432E00B573}" srcId="{7B52788B-974C-9148-BF9A-AC28A6C9AF1B}" destId="{D5E70534-084F-8345-BC52-FCE53769E51D}" srcOrd="6" destOrd="0" parTransId="{27ABFF2F-70FA-5A4C-8B99-8A776D546BF3}" sibTransId="{66ED8396-1FD6-C241-AEB6-F06857ED826C}"/>
    <dgm:cxn modelId="{91CBA242-3F10-D64A-B796-BC2121DFC4BD}" type="presOf" srcId="{3C9F1DC5-6EB7-354F-A860-D2BE087013CA}" destId="{46C5BB39-E21E-0F4E-AA8A-D7945033E88B}" srcOrd="0" destOrd="0" presId="urn:microsoft.com/office/officeart/2005/8/layout/cycle3"/>
    <dgm:cxn modelId="{1956B403-8965-F14C-842E-F96EBF565430}" srcId="{732A1606-43A7-3E44-B154-9C0A65F1BED4}" destId="{10DA64D4-6BDC-F54C-B3F1-ACF476C595F1}" srcOrd="2" destOrd="0" parTransId="{053177B2-84E6-684A-9D5E-96F4F6302C27}" sibTransId="{84B8B6DB-35AA-8840-B3DD-5B38BD39B03D}"/>
    <dgm:cxn modelId="{73F588F5-C59A-1640-8EC5-0D9C8D462927}" srcId="{6306A219-CA83-7544-94E9-D1A2CFCCC1E4}" destId="{0DD9097E-F65F-8F4D-9A86-F79061E73005}" srcOrd="1" destOrd="0" parTransId="{575B6944-07FF-5F43-AF66-74FF302ED7EB}" sibTransId="{ABCD90AE-BF36-8549-9054-AEE3B7B912D4}"/>
    <dgm:cxn modelId="{B7C5D678-D963-4E4A-8A3C-2DB73D8226FA}" srcId="{B18586EE-377A-874D-AEDC-1F719F4C4871}" destId="{261D2BCB-B506-6342-B891-45047AE4A1D5}" srcOrd="2" destOrd="0" parTransId="{513615F3-1C9C-4645-BD6A-ABBEAE8C19C1}" sibTransId="{2BB73173-63F6-194C-BBA6-B772EF885312}"/>
    <dgm:cxn modelId="{D381C7C5-2A0F-694D-87D5-351667132749}" type="presOf" srcId="{7B52788B-974C-9148-BF9A-AC28A6C9AF1B}" destId="{F9619B38-111F-EE4A-8BDC-2C619338AD7C}" srcOrd="0" destOrd="0" presId="urn:microsoft.com/office/officeart/2005/8/layout/cycle3"/>
    <dgm:cxn modelId="{719F9E20-269C-804B-B801-8F8247B69BEF}" type="presOf" srcId="{DA6F4DF3-89FB-364C-8E11-B9A3E12D9FB8}" destId="{46C5BB39-E21E-0F4E-AA8A-D7945033E88B}" srcOrd="0" destOrd="1" presId="urn:microsoft.com/office/officeart/2005/8/layout/cycle3"/>
    <dgm:cxn modelId="{1C40C24F-CDB3-FC4B-A26B-9B1389680D33}" type="presOf" srcId="{F6E97D36-60F5-7F4B-973C-DB0467A15DE5}" destId="{8ED9A5A2-E7E1-204F-B593-7832556AC0A0}" srcOrd="0" destOrd="5" presId="urn:microsoft.com/office/officeart/2005/8/layout/cycle3"/>
    <dgm:cxn modelId="{ED27E7D7-E3F5-DA41-AE1E-496CAE3FEC75}" type="presOf" srcId="{A440B10E-B629-9C47-ABB8-61AA3E9E44A6}" destId="{F9619B38-111F-EE4A-8BDC-2C619338AD7C}" srcOrd="0" destOrd="4" presId="urn:microsoft.com/office/officeart/2005/8/layout/cycle3"/>
    <dgm:cxn modelId="{CF6F7FB1-9AF9-EE43-94F4-297D1DB08D06}" type="presOf" srcId="{8D98D226-2816-DE40-B12B-483C23479A7B}" destId="{8ED9A5A2-E7E1-204F-B593-7832556AC0A0}" srcOrd="0" destOrd="3" presId="urn:microsoft.com/office/officeart/2005/8/layout/cycle3"/>
    <dgm:cxn modelId="{6F4D78B9-6679-0842-990B-B43DDBACA591}" srcId="{7B52788B-974C-9148-BF9A-AC28A6C9AF1B}" destId="{30E15128-7C45-0748-9FEC-4AA081776C8F}" srcOrd="5" destOrd="0" parTransId="{DBE1C059-462E-304F-B1DF-B86B953B3CCC}" sibTransId="{A5568A59-A961-AE4B-9525-625C4F360362}"/>
    <dgm:cxn modelId="{AA847E69-3616-A54E-88ED-930C880D7EB6}" type="presOf" srcId="{087E16F1-0720-0845-BB03-63AA7516B515}" destId="{8ED9A5A2-E7E1-204F-B593-7832556AC0A0}" srcOrd="0" destOrd="1" presId="urn:microsoft.com/office/officeart/2005/8/layout/cycle3"/>
    <dgm:cxn modelId="{356E0132-FCCA-5645-A785-D8519299CDF5}" type="presOf" srcId="{51CACE24-76BE-AE48-A759-34790FFA2412}" destId="{4D44EC87-7FAE-EE4D-9333-41489863B3DD}" srcOrd="0" destOrd="1" presId="urn:microsoft.com/office/officeart/2005/8/layout/cycle3"/>
    <dgm:cxn modelId="{F8430DD3-F98E-684A-A82F-F7F82EAF4FA6}" srcId="{7B52788B-974C-9148-BF9A-AC28A6C9AF1B}" destId="{A440B10E-B629-9C47-ABB8-61AA3E9E44A6}" srcOrd="3" destOrd="0" parTransId="{C347B720-6965-EC4F-856F-D8349336D956}" sibTransId="{B327A3BA-9662-0841-90F6-414C073E6F93}"/>
    <dgm:cxn modelId="{9A852B3B-864F-DC4A-9AE9-3996B7EFFDAA}" type="presOf" srcId="{0DD9097E-F65F-8F4D-9A86-F79061E73005}" destId="{8ED9A5A2-E7E1-204F-B593-7832556AC0A0}" srcOrd="0" destOrd="2" presId="urn:microsoft.com/office/officeart/2005/8/layout/cycle3"/>
    <dgm:cxn modelId="{C6A5854A-7473-574E-8787-BF0E14020D6E}" srcId="{F2276400-AB60-9C4E-8816-4DCBA44C8585}" destId="{732A1606-43A7-3E44-B154-9C0A65F1BED4}" srcOrd="4" destOrd="0" parTransId="{3DC23B7B-8886-4847-BC1B-D6A65E9840E6}" sibTransId="{E78012EF-9FA0-F149-868D-AB462F74B9DD}"/>
    <dgm:cxn modelId="{7A5D7612-0408-9F47-AC88-D8FB0EF8CBC5}" srcId="{6306A219-CA83-7544-94E9-D1A2CFCCC1E4}" destId="{058E4E7E-3AB0-E347-802C-DAC1D7C6ADFE}" srcOrd="3" destOrd="0" parTransId="{E88D947F-889A-FE49-A620-04A2D8D7BFA6}" sibTransId="{545B6B31-13F2-5448-BAFF-A5030F63D2D7}"/>
    <dgm:cxn modelId="{5F1B74A5-3B0C-A14B-A0B0-F5B9C8CE5956}" srcId="{3C9F1DC5-6EB7-354F-A860-D2BE087013CA}" destId="{DA6F4DF3-89FB-364C-8E11-B9A3E12D9FB8}" srcOrd="0" destOrd="0" parTransId="{6E6C1FAA-496A-164F-9952-B743A32ED13D}" sibTransId="{577F5F03-1E89-3249-BB33-A2E818B142CE}"/>
    <dgm:cxn modelId="{F5680D88-4E0C-2544-B083-8191B9C5D9B8}" srcId="{B18586EE-377A-874D-AEDC-1F719F4C4871}" destId="{68F29293-570D-F34C-ABE0-DEE203C68E43}" srcOrd="3" destOrd="0" parTransId="{26CDEDEB-133D-A647-B7D7-DDD14B22EDF3}" sibTransId="{44C43896-3B66-254A-8FA4-BB35507003C6}"/>
    <dgm:cxn modelId="{822D0746-CA44-2E40-AC9B-5C48FFE41AFB}" srcId="{7B52788B-974C-9148-BF9A-AC28A6C9AF1B}" destId="{481E6DEA-E38E-E142-A17F-42F7BF94ED19}" srcOrd="1" destOrd="0" parTransId="{8885F1D1-CC1D-3C4B-90FC-609B6F9C32FB}" sibTransId="{FF86003B-392F-2543-8B54-E33423D583C3}"/>
    <dgm:cxn modelId="{4C3B0841-EF9C-4A4D-AF51-B8B74DB94ECD}" srcId="{B18586EE-377A-874D-AEDC-1F719F4C4871}" destId="{313E2EBE-0B9E-7D45-A8A0-1954F1399188}" srcOrd="1" destOrd="0" parTransId="{7C5B684F-4B7F-4640-B23B-28AB291377D8}" sibTransId="{A66E09E3-DFDD-2C43-96B1-39D285C8B010}"/>
    <dgm:cxn modelId="{2C97E442-DE64-DD41-92BC-5CAD6A3D4267}" srcId="{F2276400-AB60-9C4E-8816-4DCBA44C8585}" destId="{7B52788B-974C-9148-BF9A-AC28A6C9AF1B}" srcOrd="2" destOrd="0" parTransId="{64FDE3E1-D9D4-2E4A-994E-C334532E147E}" sibTransId="{E65297B7-B333-614F-A18D-19E724501C7F}"/>
    <dgm:cxn modelId="{BD2AB338-C616-1A4E-9210-D0BC34F00293}" type="presOf" srcId="{C9B9637E-7E19-784B-A5F5-EBFA51057E03}" destId="{46C5BB39-E21E-0F4E-AA8A-D7945033E88B}" srcOrd="0" destOrd="2" presId="urn:microsoft.com/office/officeart/2005/8/layout/cycle3"/>
    <dgm:cxn modelId="{3465C299-235D-684F-B1DA-D1ECA9075088}" type="presOf" srcId="{1567DE17-00B2-4645-A074-24395192EC5F}" destId="{F9619B38-111F-EE4A-8BDC-2C619338AD7C}" srcOrd="0" destOrd="5" presId="urn:microsoft.com/office/officeart/2005/8/layout/cycle3"/>
    <dgm:cxn modelId="{A9EF4C0F-AC08-014B-B233-08596EAEBF75}" type="presOf" srcId="{68F29293-570D-F34C-ABE0-DEE203C68E43}" destId="{ED38DDBA-0DE1-0B4B-B38B-BD5A759FD308}" srcOrd="0" destOrd="4" presId="urn:microsoft.com/office/officeart/2005/8/layout/cycle3"/>
    <dgm:cxn modelId="{A48730BE-0F84-F54F-BD9F-0EF10366B5D6}" type="presOf" srcId="{732A1606-43A7-3E44-B154-9C0A65F1BED4}" destId="{4D44EC87-7FAE-EE4D-9333-41489863B3DD}" srcOrd="0" destOrd="0" presId="urn:microsoft.com/office/officeart/2005/8/layout/cycle3"/>
    <dgm:cxn modelId="{7EA79790-6CA6-2B41-BC01-B3DAD3C5BD92}" type="presOf" srcId="{261D2BCB-B506-6342-B891-45047AE4A1D5}" destId="{ED38DDBA-0DE1-0B4B-B38B-BD5A759FD308}" srcOrd="0" destOrd="3" presId="urn:microsoft.com/office/officeart/2005/8/layout/cycle3"/>
    <dgm:cxn modelId="{B4C2A48B-0365-7D45-A560-41DC00F5783C}" type="presOf" srcId="{481E6DEA-E38E-E142-A17F-42F7BF94ED19}" destId="{F9619B38-111F-EE4A-8BDC-2C619338AD7C}" srcOrd="0" destOrd="2" presId="urn:microsoft.com/office/officeart/2005/8/layout/cycle3"/>
    <dgm:cxn modelId="{E3445BDD-D865-AB4E-B88E-597D4E1C3EDA}" srcId="{6306A219-CA83-7544-94E9-D1A2CFCCC1E4}" destId="{8D98D226-2816-DE40-B12B-483C23479A7B}" srcOrd="2" destOrd="0" parTransId="{A5F46236-B044-3A40-870A-323ED9984F76}" sibTransId="{F618BEF1-753F-A148-9184-ED1A02671032}"/>
    <dgm:cxn modelId="{A4EA0F2B-D7C4-254D-A79F-6717D5B73221}" type="presOf" srcId="{B421DA6A-BA5F-B74E-827A-9F01A31150FB}" destId="{46C5BB39-E21E-0F4E-AA8A-D7945033E88B}" srcOrd="0" destOrd="3" presId="urn:microsoft.com/office/officeart/2005/8/layout/cycle3"/>
    <dgm:cxn modelId="{FA2F5279-BC8D-9D4E-8F59-9E5DE48DC8F6}" srcId="{3C9F1DC5-6EB7-354F-A860-D2BE087013CA}" destId="{B421DA6A-BA5F-B74E-827A-9F01A31150FB}" srcOrd="2" destOrd="0" parTransId="{B6B3B888-BD23-2847-B797-904F8FF3A140}" sibTransId="{D04A279B-40AB-9C4C-A01F-2E2A2B7952BE}"/>
    <dgm:cxn modelId="{BD49BE91-E722-B54C-89B9-AE999150EF6C}" srcId="{B18586EE-377A-874D-AEDC-1F719F4C4871}" destId="{6EC94891-027E-644E-82C9-A4B1E38F52A8}" srcOrd="0" destOrd="0" parTransId="{965BE5D6-724A-A74D-A51E-A6EAB35C62AB}" sibTransId="{298E90FF-A3E8-5047-88BF-2157F23322E9}"/>
    <dgm:cxn modelId="{B7C0A23E-6702-7149-90A4-DD3B1A23BADA}" type="presOf" srcId="{058E4E7E-3AB0-E347-802C-DAC1D7C6ADFE}" destId="{8ED9A5A2-E7E1-204F-B593-7832556AC0A0}" srcOrd="0" destOrd="4" presId="urn:microsoft.com/office/officeart/2005/8/layout/cycle3"/>
    <dgm:cxn modelId="{24CF943D-097A-574D-8D59-AF27658C8970}" type="presOf" srcId="{855E1843-44E5-6541-8BF0-3EB738608DF5}" destId="{F9619B38-111F-EE4A-8BDC-2C619338AD7C}" srcOrd="0" destOrd="1" presId="urn:microsoft.com/office/officeart/2005/8/layout/cycle3"/>
    <dgm:cxn modelId="{6694C5C6-2238-FC44-8410-F44F01CD8EE5}" srcId="{F2276400-AB60-9C4E-8816-4DCBA44C8585}" destId="{B18586EE-377A-874D-AEDC-1F719F4C4871}" srcOrd="1" destOrd="0" parTransId="{2093D8CF-0EE2-EB4C-A114-0FD805594DE5}" sibTransId="{708B60AB-7446-3343-A0FD-2C08837647C0}"/>
    <dgm:cxn modelId="{18989CE2-CACE-FA4E-B1CD-08F40445EC36}" type="presOf" srcId="{F2276400-AB60-9C4E-8816-4DCBA44C8585}" destId="{30A3E826-9477-2E4E-A988-AF8CACEECC33}" srcOrd="0" destOrd="0" presId="urn:microsoft.com/office/officeart/2005/8/layout/cycle3"/>
    <dgm:cxn modelId="{2FEA4E0D-EAE1-F844-B6AA-CECDF17D28FB}" srcId="{732A1606-43A7-3E44-B154-9C0A65F1BED4}" destId="{51CACE24-76BE-AE48-A759-34790FFA2412}" srcOrd="0" destOrd="0" parTransId="{0CB38194-0ED6-5248-9388-E3B3A2159FA4}" sibTransId="{66740706-6BE0-9845-9766-C8853BC9B0E2}"/>
    <dgm:cxn modelId="{ED8EB1D0-760D-7A4D-9D28-2A1A2C68B8A5}" srcId="{3C9F1DC5-6EB7-354F-A860-D2BE087013CA}" destId="{C9B9637E-7E19-784B-A5F5-EBFA51057E03}" srcOrd="1" destOrd="0" parTransId="{0DC4CBE6-73E5-2B43-A027-758FA2E3BEF6}" sibTransId="{A08E6673-A35A-F44E-BA92-C1CAD781BBC1}"/>
    <dgm:cxn modelId="{2D1BE8ED-2EB7-2B4D-B979-048058D90F90}" srcId="{F2276400-AB60-9C4E-8816-4DCBA44C8585}" destId="{3C9F1DC5-6EB7-354F-A860-D2BE087013CA}" srcOrd="3" destOrd="0" parTransId="{C7F915DC-FB5A-C94E-9DF6-BDB386B78FAD}" sibTransId="{4B2BCBA0-E7A5-0447-89A0-A26780044BBD}"/>
    <dgm:cxn modelId="{C2250150-81DB-B546-AA63-EB5C9F418BF1}" srcId="{732A1606-43A7-3E44-B154-9C0A65F1BED4}" destId="{DB6798DE-660A-3144-9044-6856BF4E17A5}" srcOrd="1" destOrd="0" parTransId="{4FBF38CA-96FC-A240-8CEC-2E5494D93BDE}" sibTransId="{5F723946-9362-B848-A35E-DE7567D9AFB8}"/>
    <dgm:cxn modelId="{8308EE5B-A280-E045-B523-63FD1D674A78}" srcId="{7B52788B-974C-9148-BF9A-AC28A6C9AF1B}" destId="{1567DE17-00B2-4645-A074-24395192EC5F}" srcOrd="4" destOrd="0" parTransId="{DFCB4F07-7603-314D-8E3A-4E7F3D6EFBF1}" sibTransId="{DD0C8195-70BE-5A4A-961C-FC6C4D02F691}"/>
    <dgm:cxn modelId="{10441933-4F4D-1043-9AB8-38ADEDA1B108}" type="presOf" srcId="{D5E70534-084F-8345-BC52-FCE53769E51D}" destId="{F9619B38-111F-EE4A-8BDC-2C619338AD7C}" srcOrd="0" destOrd="7" presId="urn:microsoft.com/office/officeart/2005/8/layout/cycle3"/>
    <dgm:cxn modelId="{617A7338-CE24-0E43-BCF1-12FB853EE96E}" srcId="{7B52788B-974C-9148-BF9A-AC28A6C9AF1B}" destId="{96F2E93C-600D-584B-8494-1321A59C8DAB}" srcOrd="2" destOrd="0" parTransId="{2AEE4934-9856-5F46-A921-501E946FF26A}" sibTransId="{BF39C4F0-B156-764E-AC99-68E826EED2DA}"/>
    <dgm:cxn modelId="{612034C5-FD03-C042-AAA0-67F4BB3C4A17}" type="presOf" srcId="{6306A219-CA83-7544-94E9-D1A2CFCCC1E4}" destId="{8ED9A5A2-E7E1-204F-B593-7832556AC0A0}" srcOrd="0" destOrd="0" presId="urn:microsoft.com/office/officeart/2005/8/layout/cycle3"/>
    <dgm:cxn modelId="{00C70402-8CCA-A94C-B3C0-6EBE810027F4}" srcId="{6306A219-CA83-7544-94E9-D1A2CFCCC1E4}" destId="{087E16F1-0720-0845-BB03-63AA7516B515}" srcOrd="0" destOrd="0" parTransId="{B17C37C2-5CF4-C84D-A265-EC47C864F853}" sibTransId="{C084944C-0762-BC42-BD0B-AF3DC79C8254}"/>
    <dgm:cxn modelId="{54BCF9B1-7924-644D-95A8-97A09E07DC2A}" type="presOf" srcId="{B18586EE-377A-874D-AEDC-1F719F4C4871}" destId="{ED38DDBA-0DE1-0B4B-B38B-BD5A759FD308}" srcOrd="0" destOrd="0" presId="urn:microsoft.com/office/officeart/2005/8/layout/cycle3"/>
    <dgm:cxn modelId="{02557E61-CFD4-204C-AC83-D65574D8C039}" type="presOf" srcId="{30E15128-7C45-0748-9FEC-4AA081776C8F}" destId="{F9619B38-111F-EE4A-8BDC-2C619338AD7C}" srcOrd="0" destOrd="6" presId="urn:microsoft.com/office/officeart/2005/8/layout/cycle3"/>
    <dgm:cxn modelId="{77409AC2-3DF3-8648-9050-71DDC24D141F}" srcId="{6306A219-CA83-7544-94E9-D1A2CFCCC1E4}" destId="{F6E97D36-60F5-7F4B-973C-DB0467A15DE5}" srcOrd="4" destOrd="0" parTransId="{50EA4FC3-D124-A04D-8F21-13138111D380}" sibTransId="{953EC909-E4EF-6B48-AB59-E67FC3A0F73F}"/>
    <dgm:cxn modelId="{0644E493-65D3-D34D-86EF-DB794259CD63}" type="presOf" srcId="{313E2EBE-0B9E-7D45-A8A0-1954F1399188}" destId="{ED38DDBA-0DE1-0B4B-B38B-BD5A759FD308}" srcOrd="0" destOrd="2" presId="urn:microsoft.com/office/officeart/2005/8/layout/cycle3"/>
    <dgm:cxn modelId="{1787EBDE-FD29-7E44-BF54-6C1B922D9EA7}" srcId="{F2276400-AB60-9C4E-8816-4DCBA44C8585}" destId="{6306A219-CA83-7544-94E9-D1A2CFCCC1E4}" srcOrd="0" destOrd="0" parTransId="{68358AFB-6F4E-FB40-87B4-9204AC7D54B1}" sibTransId="{50CADD78-0A1A-6C41-8196-2409D44B0849}"/>
    <dgm:cxn modelId="{829DF07D-7C00-634D-8998-28A4393AE6E5}" type="presOf" srcId="{10DA64D4-6BDC-F54C-B3F1-ACF476C595F1}" destId="{4D44EC87-7FAE-EE4D-9333-41489863B3DD}" srcOrd="0" destOrd="3" presId="urn:microsoft.com/office/officeart/2005/8/layout/cycle3"/>
    <dgm:cxn modelId="{85421273-022D-E942-8CEC-CDFE056D6421}" type="presOf" srcId="{DB6798DE-660A-3144-9044-6856BF4E17A5}" destId="{4D44EC87-7FAE-EE4D-9333-41489863B3DD}" srcOrd="0" destOrd="2" presId="urn:microsoft.com/office/officeart/2005/8/layout/cycle3"/>
    <dgm:cxn modelId="{91F80003-D2F4-0D4A-B7F2-D597313E9CEA}" type="presOf" srcId="{50CADD78-0A1A-6C41-8196-2409D44B0849}" destId="{28EE0326-5BC0-1F44-B7D9-CF0170F34E49}" srcOrd="0" destOrd="0" presId="urn:microsoft.com/office/officeart/2005/8/layout/cycle3"/>
    <dgm:cxn modelId="{195594A6-17FB-9F46-B893-CB3425502B3D}" type="presOf" srcId="{96F2E93C-600D-584B-8494-1321A59C8DAB}" destId="{F9619B38-111F-EE4A-8BDC-2C619338AD7C}" srcOrd="0" destOrd="3" presId="urn:microsoft.com/office/officeart/2005/8/layout/cycle3"/>
    <dgm:cxn modelId="{396144DF-0C7E-0C47-B6F7-5B4AA7BFE3AE}" srcId="{7B52788B-974C-9148-BF9A-AC28A6C9AF1B}" destId="{855E1843-44E5-6541-8BF0-3EB738608DF5}" srcOrd="0" destOrd="0" parTransId="{52729496-F505-3A44-A5CC-C361D7253C65}" sibTransId="{40B3BACA-3602-074D-90BF-70437166AF3F}"/>
    <dgm:cxn modelId="{38B845F4-932B-EB48-AD2B-77743B74D444}" type="presParOf" srcId="{30A3E826-9477-2E4E-A988-AF8CACEECC33}" destId="{19E4EF66-F971-B445-9C46-737CA05C01D6}" srcOrd="0" destOrd="0" presId="urn:microsoft.com/office/officeart/2005/8/layout/cycle3"/>
    <dgm:cxn modelId="{E76265E9-CAFE-0C43-A32E-D5A005BEB1FE}" type="presParOf" srcId="{19E4EF66-F971-B445-9C46-737CA05C01D6}" destId="{8ED9A5A2-E7E1-204F-B593-7832556AC0A0}" srcOrd="0" destOrd="0" presId="urn:microsoft.com/office/officeart/2005/8/layout/cycle3"/>
    <dgm:cxn modelId="{CE1B5962-06E7-A741-A39E-035F8F207AA8}" type="presParOf" srcId="{19E4EF66-F971-B445-9C46-737CA05C01D6}" destId="{28EE0326-5BC0-1F44-B7D9-CF0170F34E49}" srcOrd="1" destOrd="0" presId="urn:microsoft.com/office/officeart/2005/8/layout/cycle3"/>
    <dgm:cxn modelId="{F278B182-083F-8F4E-B08C-6D35139352F2}" type="presParOf" srcId="{19E4EF66-F971-B445-9C46-737CA05C01D6}" destId="{ED38DDBA-0DE1-0B4B-B38B-BD5A759FD308}" srcOrd="2" destOrd="0" presId="urn:microsoft.com/office/officeart/2005/8/layout/cycle3"/>
    <dgm:cxn modelId="{832EBAAD-A0CC-FC4C-B0E9-BE431D7E3D56}" type="presParOf" srcId="{19E4EF66-F971-B445-9C46-737CA05C01D6}" destId="{F9619B38-111F-EE4A-8BDC-2C619338AD7C}" srcOrd="3" destOrd="0" presId="urn:microsoft.com/office/officeart/2005/8/layout/cycle3"/>
    <dgm:cxn modelId="{5BF97464-42F3-1F4A-A362-84999F604058}" type="presParOf" srcId="{19E4EF66-F971-B445-9C46-737CA05C01D6}" destId="{46C5BB39-E21E-0F4E-AA8A-D7945033E88B}" srcOrd="4" destOrd="0" presId="urn:microsoft.com/office/officeart/2005/8/layout/cycle3"/>
    <dgm:cxn modelId="{0EE4C257-5A00-904A-A618-D65F3B8178E7}" type="presParOf" srcId="{19E4EF66-F971-B445-9C46-737CA05C01D6}" destId="{4D44EC87-7FAE-EE4D-9333-41489863B3DD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E0326-5BC0-1F44-B7D9-CF0170F34E49}">
      <dsp:nvSpPr>
        <dsp:cNvPr id="0" name=""/>
        <dsp:cNvSpPr/>
      </dsp:nvSpPr>
      <dsp:spPr>
        <a:xfrm>
          <a:off x="2696548" y="-92900"/>
          <a:ext cx="5351103" cy="5351103"/>
        </a:xfrm>
        <a:prstGeom prst="circularArrow">
          <a:avLst>
            <a:gd name="adj1" fmla="val 5544"/>
            <a:gd name="adj2" fmla="val 330680"/>
            <a:gd name="adj3" fmla="val 13732713"/>
            <a:gd name="adj4" fmla="val 17412319"/>
            <a:gd name="adj5" fmla="val 575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D9A5A2-E7E1-204F-B593-7832556AC0A0}">
      <dsp:nvSpPr>
        <dsp:cNvPr id="0" name=""/>
        <dsp:cNvSpPr/>
      </dsp:nvSpPr>
      <dsp:spPr>
        <a:xfrm>
          <a:off x="4095963" y="-109319"/>
          <a:ext cx="2552272" cy="138217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1. </a:t>
          </a:r>
          <a:r>
            <a:rPr lang="en-US" sz="1050" kern="1200" dirty="0" smtClean="0"/>
            <a:t>Plan</a:t>
          </a:r>
          <a:endParaRPr lang="en-US" sz="1050" kern="1200" dirty="0"/>
        </a:p>
        <a:p>
          <a:pPr marL="115888" lvl="1" indent="-1079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Plan your work prior to starting the project</a:t>
          </a:r>
          <a:endParaRPr lang="en-US" sz="1000" kern="1200" dirty="0"/>
        </a:p>
        <a:p>
          <a:pPr marL="115888" lvl="1" indent="-1079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Formulate clear objectives</a:t>
          </a:r>
          <a:endParaRPr lang="en-US" sz="1000" kern="1200" dirty="0"/>
        </a:p>
        <a:p>
          <a:pPr marL="115888" lvl="1" indent="-1079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Develop a concise strategy</a:t>
          </a:r>
          <a:endParaRPr lang="en-US" sz="1000" kern="1200" dirty="0"/>
        </a:p>
        <a:p>
          <a:pPr marL="115888" lvl="1" indent="-1079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Budget resources effectively</a:t>
          </a:r>
          <a:endParaRPr lang="en-US" sz="1000" kern="1200" dirty="0"/>
        </a:p>
        <a:p>
          <a:pPr marL="115888" lvl="1" indent="-1079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Consider outcomes and what the final report will include</a:t>
          </a:r>
          <a:endParaRPr lang="en-US" sz="1000" kern="1200" dirty="0"/>
        </a:p>
      </dsp:txBody>
      <dsp:txXfrm>
        <a:off x="4163435" y="-41847"/>
        <a:ext cx="2417328" cy="1247226"/>
      </dsp:txXfrm>
    </dsp:sp>
    <dsp:sp modelId="{ED38DDBA-0DE1-0B4B-B38B-BD5A759FD308}">
      <dsp:nvSpPr>
        <dsp:cNvPr id="0" name=""/>
        <dsp:cNvSpPr/>
      </dsp:nvSpPr>
      <dsp:spPr>
        <a:xfrm>
          <a:off x="6266199" y="1520465"/>
          <a:ext cx="2552272" cy="127613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2. </a:t>
          </a:r>
          <a:r>
            <a:rPr lang="en-US" sz="1200" kern="1200" dirty="0" smtClean="0"/>
            <a:t>Import</a:t>
          </a:r>
          <a:endParaRPr lang="en-US" sz="1200" kern="1200" dirty="0"/>
        </a:p>
        <a:p>
          <a:pPr marL="115888" lvl="1" indent="-1079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Import Data Outlined in Plan</a:t>
          </a:r>
          <a:endParaRPr lang="en-US" sz="1000" kern="1200" dirty="0"/>
        </a:p>
        <a:p>
          <a:pPr marL="115888" lvl="1" indent="-1079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Locate specific data files and identify specific files</a:t>
          </a:r>
          <a:endParaRPr lang="en-US" sz="1000" kern="1200" dirty="0"/>
        </a:p>
        <a:p>
          <a:pPr marL="115888" lvl="1" indent="-1079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Acquire and create table layouts for source files</a:t>
          </a:r>
          <a:endParaRPr lang="en-US" sz="1000" kern="1200" dirty="0"/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800" kern="1200" dirty="0"/>
        </a:p>
      </dsp:txBody>
      <dsp:txXfrm>
        <a:off x="6328495" y="1582761"/>
        <a:ext cx="2427680" cy="1151544"/>
      </dsp:txXfrm>
    </dsp:sp>
    <dsp:sp modelId="{F9619B38-111F-EE4A-8BDC-2C619338AD7C}">
      <dsp:nvSpPr>
        <dsp:cNvPr id="0" name=""/>
        <dsp:cNvSpPr/>
      </dsp:nvSpPr>
      <dsp:spPr>
        <a:xfrm>
          <a:off x="5715000" y="3426638"/>
          <a:ext cx="2552272" cy="161944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3. </a:t>
          </a:r>
          <a:r>
            <a:rPr lang="en-US" sz="1200" kern="1200" dirty="0" smtClean="0"/>
            <a:t>Prepare</a:t>
          </a:r>
          <a:endParaRPr lang="en-US" sz="1200" kern="1200" dirty="0"/>
        </a:p>
        <a:p>
          <a:pPr marL="115888" lvl="1" indent="-1079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Prepare your data analysis</a:t>
          </a:r>
          <a:endParaRPr lang="en-US" sz="1000" kern="1200" dirty="0"/>
        </a:p>
        <a:p>
          <a:pPr marL="115888" lvl="1" indent="-1079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Understand data quality of source files</a:t>
          </a:r>
          <a:endParaRPr lang="en-US" sz="1000" kern="1200" dirty="0"/>
        </a:p>
        <a:p>
          <a:pPr marL="115888" lvl="1" indent="-1079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Identify incorrect date ranges</a:t>
          </a:r>
          <a:endParaRPr lang="en-US" sz="1000" kern="1200" dirty="0"/>
        </a:p>
        <a:p>
          <a:pPr marL="115888" lvl="1" indent="-1079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Incorrect totals</a:t>
          </a:r>
          <a:endParaRPr lang="en-US" sz="1000" kern="1200" dirty="0"/>
        </a:p>
        <a:p>
          <a:pPr marL="115888" lvl="1" indent="-1079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Missing transactions</a:t>
          </a:r>
          <a:endParaRPr lang="en-US" sz="1000" kern="1200" dirty="0"/>
        </a:p>
        <a:p>
          <a:pPr marL="115888" lvl="1" indent="-1079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err="1" smtClean="0"/>
            <a:t>Etc</a:t>
          </a:r>
          <a:endParaRPr lang="en-US" sz="1000" kern="1200" dirty="0"/>
        </a:p>
        <a:p>
          <a:pPr marL="115888" lvl="1" indent="-1079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endParaRPr lang="en-US" sz="800" kern="1200" dirty="0" smtClean="0"/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800" kern="1200" dirty="0"/>
        </a:p>
      </dsp:txBody>
      <dsp:txXfrm>
        <a:off x="5794055" y="3505693"/>
        <a:ext cx="2394162" cy="1461332"/>
      </dsp:txXfrm>
    </dsp:sp>
    <dsp:sp modelId="{46C5BB39-E21E-0F4E-AA8A-D7945033E88B}">
      <dsp:nvSpPr>
        <dsp:cNvPr id="0" name=""/>
        <dsp:cNvSpPr/>
      </dsp:nvSpPr>
      <dsp:spPr>
        <a:xfrm>
          <a:off x="2514599" y="3493208"/>
          <a:ext cx="2552272" cy="148630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4. Analyze</a:t>
          </a:r>
        </a:p>
        <a:p>
          <a:pPr marL="117475" lvl="1" indent="-112713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Analyze the prepared data </a:t>
          </a:r>
        </a:p>
        <a:p>
          <a:pPr marL="117475" lvl="1" indent="-112713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Consider data integrity issues</a:t>
          </a:r>
        </a:p>
        <a:p>
          <a:pPr marL="117475" lvl="1" indent="-112713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Many objectives could take many steps </a:t>
          </a:r>
          <a:r>
            <a:rPr lang="mr-IN" sz="1000" kern="1200" dirty="0" smtClean="0"/>
            <a:t>–</a:t>
          </a:r>
          <a:r>
            <a:rPr lang="en-US" sz="1000" kern="1200" dirty="0" smtClean="0"/>
            <a:t> proving your hypothesis </a:t>
          </a:r>
          <a:endParaRPr lang="en-US" sz="1000" kern="1200" dirty="0"/>
        </a:p>
      </dsp:txBody>
      <dsp:txXfrm>
        <a:off x="2587154" y="3565763"/>
        <a:ext cx="2407162" cy="1341192"/>
      </dsp:txXfrm>
    </dsp:sp>
    <dsp:sp modelId="{4D44EC87-7FAE-EE4D-9333-41489863B3DD}">
      <dsp:nvSpPr>
        <dsp:cNvPr id="0" name=""/>
        <dsp:cNvSpPr/>
      </dsp:nvSpPr>
      <dsp:spPr>
        <a:xfrm>
          <a:off x="1925728" y="1520465"/>
          <a:ext cx="2552272" cy="127613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5. Report</a:t>
          </a:r>
          <a:endParaRPr lang="en-US" sz="1000" kern="1200" dirty="0"/>
        </a:p>
        <a:p>
          <a:pPr marL="117475" lvl="1" indent="-112713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Understand the audience</a:t>
          </a:r>
          <a:endParaRPr lang="en-US" sz="1000" kern="1200" dirty="0"/>
        </a:p>
        <a:p>
          <a:pPr marL="117475" lvl="1" indent="-112713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000" kern="1200" dirty="0" smtClean="0"/>
            <a:t>Will the report be admitted to legal proceedings </a:t>
          </a:r>
          <a:r>
            <a:rPr lang="mr-IN" sz="1000" kern="1200" dirty="0" smtClean="0"/>
            <a:t>–</a:t>
          </a:r>
          <a:r>
            <a:rPr lang="en-US" sz="1000" kern="1200" dirty="0" smtClean="0"/>
            <a:t> considered as evidence?</a:t>
          </a:r>
          <a:endParaRPr lang="en-US" sz="1000" kern="1200" dirty="0"/>
        </a:p>
        <a:p>
          <a:pPr marL="117475" lvl="1" indent="-112713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endParaRPr lang="en-US" sz="1000" kern="1200" dirty="0"/>
        </a:p>
      </dsp:txBody>
      <dsp:txXfrm>
        <a:off x="1988024" y="1582761"/>
        <a:ext cx="2427680" cy="1151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D84E-8DCB-4709-8B6F-4E6CAD3528F3}" type="datetimeFigureOut">
              <a:rPr lang="en-US" smtClean="0"/>
              <a:pPr/>
              <a:t>2/11/17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4FF9D-976D-44D9-8674-68DD0DEA38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77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EE72EE-05F9-4127-98FE-769004EF60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6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red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25000"/>
                </a:schemeClr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grey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05800" cy="4952999"/>
          </a:xfrm>
        </p:spPr>
        <p:txBody>
          <a:bodyPr/>
          <a:lstStyle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25000"/>
                </a:schemeClr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, grey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5350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, grey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39032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762000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14239"/>
            <a:ext cx="7848600" cy="163993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2438400"/>
            <a:ext cx="7848600" cy="1371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1905000"/>
            <a:ext cx="6400800" cy="24384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28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44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red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4114800" cy="513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762000"/>
            <a:ext cx="4038600" cy="513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-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1"/>
            <a:ext cx="8305800" cy="2286000"/>
          </a:xfrm>
        </p:spPr>
        <p:txBody>
          <a:bodyPr/>
          <a:lstStyle>
            <a:lvl1pPr marL="231775" indent="-112713">
              <a:tabLst/>
              <a:defRPr sz="1600"/>
            </a:lvl1pPr>
            <a:lvl2pPr marL="458788" indent="-114300">
              <a:tabLst/>
              <a:defRPr sz="1400"/>
            </a:lvl2pPr>
            <a:lvl3pPr marL="690563" indent="-119063">
              <a:tabLst/>
              <a:defRPr sz="12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200400"/>
            <a:ext cx="8305800" cy="269716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600" dirty="0" smtClean="0"/>
            </a:lvl1pPr>
            <a:lvl2pPr>
              <a:defRPr lang="en-US" sz="1400" dirty="0" smtClean="0"/>
            </a:lvl2pPr>
            <a:lvl3pPr>
              <a:defRPr lang="en-US" sz="1200" dirty="0" smtClean="0"/>
            </a:lvl3pPr>
          </a:lstStyle>
          <a:p>
            <a:pPr marL="231775" lvl="0" indent="-112713">
              <a:tabLst/>
            </a:pPr>
            <a:r>
              <a:rPr lang="en-US" dirty="0" smtClean="0"/>
              <a:t>Click to edit Master text styles</a:t>
            </a:r>
          </a:p>
          <a:p>
            <a:pPr marL="458788" lvl="1" indent="-114300">
              <a:tabLst/>
            </a:pPr>
            <a:r>
              <a:rPr lang="en-US" dirty="0" smtClean="0"/>
              <a:t>Second level</a:t>
            </a:r>
          </a:p>
          <a:p>
            <a:pPr marL="690563" lvl="2" indent="-119063">
              <a:tabLst/>
            </a:pPr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382000" cy="533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2740152" cy="5334000"/>
          </a:xfrm>
        </p:spPr>
        <p:txBody>
          <a:bodyPr/>
          <a:lstStyle>
            <a:lvl1pPr marL="231775" indent="-231775">
              <a:defRPr sz="2400"/>
            </a:lvl1pPr>
            <a:lvl2pPr marL="457200" indent="-228600">
              <a:defRPr sz="2000"/>
            </a:lvl2pPr>
            <a:lvl3pPr marL="685800" indent="-228600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9648" y="762000"/>
            <a:ext cx="2740152" cy="5334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</a:lstStyle>
          <a:p>
            <a:pPr marL="231775" lvl="0" indent="-231775"/>
            <a:r>
              <a:rPr lang="en-US" dirty="0" smtClean="0"/>
              <a:t>Click to edit Master text styles</a:t>
            </a:r>
          </a:p>
          <a:p>
            <a:pPr marL="457200" lvl="1" indent="-228600"/>
            <a:r>
              <a:rPr lang="en-US" dirty="0" smtClean="0"/>
              <a:t>Second level</a:t>
            </a:r>
          </a:p>
          <a:p>
            <a:pPr marL="685800" lvl="2"/>
            <a:r>
              <a:rPr lang="en-US" dirty="0" smtClean="0"/>
              <a:t>Third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6096000" y="762000"/>
            <a:ext cx="2740152" cy="5334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</a:lstStyle>
          <a:p>
            <a:pPr marL="231775" lvl="0" indent="-231775"/>
            <a:r>
              <a:rPr lang="en-US" dirty="0" smtClean="0"/>
              <a:t>Click to edit Master text styles</a:t>
            </a:r>
          </a:p>
          <a:p>
            <a:pPr marL="457200" lvl="1" indent="-228600"/>
            <a:r>
              <a:rPr lang="en-US" dirty="0" smtClean="0"/>
              <a:t>Second level</a:t>
            </a:r>
          </a:p>
          <a:p>
            <a:pPr marL="685800"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4833247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1148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90601"/>
            <a:ext cx="40386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57200" y="3276600"/>
            <a:ext cx="41148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724400" y="3276600"/>
            <a:ext cx="40386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2688152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- 1 b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114800" cy="48767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90601"/>
            <a:ext cx="40386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724400" y="3276600"/>
            <a:ext cx="40386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/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1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2822" y="6175311"/>
            <a:ext cx="9146822" cy="682689"/>
            <a:chOff x="-2822" y="6189422"/>
            <a:chExt cx="9146822" cy="68268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569" y="6189422"/>
              <a:ext cx="6715431" cy="68268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22" y="6189422"/>
              <a:ext cx="6715431" cy="682689"/>
            </a:xfrm>
            <a:prstGeom prst="rect">
              <a:avLst/>
            </a:prstGeom>
          </p:spPr>
        </p:pic>
      </p:grpSp>
      <p:sp>
        <p:nvSpPr>
          <p:cNvPr id="2150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305800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481365" y="6626526"/>
            <a:ext cx="1662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 smtClean="0">
                <a:latin typeface="+mj-lt"/>
              </a:rPr>
              <a:t>Copyright© 2015</a:t>
            </a:r>
            <a:r>
              <a:rPr lang="en-US" sz="800" baseline="0" dirty="0" smtClean="0">
                <a:latin typeface="+mj-lt"/>
              </a:rPr>
              <a:t> Edward S. Ferrara</a:t>
            </a:r>
            <a:endParaRPr lang="en-US" sz="800" dirty="0" smtClean="0">
              <a:latin typeface="+mj-lt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73" r:id="rId3"/>
    <p:sldLayoutId id="2147483666" r:id="rId4"/>
    <p:sldLayoutId id="2147483659" r:id="rId5"/>
    <p:sldLayoutId id="2147483675" r:id="rId6"/>
    <p:sldLayoutId id="2147483674" r:id="rId7"/>
    <p:sldLayoutId id="2147483672" r:id="rId8"/>
    <p:sldLayoutId id="2147483676" r:id="rId9"/>
    <p:sldLayoutId id="2147483665" r:id="rId10"/>
    <p:sldLayoutId id="2147483668" r:id="rId11"/>
    <p:sldLayoutId id="2147483670" r:id="rId12"/>
    <p:sldLayoutId id="2147483671" r:id="rId13"/>
    <p:sldLayoutId id="2147483669" r:id="rId1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cap="none" spc="300" baseline="0">
          <a:solidFill>
            <a:schemeClr val="bg1">
              <a:lumMod val="60000"/>
              <a:lumOff val="40000"/>
            </a:schemeClr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ts val="300"/>
        </a:spcBef>
        <a:spcAft>
          <a:spcPct val="0"/>
        </a:spcAft>
        <a:buClr>
          <a:schemeClr val="bg2">
            <a:lumMod val="65000"/>
            <a:lumOff val="35000"/>
          </a:schemeClr>
        </a:buClr>
        <a:buSzPct val="73000"/>
        <a:buFont typeface="Wingdings" pitchFamily="2" charset="2"/>
        <a:buChar char="§"/>
        <a:defRPr sz="2400">
          <a:solidFill>
            <a:schemeClr val="bg2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ts val="300"/>
        </a:spcBef>
        <a:spcAft>
          <a:spcPct val="0"/>
        </a:spcAft>
        <a:buClr>
          <a:schemeClr val="tx2">
            <a:lumMod val="50000"/>
          </a:schemeClr>
        </a:buClr>
        <a:buSzPct val="75000"/>
        <a:buFont typeface="Wingdings" pitchFamily="2" charset="2"/>
        <a:buChar char="§"/>
        <a:defRPr sz="2200">
          <a:solidFill>
            <a:schemeClr val="tx2">
              <a:lumMod val="25000"/>
            </a:schemeClr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ts val="300"/>
        </a:spcBef>
        <a:spcAft>
          <a:spcPct val="0"/>
        </a:spcAft>
        <a:buClr>
          <a:schemeClr val="tx2">
            <a:lumMod val="50000"/>
          </a:schemeClr>
        </a:buClr>
        <a:buSzPct val="75000"/>
        <a:buFont typeface="Wingdings" pitchFamily="2" charset="2"/>
        <a:buChar char="§"/>
        <a:defRPr sz="2000">
          <a:solidFill>
            <a:schemeClr val="tx2">
              <a:lumMod val="50000"/>
            </a:schemeClr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0.xml"/><Relationship Id="rId2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MIS 5208 – </a:t>
            </a:r>
            <a:r>
              <a:rPr lang="en-US" sz="3600" dirty="0" smtClean="0">
                <a:solidFill>
                  <a:srgbClr val="C00000"/>
                </a:solidFill>
              </a:rPr>
              <a:t>L4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Ed Ferrara, MSIA, CISSP</a:t>
            </a:r>
          </a:p>
          <a:p>
            <a:r>
              <a:rPr lang="en-US" dirty="0" err="1" smtClean="0"/>
              <a:t>eferrara@temple.edu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ACL Environment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ACL Commands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063034"/>
              </p:ext>
            </p:extLst>
          </p:nvPr>
        </p:nvGraphicFramePr>
        <p:xfrm>
          <a:off x="1143000" y="2286000"/>
          <a:ext cx="6705599" cy="2069124"/>
        </p:xfrm>
        <a:graphic>
          <a:graphicData uri="http://schemas.openxmlformats.org/drawingml/2006/table">
            <a:tbl>
              <a:tblPr/>
              <a:tblGrid>
                <a:gridCol w="1452880"/>
                <a:gridCol w="2346959"/>
                <a:gridCol w="1452880"/>
                <a:gridCol w="1452880"/>
              </a:tblGrid>
              <a:tr h="1883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Menu Bar Choice</a:t>
                      </a:r>
                    </a:p>
                  </a:txBody>
                  <a:tcPr marL="65454" marR="65454" marT="32727" marB="32727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5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Intended Purpose</a:t>
                      </a:r>
                    </a:p>
                  </a:txBody>
                  <a:tcPr marL="65454" marR="65454" marT="32727" marB="32727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5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Example</a:t>
                      </a:r>
                    </a:p>
                  </a:txBody>
                  <a:tcPr marL="65454" marR="65454" marT="32727" marB="32727" anchor="ctr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5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8365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Data</a:t>
                      </a:r>
                    </a:p>
                  </a:txBody>
                  <a:tcPr marL="65454" marR="65454" marT="32727" marB="32727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Manipulate (combine or reorder) data.</a:t>
                      </a:r>
                    </a:p>
                  </a:txBody>
                  <a:tcPr marL="65454" marR="65454" marT="32727" marB="32727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Join</a:t>
                      </a:r>
                    </a:p>
                  </a:txBody>
                  <a:tcPr marL="65454" marR="65454" marT="32727" marB="32727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Combine two tables.</a:t>
                      </a:r>
                    </a:p>
                  </a:txBody>
                  <a:tcPr marL="65454" marR="65454" marT="32727" marB="32727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Sort</a:t>
                      </a:r>
                    </a:p>
                  </a:txBody>
                  <a:tcPr marL="65454" marR="65454" marT="32727" marB="32727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Reorder the sequence of data.</a:t>
                      </a:r>
                    </a:p>
                  </a:txBody>
                  <a:tcPr marL="65454" marR="65454" marT="32727" marB="32727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65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Analyze</a:t>
                      </a:r>
                    </a:p>
                  </a:txBody>
                  <a:tcPr marL="65454" marR="65454" marT="32727" marB="32727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Understand (test) data.</a:t>
                      </a:r>
                    </a:p>
                  </a:txBody>
                  <a:tcPr marL="65454" marR="65454" marT="32727" marB="32727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Duplicates</a:t>
                      </a:r>
                    </a:p>
                  </a:txBody>
                  <a:tcPr marL="65454" marR="65454" marT="32727" marB="32727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Identify any duplicates.</a:t>
                      </a:r>
                    </a:p>
                  </a:txBody>
                  <a:tcPr marL="65454" marR="65454" marT="32727" marB="32727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Classify</a:t>
                      </a:r>
                    </a:p>
                  </a:txBody>
                  <a:tcPr marL="65454" marR="65454" marT="32727" marB="32727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Calculate subtotals by category.</a:t>
                      </a:r>
                    </a:p>
                  </a:txBody>
                  <a:tcPr marL="65454" marR="65454" marT="32727" marB="32727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308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Sampling</a:t>
                      </a:r>
                    </a:p>
                  </a:txBody>
                  <a:tcPr marL="65454" marR="65454" marT="32727" marB="32727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Create and evaluate sample pools.</a:t>
                      </a:r>
                    </a:p>
                  </a:txBody>
                  <a:tcPr marL="65454" marR="65454" marT="32727" marB="32727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Sample</a:t>
                      </a:r>
                    </a:p>
                  </a:txBody>
                  <a:tcPr marL="65454" marR="65454" marT="32727" marB="32727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Select a sample of records from a specific population.</a:t>
                      </a:r>
                    </a:p>
                  </a:txBody>
                  <a:tcPr marL="65454" marR="65454" marT="32727" marB="32727">
                    <a:lnL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3D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4800" y="1264623"/>
            <a:ext cx="822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4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Arial" charset="0"/>
              </a:rPr>
              <a:t>ACL Analytics commands are pre-defined routines and are organized into three menu bar choices: Data, Analyze, and Sampling.</a:t>
            </a:r>
          </a:p>
        </p:txBody>
      </p:sp>
    </p:spTree>
    <p:extLst>
      <p:ext uri="{BB962C8B-B14F-4D97-AF65-F5344CB8AC3E}">
        <p14:creationId xmlns:p14="http://schemas.microsoft.com/office/powerpoint/2010/main" val="194618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ACL Commands</a:t>
            </a:r>
            <a:endParaRPr lang="en-US" dirty="0"/>
          </a:p>
        </p:txBody>
      </p:sp>
      <p:pic>
        <p:nvPicPr>
          <p:cNvPr id="5" name="AN_basic_comman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" y="838200"/>
            <a:ext cx="853439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23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Logs</a:t>
            </a:r>
            <a:endParaRPr lang="en-US" dirty="0"/>
          </a:p>
        </p:txBody>
      </p:sp>
      <p:sp>
        <p:nvSpPr>
          <p:cNvPr id="10" name="Content Placeholder 9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x-none" altLang="x-none" sz="2000" dirty="0" smtClean="0"/>
              <a:t>About the log</a:t>
            </a:r>
          </a:p>
          <a:p>
            <a:pPr lvl="1"/>
            <a:r>
              <a:rPr lang="x-none" altLang="x-none" sz="1800" dirty="0" smtClean="0"/>
              <a:t>The log provides a chronological record of work performed on a project. The log automatically records every step taken in a project. </a:t>
            </a:r>
            <a:endParaRPr lang="en-US" altLang="x-none" sz="1800" dirty="0" smtClean="0"/>
          </a:p>
          <a:p>
            <a:pPr lvl="1"/>
            <a:r>
              <a:rPr lang="x-none" altLang="x-none" sz="1800" dirty="0" smtClean="0"/>
              <a:t>This provides an audit trail of the analysis, and allows users to retrace and/or re-create the steps taken to produce their results, print a report, or create a script to repeat the analysis process. </a:t>
            </a:r>
            <a:endParaRPr lang="en-US" altLang="x-none" sz="1800" dirty="0" smtClean="0"/>
          </a:p>
          <a:p>
            <a:pPr lvl="1"/>
            <a:r>
              <a:rPr lang="x-none" altLang="x-none" sz="1800" dirty="0" smtClean="0"/>
              <a:t>Each analysis step is written to the log as an entry, with log entries organized into log sessions.</a:t>
            </a:r>
          </a:p>
        </p:txBody>
      </p:sp>
      <p:pic>
        <p:nvPicPr>
          <p:cNvPr id="16" name="Picture 2" descr="http://images.acl.com.s3.amazonaws.com/Images/EN/Learning/ACL101/Lo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6624" y="1066801"/>
            <a:ext cx="3293451" cy="179546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16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29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Log</a:t>
            </a:r>
            <a:endParaRPr lang="en-US" dirty="0"/>
          </a:p>
        </p:txBody>
      </p:sp>
      <p:pic>
        <p:nvPicPr>
          <p:cNvPr id="6" name="the_Lo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838200"/>
            <a:ext cx="67564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9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9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ACL Analytics Environment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2574" y="1828800"/>
            <a:ext cx="4199426" cy="29426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Source files, such as an Excel file reside outside of the ACL project.</a:t>
            </a:r>
          </a:p>
          <a:p>
            <a:r>
              <a:rPr lang="en-US" dirty="0"/>
              <a:t>Corresponding .FIL files are created for each source file. .FIL files also reside outside of the ACL project and are referenced by the table layout. In a way, the table layout acts as a window to the .FIL file.</a:t>
            </a:r>
          </a:p>
          <a:p>
            <a:r>
              <a:rPr lang="en-US" dirty="0"/>
              <a:t>You can view the log in the Navigator of your project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2734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 Files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When a new table is created as the result of running a </a:t>
            </a:r>
            <a:r>
              <a:rPr lang="en-US" sz="1800" dirty="0" smtClean="0"/>
              <a:t>command a </a:t>
            </a:r>
            <a:r>
              <a:rPr lang="en-US" sz="1800" dirty="0"/>
              <a:t>.fil sub file is created. </a:t>
            </a:r>
            <a:endParaRPr lang="en-US" sz="1800" dirty="0" smtClean="0"/>
          </a:p>
          <a:p>
            <a:r>
              <a:rPr lang="en-US" sz="1800" dirty="0" smtClean="0"/>
              <a:t>In </a:t>
            </a:r>
            <a:r>
              <a:rPr lang="en-US" sz="1800" dirty="0"/>
              <a:t>the image </a:t>
            </a:r>
            <a:r>
              <a:rPr lang="en-US" sz="1800" dirty="0" smtClean="0"/>
              <a:t>to the right, </a:t>
            </a:r>
            <a:r>
              <a:rPr lang="en-US" sz="1800" dirty="0"/>
              <a:t>the source file AR 2016.dat is 129 KB and contains Accounts Receivable data for all of 2016. </a:t>
            </a:r>
            <a:endParaRPr lang="en-US" sz="1800" dirty="0" smtClean="0"/>
          </a:p>
          <a:p>
            <a:r>
              <a:rPr lang="en-US" sz="1800" dirty="0" smtClean="0"/>
              <a:t>If </a:t>
            </a:r>
            <a:r>
              <a:rPr lang="en-US" sz="1800" dirty="0"/>
              <a:t>we use the Extract command to create a new table, AR_Q1_2016, that contains only the AR data from the first quarter, a sub file, AR_Q1_2016.fil is created. Since AR_Q1_2016 is a subset of the AR_2016 file, it makes sense that it is only 32 KB</a:t>
            </a:r>
            <a:r>
              <a:rPr lang="en-US" sz="1800" dirty="0" smtClean="0"/>
              <a:t>.</a:t>
            </a:r>
          </a:p>
          <a:p>
            <a:r>
              <a:rPr lang="en-US" sz="1800" dirty="0"/>
              <a:t>AR_2016 contains data for the full year, but analysis is to be performed on Q1 data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0941" y="990600"/>
            <a:ext cx="3325518" cy="213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sz="1800" dirty="0" smtClean="0"/>
              <a:t>Use </a:t>
            </a:r>
            <a:r>
              <a:rPr lang="en-US" sz="1800" dirty="0"/>
              <a:t>the Extract command to create a sub-file containing Q1 data.</a:t>
            </a:r>
          </a:p>
          <a:p>
            <a:r>
              <a:rPr lang="en-US" sz="1800" dirty="0"/>
              <a:t>Subsequent analysis will be faster on the smaller, sub-file.</a:t>
            </a:r>
          </a:p>
          <a:p>
            <a:r>
              <a:rPr lang="en-US" sz="1800" dirty="0"/>
              <a:t>ACL Analytics commands that create new tables always create new sub-files with .FIL extensions.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97698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 Cycle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55008007"/>
              </p:ext>
            </p:extLst>
          </p:nvPr>
        </p:nvGraphicFramePr>
        <p:xfrm>
          <a:off x="-819411" y="887260"/>
          <a:ext cx="10744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8441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Organized, Organize, Organize</a:t>
            </a:r>
          </a:p>
          <a:p>
            <a:pPr lvl="1"/>
            <a:r>
              <a:rPr lang="en-US" sz="2000" dirty="0" smtClean="0"/>
              <a:t>Use folders and subfolders to organize your work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Use well-defined naming conventions</a:t>
            </a:r>
          </a:p>
          <a:p>
            <a:pPr lvl="2"/>
            <a:r>
              <a:rPr lang="en-US" sz="1800" dirty="0" smtClean="0"/>
              <a:t>Useful when searching for items</a:t>
            </a:r>
          </a:p>
          <a:p>
            <a:pPr lvl="2"/>
            <a:r>
              <a:rPr lang="en-US" sz="1800" dirty="0" smtClean="0"/>
              <a:t>Helps in the interpretation of your work</a:t>
            </a:r>
          </a:p>
          <a:p>
            <a:pPr lvl="2"/>
            <a:r>
              <a:rPr lang="en-US" sz="1800" dirty="0" smtClean="0"/>
              <a:t>Use Descriptive names (e.g. file B is not a good name unless there is a data map)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76401"/>
            <a:ext cx="4953000" cy="254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01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Map with Data File Sources Noted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448816" cy="48768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" name="TextBox 6"/>
          <p:cNvSpPr txBox="1"/>
          <p:nvPr/>
        </p:nvSpPr>
        <p:spPr>
          <a:xfrm>
            <a:off x="248428" y="5832953"/>
            <a:ext cx="1789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Source: Ernst &amp; Young</a:t>
            </a:r>
            <a:endParaRPr lang="en-US" sz="1400" dirty="0" err="1" smtClean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5631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25230" y="1299570"/>
            <a:ext cx="117051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600" dirty="0" smtClean="0">
                <a:solidFill>
                  <a:srgbClr val="FF0000"/>
                </a:solidFill>
                <a:latin typeface="+mj-lt"/>
              </a:rPr>
              <a:t>?</a:t>
            </a:r>
            <a:endParaRPr lang="en-US" sz="166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 rot="18762584">
            <a:off x="5394276" y="830580"/>
            <a:ext cx="117051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600" dirty="0" smtClean="0">
                <a:solidFill>
                  <a:srgbClr val="FF0000"/>
                </a:solidFill>
                <a:latin typeface="+mj-lt"/>
              </a:rPr>
              <a:t>?</a:t>
            </a:r>
            <a:endParaRPr lang="en-US" sz="166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 rot="3260845">
            <a:off x="1288453" y="914112"/>
            <a:ext cx="117051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600" dirty="0" smtClean="0">
                <a:solidFill>
                  <a:srgbClr val="FF0000"/>
                </a:solidFill>
                <a:latin typeface="+mj-lt"/>
              </a:rPr>
              <a:t>?</a:t>
            </a:r>
            <a:endParaRPr lang="en-US" sz="166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 rot="21204108">
            <a:off x="6658762" y="2766131"/>
            <a:ext cx="117051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600" dirty="0" smtClean="0">
                <a:solidFill>
                  <a:srgbClr val="FF0000"/>
                </a:solidFill>
                <a:latin typeface="+mj-lt"/>
              </a:rPr>
              <a:t>?</a:t>
            </a:r>
            <a:endParaRPr lang="en-US" sz="166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 rot="18778332">
            <a:off x="2147223" y="2661427"/>
            <a:ext cx="117051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600" dirty="0" smtClean="0">
                <a:solidFill>
                  <a:srgbClr val="FF0000"/>
                </a:solidFill>
                <a:latin typeface="+mj-lt"/>
              </a:rPr>
              <a:t>?</a:t>
            </a:r>
            <a:endParaRPr lang="en-US" sz="166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3031130">
            <a:off x="4262635" y="2978225"/>
            <a:ext cx="117051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600" dirty="0" smtClean="0">
                <a:solidFill>
                  <a:srgbClr val="FF0000"/>
                </a:solidFill>
                <a:latin typeface="+mj-lt"/>
              </a:rPr>
              <a:t>?</a:t>
            </a:r>
            <a:endParaRPr lang="en-US" sz="16600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9609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Expressions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Expressions are statements used primarily to create filters and computed fields. </a:t>
            </a:r>
            <a:endParaRPr lang="en-US" dirty="0" smtClean="0"/>
          </a:p>
          <a:p>
            <a:r>
              <a:rPr lang="en-US" dirty="0" smtClean="0"/>
              <a:t>They perform: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alculations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/>
              <a:t>Specify </a:t>
            </a:r>
            <a:r>
              <a:rPr lang="en-US" dirty="0"/>
              <a:t>logical conditions, </a:t>
            </a:r>
            <a:endParaRPr lang="en-US" dirty="0" smtClean="0"/>
          </a:p>
          <a:p>
            <a:pPr lvl="1"/>
            <a:r>
              <a:rPr lang="en-US" dirty="0" smtClean="0"/>
              <a:t>Create </a:t>
            </a:r>
            <a:r>
              <a:rPr lang="en-US" dirty="0"/>
              <a:t>values that do not exist in the data file. </a:t>
            </a:r>
            <a:endParaRPr lang="en-US" dirty="0" smtClean="0"/>
          </a:p>
          <a:p>
            <a:r>
              <a:rPr lang="en-US" dirty="0" smtClean="0"/>
              <a:t>Expressions </a:t>
            </a:r>
            <a:r>
              <a:rPr lang="en-US" dirty="0"/>
              <a:t>can </a:t>
            </a:r>
            <a:r>
              <a:rPr lang="en-US" dirty="0" smtClean="0"/>
              <a:t>be:</a:t>
            </a:r>
          </a:p>
          <a:p>
            <a:pPr lvl="1"/>
            <a:r>
              <a:rPr lang="en-US"/>
              <a:t>N</a:t>
            </a:r>
            <a:r>
              <a:rPr lang="en-US" smtClean="0"/>
              <a:t>amed </a:t>
            </a:r>
            <a:r>
              <a:rPr lang="en-US" dirty="0"/>
              <a:t>and saved as part of a project or else created just for immediate use.</a:t>
            </a:r>
          </a:p>
          <a:p>
            <a:r>
              <a:rPr lang="en-US" dirty="0"/>
              <a:t>The output of an expression can be returned in any of the four data types: logical, character, numeric, and </a:t>
            </a:r>
            <a:r>
              <a:rPr lang="en-US" dirty="0" err="1"/>
              <a:t>datetime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86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53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ACL for Windows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44" y="985382"/>
            <a:ext cx="4194555" cy="39703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99975" y="985381"/>
            <a:ext cx="43053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charset="0"/>
              <a:buChar char="•"/>
            </a:pPr>
            <a:r>
              <a:rPr lang="en-US" sz="1400" b="1" dirty="0">
                <a:solidFill>
                  <a:srgbClr val="3F3D3C"/>
                </a:solidFill>
                <a:latin typeface="+mn-lt"/>
              </a:rPr>
              <a:t>Profile and Help</a:t>
            </a:r>
            <a:r>
              <a:rPr lang="en-US" sz="1400" dirty="0">
                <a:solidFill>
                  <a:srgbClr val="3F3D3C"/>
                </a:solidFill>
                <a:latin typeface="+mn-lt"/>
              </a:rPr>
              <a:t> - View or update your user profile, sign out of ACL Launchpad, or view online Help.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b="1" dirty="0">
                <a:solidFill>
                  <a:srgbClr val="3F3D3C"/>
                </a:solidFill>
                <a:latin typeface="+mn-lt"/>
              </a:rPr>
              <a:t>Organization selector</a:t>
            </a:r>
            <a:r>
              <a:rPr lang="en-US" sz="1400" dirty="0">
                <a:solidFill>
                  <a:srgbClr val="3F3D3C"/>
                </a:solidFill>
                <a:latin typeface="+mn-lt"/>
              </a:rPr>
              <a:t> - Switch between accounts (organizations) you have access to using this drop-down list.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b="1" dirty="0">
                <a:solidFill>
                  <a:srgbClr val="3F3D3C"/>
                </a:solidFill>
                <a:latin typeface="+mn-lt"/>
              </a:rPr>
              <a:t>Recent Analytics Files</a:t>
            </a:r>
            <a:r>
              <a:rPr lang="en-US" sz="1400" dirty="0">
                <a:solidFill>
                  <a:srgbClr val="3F3D3C"/>
                </a:solidFill>
                <a:latin typeface="+mn-lt"/>
              </a:rPr>
              <a:t> - Open recently accessed </a:t>
            </a:r>
            <a:r>
              <a:rPr lang="en-US" sz="1400" i="1" dirty="0">
                <a:solidFill>
                  <a:srgbClr val="3F3D3C"/>
                </a:solidFill>
                <a:latin typeface="+mn-lt"/>
              </a:rPr>
              <a:t>ACL</a:t>
            </a:r>
            <a:r>
              <a:rPr lang="en-US" sz="1400" dirty="0">
                <a:solidFill>
                  <a:srgbClr val="3F3D3C"/>
                </a:solidFill>
                <a:latin typeface="+mn-lt"/>
              </a:rPr>
              <a:t> projects or analysis apps.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b="1" dirty="0">
                <a:solidFill>
                  <a:srgbClr val="3F3D3C"/>
                </a:solidFill>
                <a:latin typeface="+mn-lt"/>
              </a:rPr>
              <a:t>Sample Files</a:t>
            </a:r>
            <a:r>
              <a:rPr lang="en-US" sz="1400" dirty="0">
                <a:solidFill>
                  <a:srgbClr val="3F3D3C"/>
                </a:solidFill>
                <a:latin typeface="+mn-lt"/>
              </a:rPr>
              <a:t> - Open pre-built </a:t>
            </a:r>
            <a:r>
              <a:rPr lang="en-US" sz="1400" i="1" dirty="0">
                <a:solidFill>
                  <a:srgbClr val="3F3D3C"/>
                </a:solidFill>
                <a:latin typeface="+mn-lt"/>
              </a:rPr>
              <a:t>ACL</a:t>
            </a:r>
            <a:r>
              <a:rPr lang="en-US" sz="1400" dirty="0">
                <a:solidFill>
                  <a:srgbClr val="3F3D3C"/>
                </a:solidFill>
                <a:latin typeface="+mn-lt"/>
              </a:rPr>
              <a:t> projects that include a variety of sample data.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b="1" dirty="0">
                <a:solidFill>
                  <a:srgbClr val="3F3D3C"/>
                </a:solidFill>
                <a:latin typeface="+mn-lt"/>
              </a:rPr>
              <a:t>Open</a:t>
            </a:r>
            <a:r>
              <a:rPr lang="en-US" sz="1400" dirty="0">
                <a:solidFill>
                  <a:srgbClr val="3F3D3C"/>
                </a:solidFill>
                <a:latin typeface="+mn-lt"/>
              </a:rPr>
              <a:t> - Open an existing </a:t>
            </a:r>
            <a:r>
              <a:rPr lang="en-US" sz="1400" i="1" dirty="0">
                <a:solidFill>
                  <a:srgbClr val="3F3D3C"/>
                </a:solidFill>
                <a:latin typeface="+mn-lt"/>
              </a:rPr>
              <a:t>ACL</a:t>
            </a:r>
            <a:r>
              <a:rPr lang="en-US" sz="1400" dirty="0">
                <a:solidFill>
                  <a:srgbClr val="3F3D3C"/>
                </a:solidFill>
                <a:latin typeface="+mn-lt"/>
              </a:rPr>
              <a:t> project, analysis app, or GRC project.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b="1" dirty="0">
                <a:solidFill>
                  <a:srgbClr val="3F3D3C"/>
                </a:solidFill>
                <a:latin typeface="+mn-lt"/>
              </a:rPr>
              <a:t>Create -</a:t>
            </a:r>
            <a:r>
              <a:rPr lang="en-US" sz="1400" dirty="0">
                <a:solidFill>
                  <a:srgbClr val="3F3D3C"/>
                </a:solidFill>
                <a:latin typeface="+mn-lt"/>
              </a:rPr>
              <a:t> Create a new Analytic Project or Workflow in Results Manager for organizing, tracking, and remediation of exceptions.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400" b="1" dirty="0">
                <a:solidFill>
                  <a:srgbClr val="3F3D3C"/>
                </a:solidFill>
                <a:latin typeface="+mn-lt"/>
              </a:rPr>
              <a:t>Community</a:t>
            </a:r>
            <a:r>
              <a:rPr lang="en-US" sz="1400" dirty="0">
                <a:solidFill>
                  <a:srgbClr val="3F3D3C"/>
                </a:solidFill>
                <a:latin typeface="+mn-lt"/>
              </a:rPr>
              <a:t> - Ask questions, share product ideas, contact support and access templates, content, training and other resources as part of your ACL subscription.</a:t>
            </a:r>
            <a:endParaRPr lang="en-US" sz="1400" b="0" i="0" dirty="0">
              <a:solidFill>
                <a:srgbClr val="3F3D3C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2843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and Basic Navigation</a:t>
            </a:r>
            <a:endParaRPr lang="en-US" dirty="0"/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/>
          <a:srcRect l="1667" r="1667"/>
          <a:stretch/>
        </p:blipFill>
        <p:spPr>
          <a:xfrm>
            <a:off x="228600" y="762000"/>
            <a:ext cx="8686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009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ACL Interface and Basic Navigation</a:t>
            </a:r>
            <a:endParaRPr lang="en-US" dirty="0"/>
          </a:p>
        </p:txBody>
      </p:sp>
      <p:pic>
        <p:nvPicPr>
          <p:cNvPr id="5" name="AN_basic_navigation.mp4">
            <a:hlinkClick r:id="" action="ppaction://media"/>
          </p:cNvPr>
          <p:cNvPicPr preferRelativeResize="0"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838200"/>
            <a:ext cx="8686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8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ACL Analytics Envionment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00353" y="762000"/>
            <a:ext cx="5619493" cy="2286000"/>
          </a:xfr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Project</a:t>
            </a:r>
          </a:p>
          <a:p>
            <a:pPr lvl="1"/>
            <a:r>
              <a:rPr lang="en-US" dirty="0" smtClean="0"/>
              <a:t>The project is similar to a file folder within a filing cabinet; supporting documentation items for each audit are filed in separate, clearly named folders. </a:t>
            </a:r>
          </a:p>
          <a:p>
            <a:pPr lvl="1"/>
            <a:r>
              <a:rPr lang="en-US" dirty="0" smtClean="0"/>
              <a:t>For each new analysis or audit, a new project should be created to contain the relevant documentation. </a:t>
            </a:r>
          </a:p>
          <a:p>
            <a:pPr lvl="1"/>
            <a:r>
              <a:rPr lang="en-US" dirty="0" smtClean="0"/>
              <a:t>Projects are files with .</a:t>
            </a:r>
            <a:r>
              <a:rPr lang="en-US" dirty="0" err="1" smtClean="0"/>
              <a:t>acl</a:t>
            </a:r>
            <a:r>
              <a:rPr lang="en-US" dirty="0" smtClean="0"/>
              <a:t> extensions and are named by the user when they are first created. </a:t>
            </a:r>
          </a:p>
          <a:p>
            <a:pPr lvl="1"/>
            <a:r>
              <a:rPr lang="en-US" dirty="0" smtClean="0"/>
              <a:t>There are several item types within the project: table layouts, Views, the log, folders, and scripts.</a:t>
            </a:r>
          </a:p>
          <a:p>
            <a:pPr lvl="1"/>
            <a:r>
              <a:rPr lang="en-US" dirty="0" smtClean="0"/>
              <a:t>To create a new project select File &gt; New &gt; Project.</a:t>
            </a:r>
          </a:p>
        </p:txBody>
      </p:sp>
    </p:spTree>
    <p:extLst>
      <p:ext uri="{BB962C8B-B14F-4D97-AF65-F5344CB8AC3E}">
        <p14:creationId xmlns:p14="http://schemas.microsoft.com/office/powerpoint/2010/main" val="3243747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ACL Analytics Envionment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00353" y="762000"/>
            <a:ext cx="5619493" cy="2286000"/>
          </a:xfr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Table layout</a:t>
            </a:r>
          </a:p>
          <a:p>
            <a:pPr lvl="1"/>
            <a:r>
              <a:rPr lang="en-US" dirty="0" smtClean="0"/>
              <a:t>When an ACL Analytics project is first created, it is empty; this is because the source file(s) are stored outside of the project. Creating a table layout links the source file to the project. </a:t>
            </a:r>
          </a:p>
          <a:p>
            <a:pPr lvl="1"/>
            <a:r>
              <a:rPr lang="en-US" dirty="0" smtClean="0"/>
              <a:t>In the ACL Analytics Environment Process Diagram, the source data file (AP2016.dat) is linked to the project via the table layout AP2016. Table layouts contain various information.</a:t>
            </a:r>
          </a:p>
          <a:p>
            <a:pPr lvl="2"/>
            <a:r>
              <a:rPr lang="en-US" dirty="0" smtClean="0"/>
              <a:t>Data path to the location of the source data file</a:t>
            </a:r>
          </a:p>
          <a:p>
            <a:pPr lvl="2"/>
            <a:r>
              <a:rPr lang="en-US" dirty="0" smtClean="0"/>
              <a:t>Field names, start positions, lengths, types, number of decimal places and </a:t>
            </a:r>
            <a:r>
              <a:rPr lang="en-US" dirty="0" err="1" smtClean="0"/>
              <a:t>datetime</a:t>
            </a:r>
            <a:r>
              <a:rPr lang="en-US" dirty="0" smtClean="0"/>
              <a:t> formats</a:t>
            </a:r>
          </a:p>
          <a:p>
            <a:pPr lvl="2"/>
            <a:r>
              <a:rPr lang="en-US" dirty="0" smtClean="0"/>
              <a:t>Named expressions (calculated fields and named filters)</a:t>
            </a:r>
          </a:p>
          <a:p>
            <a:pPr lvl="2"/>
            <a:r>
              <a:rPr lang="en-US" dirty="0" smtClean="0"/>
              <a:t>View definitions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26194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ACL Analytics Envionment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00353" y="762000"/>
            <a:ext cx="5619493" cy="2286000"/>
          </a:xfr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View</a:t>
            </a:r>
          </a:p>
          <a:p>
            <a:pPr lvl="1"/>
            <a:r>
              <a:rPr lang="en-US" dirty="0" smtClean="0"/>
              <a:t>A View determines how data is displayed on the screen within ACL Analytics. </a:t>
            </a:r>
          </a:p>
          <a:p>
            <a:pPr lvl="1"/>
            <a:r>
              <a:rPr lang="en-US" dirty="0" smtClean="0"/>
              <a:t>Whenever a table layout is created, a View (named </a:t>
            </a:r>
            <a:r>
              <a:rPr lang="en-US" dirty="0" err="1" smtClean="0"/>
              <a:t>Default_View</a:t>
            </a:r>
            <a:r>
              <a:rPr lang="en-US" dirty="0" smtClean="0"/>
              <a:t>) is automatically generated that contains all of the fields in the table at the time of creation. </a:t>
            </a:r>
          </a:p>
          <a:p>
            <a:pPr lvl="1"/>
            <a:r>
              <a:rPr lang="en-US" dirty="0" smtClean="0"/>
              <a:t>If you only want to work with certain fields, you can create a new View that has the desired fields. A table layout can have multiple Views. </a:t>
            </a:r>
          </a:p>
          <a:p>
            <a:pPr lvl="1"/>
            <a:r>
              <a:rPr lang="en-US" dirty="0" smtClean="0"/>
              <a:t>Changing a View does not affect the underlying table layout or other Views.</a:t>
            </a:r>
          </a:p>
          <a:p>
            <a:pPr lvl="1"/>
            <a:r>
              <a:rPr lang="en-US" dirty="0" smtClean="0"/>
              <a:t>If a table layout was created with 20 fields, the Default View for that table would also contain 20 fields. Additional Views could contain any of those 20 fields. </a:t>
            </a:r>
          </a:p>
          <a:p>
            <a:pPr lvl="1"/>
            <a:r>
              <a:rPr lang="en-US" dirty="0" smtClean="0"/>
              <a:t>Views can be accessed from the tabs across the bottom of the ACL Analytics screen. In The ACL Analytics Environment process diagram, the table layout, </a:t>
            </a:r>
            <a:r>
              <a:rPr lang="en-US" dirty="0" err="1" smtClean="0"/>
              <a:t>ProductType</a:t>
            </a:r>
            <a:r>
              <a:rPr lang="en-US" dirty="0" smtClean="0"/>
              <a:t>, has a Default View and two additional Views.</a:t>
            </a:r>
          </a:p>
        </p:txBody>
      </p:sp>
      <p:sp>
        <p:nvSpPr>
          <p:cNvPr id="7" name="Rectangle 6"/>
          <p:cNvSpPr/>
          <p:nvPr/>
        </p:nvSpPr>
        <p:spPr>
          <a:xfrm>
            <a:off x="5551748" y="11430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l">
              <a:buFont typeface="Arial" charset="0"/>
              <a:buChar char="•"/>
            </a:pPr>
            <a:endParaRPr lang="en-US" sz="900" b="0" i="0" dirty="0">
              <a:solidFill>
                <a:srgbClr val="3F3D3C"/>
              </a:solidFill>
              <a:effectLst/>
              <a:latin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243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ACL Analytics Envionment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00353" y="762000"/>
            <a:ext cx="5619493" cy="2286000"/>
          </a:xfr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Log file</a:t>
            </a:r>
          </a:p>
          <a:p>
            <a:pPr lvl="1"/>
            <a:r>
              <a:rPr lang="en-US" dirty="0" smtClean="0"/>
              <a:t>A log file records most analysis steps and results. When a project is first created, a log file is automatically created and linked to it. </a:t>
            </a:r>
          </a:p>
          <a:p>
            <a:pPr lvl="1"/>
            <a:r>
              <a:rPr lang="en-US" dirty="0" smtClean="0"/>
              <a:t>The log file has the same name as the project that it is linked to, but with a .log extension. In the ACL Analytics Environment process diagram (previous page), the log is named APAudit2016.log.</a:t>
            </a:r>
          </a:p>
          <a:p>
            <a:pPr lvl="1"/>
            <a:r>
              <a:rPr lang="en-US" dirty="0" smtClean="0"/>
              <a:t>Consider the process of totaling a numeric field (running the TOTAL command on it). </a:t>
            </a:r>
          </a:p>
          <a:p>
            <a:pPr lvl="1"/>
            <a:r>
              <a:rPr lang="en-US" dirty="0" smtClean="0"/>
              <a:t>The result of the Total command can't be written to the source file because ACL Analytics is a read only application. </a:t>
            </a:r>
          </a:p>
          <a:p>
            <a:pPr lvl="1"/>
            <a:r>
              <a:rPr lang="en-US" dirty="0" smtClean="0"/>
              <a:t>Instead, the result of the Total is written to the log file. All log results include a date and time stamp along with the name of the table on which the result was produced. </a:t>
            </a:r>
          </a:p>
          <a:p>
            <a:pPr lvl="1"/>
            <a:r>
              <a:rPr lang="en-US" dirty="0" smtClean="0"/>
              <a:t>Results can be seen at the time that the result was created and they can be retrieved later.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51748" y="11430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l">
              <a:buFont typeface="Arial" charset="0"/>
              <a:buChar char="•"/>
            </a:pPr>
            <a:endParaRPr lang="en-US" sz="900" b="0" i="0" dirty="0">
              <a:solidFill>
                <a:srgbClr val="3F3D3C"/>
              </a:solidFill>
              <a:effectLst/>
              <a:latin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425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CJ2011ligh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000" dirty="0" err="1" smtClean="0">
            <a:latin typeface="+mj-lt"/>
          </a:defRPr>
        </a:defPPr>
      </a:lstStyle>
    </a:txDef>
  </a:objectDefaults>
  <a:extraClrSchemeLst>
    <a:extraClrScheme>
      <a:clrScheme name="1_Threat assess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TUCJ2011light.potx</Template>
  <TotalTime>24617</TotalTime>
  <Words>881</Words>
  <Application>Microsoft Macintosh PowerPoint</Application>
  <PresentationFormat>On-screen Show (4:3)</PresentationFormat>
  <Paragraphs>144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Lato</vt:lpstr>
      <vt:lpstr>Trebuchet MS</vt:lpstr>
      <vt:lpstr>Wingdings</vt:lpstr>
      <vt:lpstr>Arial</vt:lpstr>
      <vt:lpstr>TUCJ2011light</vt:lpstr>
      <vt:lpstr>MIS 5208 – L4</vt:lpstr>
      <vt:lpstr>Working with Expressions</vt:lpstr>
      <vt:lpstr>ACL for Windows</vt:lpstr>
      <vt:lpstr>Interface and Basic Navigation</vt:lpstr>
      <vt:lpstr>ACL Interface and Basic Navigation</vt:lpstr>
      <vt:lpstr>ACL Analytics Envionment</vt:lpstr>
      <vt:lpstr>ACL Analytics Envionment</vt:lpstr>
      <vt:lpstr>ACL Analytics Envionment</vt:lpstr>
      <vt:lpstr>ACL Analytics Envionment</vt:lpstr>
      <vt:lpstr>ACL Commands</vt:lpstr>
      <vt:lpstr>ACL Commands</vt:lpstr>
      <vt:lpstr>Logs</vt:lpstr>
      <vt:lpstr>The Log</vt:lpstr>
      <vt:lpstr>Basic ACL Analytics Environment</vt:lpstr>
      <vt:lpstr>Sub Files</vt:lpstr>
      <vt:lpstr>Data Analysis Cycle</vt:lpstr>
      <vt:lpstr>Best Practices</vt:lpstr>
      <vt:lpstr>Data Map with Data File Sources Noted</vt:lpstr>
      <vt:lpstr>Questions</vt:lpstr>
      <vt:lpstr>Thank you.</vt:lpstr>
    </vt:vector>
  </TitlesOfParts>
  <Company>The College of Liberal Arts at Temple University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Jerry Ratcliffe</dc:creator>
  <cp:lastModifiedBy>Ed Ferrara</cp:lastModifiedBy>
  <cp:revision>194</cp:revision>
  <cp:lastPrinted>2017-02-11T13:17:54Z</cp:lastPrinted>
  <dcterms:created xsi:type="dcterms:W3CDTF">2010-10-24T19:37:44Z</dcterms:created>
  <dcterms:modified xsi:type="dcterms:W3CDTF">2017-02-11T15:43:34Z</dcterms:modified>
</cp:coreProperties>
</file>