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9" r:id="rId3"/>
    <p:sldId id="326" r:id="rId4"/>
    <p:sldId id="320" r:id="rId5"/>
    <p:sldId id="321" r:id="rId6"/>
    <p:sldId id="322" r:id="rId7"/>
    <p:sldId id="323" r:id="rId8"/>
    <p:sldId id="324" r:id="rId9"/>
    <p:sldId id="325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01" r:id="rId26"/>
    <p:sldId id="279" r:id="rId2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C07A1E-ADD7-A145-A463-923E37309A21}">
          <p14:sldIdLst>
            <p14:sldId id="256"/>
            <p14:sldId id="319"/>
            <p14:sldId id="326"/>
            <p14:sldId id="320"/>
            <p14:sldId id="321"/>
            <p14:sldId id="322"/>
            <p14:sldId id="323"/>
            <p14:sldId id="324"/>
            <p14:sldId id="325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01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69900"/>
    <a:srgbClr val="88D2CE"/>
    <a:srgbClr val="CC9900"/>
    <a:srgbClr val="FFFFFF"/>
    <a:srgbClr val="CC00CC"/>
    <a:srgbClr val="66FF33"/>
    <a:srgbClr val="FF7C80"/>
    <a:srgbClr val="FF5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736" autoAdjust="0"/>
    <p:restoredTop sz="50000" autoAdjust="0"/>
  </p:normalViewPr>
  <p:slideViewPr>
    <p:cSldViewPr>
      <p:cViewPr>
        <p:scale>
          <a:sx n="150" d="100"/>
          <a:sy n="150" d="100"/>
        </p:scale>
        <p:origin x="616" y="-1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3" d="100"/>
        <a:sy n="153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D84E-8DCB-4709-8B6F-4E6CAD3528F3}" type="datetimeFigureOut">
              <a:rPr lang="en-US" smtClean="0"/>
              <a:pPr/>
              <a:t>4/15/17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FF9D-976D-44D9-8674-68DD0DEA38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77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EE72EE-05F9-4127-98FE-769004EF6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  <p:extLst>
      <p:ext uri="{BB962C8B-B14F-4D97-AF65-F5344CB8AC3E}">
        <p14:creationId xmlns:p14="http://schemas.microsoft.com/office/powerpoint/2010/main" val="273939032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755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38600"/>
            <a:ext cx="7772400" cy="1447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2438400"/>
            <a:ext cx="7772400" cy="137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905000"/>
            <a:ext cx="6400800" cy="2438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4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1148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0386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1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3276600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3276600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  <p:extLst>
      <p:ext uri="{BB962C8B-B14F-4D97-AF65-F5344CB8AC3E}">
        <p14:creationId xmlns:p14="http://schemas.microsoft.com/office/powerpoint/2010/main" val="102688152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76200" y="5715000"/>
            <a:ext cx="9220200" cy="1143000"/>
          </a:xfrm>
          <a:prstGeom prst="rect">
            <a:avLst/>
          </a:prstGeom>
          <a:solidFill>
            <a:schemeClr val="tx2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8423"/>
            <a:ext cx="9144000" cy="92957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00000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4952999"/>
          </a:xfrm>
        </p:spPr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350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1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3058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73" r:id="rId3"/>
    <p:sldLayoutId id="2147483666" r:id="rId4"/>
    <p:sldLayoutId id="2147483659" r:id="rId5"/>
    <p:sldLayoutId id="2147483672" r:id="rId6"/>
    <p:sldLayoutId id="2147483665" r:id="rId7"/>
    <p:sldLayoutId id="2147483668" r:id="rId8"/>
    <p:sldLayoutId id="2147483670" r:id="rId9"/>
    <p:sldLayoutId id="2147483669" r:id="rId10"/>
    <p:sldLayoutId id="2147483671" r:id="rId11"/>
    <p:sldLayoutId id="2147483676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cap="none" spc="300" baseline="0">
          <a:solidFill>
            <a:schemeClr val="bg1">
              <a:lumMod val="60000"/>
              <a:lumOff val="40000"/>
            </a:schemeClr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ts val="300"/>
        </a:spcBef>
        <a:spcAft>
          <a:spcPct val="0"/>
        </a:spcAft>
        <a:buClr>
          <a:schemeClr val="bg2">
            <a:lumMod val="65000"/>
            <a:lumOff val="35000"/>
          </a:schemeClr>
        </a:buClr>
        <a:buSzPct val="73000"/>
        <a:buFont typeface="Wingdings" pitchFamily="2" charset="2"/>
        <a:buChar char="§"/>
        <a:defRPr sz="2400">
          <a:solidFill>
            <a:schemeClr val="bg2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200">
          <a:solidFill>
            <a:schemeClr val="tx2">
              <a:lumMod val="25000"/>
            </a:schemeClr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000">
          <a:solidFill>
            <a:schemeClr val="tx2">
              <a:lumMod val="50000"/>
            </a:schemeClr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nternet2.edu/blogs/detail/10079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MIS 5208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Ed Ferrara, MSIA, CISSP</a:t>
            </a:r>
          </a:p>
          <a:p>
            <a:r>
              <a:rPr lang="en-US" dirty="0" smtClean="0"/>
              <a:t>eferrara@temple.edu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Getting </a:t>
            </a:r>
            <a:r>
              <a:rPr lang="en-US" dirty="0" smtClean="0"/>
              <a:t>Data Into Splunk - Searching</a:t>
            </a:r>
          </a:p>
        </p:txBody>
      </p:sp>
    </p:spTree>
  </p:cSld>
  <p:clrMapOvr>
    <a:masterClrMapping/>
  </p:clrMapOvr>
  <p:transition advTm="789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Objectives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78" y="1066800"/>
            <a:ext cx="8190689" cy="41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0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to 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11" y="1371600"/>
            <a:ext cx="8177389" cy="24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422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is Searchable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619"/>
          <a:stretch/>
        </p:blipFill>
        <p:spPr>
          <a:xfrm>
            <a:off x="241815" y="1066800"/>
            <a:ext cx="8736570" cy="38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76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306"/>
          <a:stretch/>
        </p:blipFill>
        <p:spPr>
          <a:xfrm>
            <a:off x="381000" y="1447800"/>
            <a:ext cx="8382000" cy="32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23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Details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63" y="990600"/>
            <a:ext cx="8567473" cy="39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8464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Assistant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967"/>
          <a:stretch/>
        </p:blipFill>
        <p:spPr>
          <a:xfrm>
            <a:off x="271808" y="1143001"/>
            <a:ext cx="867658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90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959" y="381000"/>
            <a:ext cx="8305800" cy="533400"/>
          </a:xfrm>
        </p:spPr>
        <p:txBody>
          <a:bodyPr/>
          <a:lstStyle/>
          <a:p>
            <a:r>
              <a:rPr lang="en-US" dirty="0" smtClean="0"/>
              <a:t>Search Result Details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94"/>
          <a:stretch/>
        </p:blipFill>
        <p:spPr>
          <a:xfrm>
            <a:off x="351116" y="1143000"/>
            <a:ext cx="8445643" cy="37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57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Search Results To Modify a Search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36698"/>
            <a:ext cx="8305800" cy="36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003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Search Result View Options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38"/>
          <a:stretch/>
        </p:blipFill>
        <p:spPr>
          <a:xfrm>
            <a:off x="342900" y="1219200"/>
            <a:ext cx="8534400" cy="39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56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A Specific Time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2" y="1484946"/>
            <a:ext cx="8495818" cy="36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59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330"/>
          <a:stretch/>
        </p:blipFill>
        <p:spPr>
          <a:xfrm>
            <a:off x="1447800" y="685801"/>
            <a:ext cx="6546227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1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Range </a:t>
            </a:r>
            <a:r>
              <a:rPr lang="en-US" dirty="0" err="1" smtClean="0"/>
              <a:t>Abbeviations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55" b="-3738"/>
          <a:stretch/>
        </p:blipFill>
        <p:spPr>
          <a:xfrm>
            <a:off x="609600" y="1143000"/>
            <a:ext cx="801849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72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 Time Ranges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43000"/>
            <a:ext cx="8382000" cy="41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475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the Timeline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62" y="1371600"/>
            <a:ext cx="8506675" cy="378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84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 Subset of Results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9" y="1447800"/>
            <a:ext cx="8652482" cy="37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1428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Search Results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371600"/>
            <a:ext cx="8686800" cy="389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437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Lab 04 – Getting Data Into Splunk</a:t>
            </a:r>
          </a:p>
          <a:p>
            <a:r>
              <a:rPr lang="en-US" dirty="0" smtClean="0"/>
              <a:t>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88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99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signup for this training!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Temple, as a member school of Internet2, is entitled to free training and certification exams for Splunk Power Users:  </a:t>
            </a:r>
            <a:r>
              <a:rPr lang="en-US" u="sng" dirty="0">
                <a:hlinkClick r:id="rId2"/>
              </a:rPr>
              <a:t>http://www.internet2.edu/blogs/detail/10079</a:t>
            </a:r>
          </a:p>
          <a:p>
            <a:r>
              <a:rPr lang="sk-SK" dirty="0"/>
              <a:t> </a:t>
            </a:r>
            <a:r>
              <a:rPr lang="sk-SK" dirty="0" err="1" smtClean="0"/>
              <a:t>If</a:t>
            </a:r>
            <a:r>
              <a:rPr lang="sk-SK" dirty="0" smtClean="0"/>
              <a:t> </a:t>
            </a:r>
            <a:r>
              <a:rPr lang="sk-SK" dirty="0" err="1"/>
              <a:t>you</a:t>
            </a:r>
            <a:r>
              <a:rPr lang="sk-SK" dirty="0"/>
              <a:t> register and </a:t>
            </a:r>
            <a:r>
              <a:rPr lang="sk-SK" dirty="0" err="1"/>
              <a:t>take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courses</a:t>
            </a:r>
            <a:r>
              <a:rPr lang="sk-SK" dirty="0"/>
              <a:t> </a:t>
            </a:r>
            <a:r>
              <a:rPr lang="sk-SK" dirty="0" err="1"/>
              <a:t>described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blog </a:t>
            </a:r>
            <a:r>
              <a:rPr lang="sk-SK" dirty="0" err="1"/>
              <a:t>posting</a:t>
            </a:r>
            <a:r>
              <a:rPr lang="sk-SK" dirty="0"/>
              <a:t> </a:t>
            </a:r>
            <a:r>
              <a:rPr lang="sk-SK" dirty="0" err="1"/>
              <a:t>yourself</a:t>
            </a:r>
            <a:r>
              <a:rPr lang="sk-SK" dirty="0"/>
              <a:t>, </a:t>
            </a:r>
            <a:r>
              <a:rPr lang="sk-SK" dirty="0" err="1"/>
              <a:t>you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access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teaching</a:t>
            </a:r>
            <a:r>
              <a:rPr lang="sk-SK" dirty="0"/>
              <a:t> </a:t>
            </a:r>
            <a:r>
              <a:rPr lang="sk-SK" dirty="0" err="1"/>
              <a:t>materials</a:t>
            </a:r>
            <a:r>
              <a:rPr lang="sk-SK" dirty="0"/>
              <a:t> in PDF </a:t>
            </a:r>
            <a:r>
              <a:rPr lang="sk-SK" dirty="0" err="1"/>
              <a:t>form</a:t>
            </a:r>
            <a:r>
              <a:rPr lang="sk-SK" dirty="0"/>
              <a:t> as part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elearning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001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Getting Data Into Splunk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230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Data To Splunk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914400"/>
            <a:ext cx="6858000" cy="4724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3073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Data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1447800"/>
            <a:ext cx="6096000" cy="3531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491638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Data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0" y="1295400"/>
            <a:ext cx="4271010" cy="33585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73972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Data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6172200" cy="4834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5095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Searching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271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UCJ2011ligh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000" dirty="0" err="1" smtClean="0">
            <a:latin typeface="+mj-lt"/>
          </a:defRPr>
        </a:defPPr>
      </a:lstStyle>
    </a:txDef>
  </a:objectDefaults>
  <a:extraClrSchemeLst>
    <a:extraClrScheme>
      <a:clrScheme name="1_Threat assess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TUCJ2011light.potx</Template>
  <TotalTime>5499</TotalTime>
  <Words>119</Words>
  <Application>Microsoft Macintosh PowerPoint</Application>
  <PresentationFormat>On-screen Show (4:3)</PresentationFormat>
  <Paragraphs>32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Goudy Old Style</vt:lpstr>
      <vt:lpstr>Trebuchet MS</vt:lpstr>
      <vt:lpstr>Wingdings</vt:lpstr>
      <vt:lpstr>TUCJ2011light</vt:lpstr>
      <vt:lpstr>MIS 5208</vt:lpstr>
      <vt:lpstr>Training</vt:lpstr>
      <vt:lpstr>Please signup for this training!</vt:lpstr>
      <vt:lpstr>PowerPoint Presentation</vt:lpstr>
      <vt:lpstr>Add Data To Splunk</vt:lpstr>
      <vt:lpstr>Preview Data</vt:lpstr>
      <vt:lpstr>Preview Data</vt:lpstr>
      <vt:lpstr>Preview Data</vt:lpstr>
      <vt:lpstr>PowerPoint Presentation</vt:lpstr>
      <vt:lpstr>Module Objectives</vt:lpstr>
      <vt:lpstr>Learn to Search</vt:lpstr>
      <vt:lpstr>Everything is Searchable</vt:lpstr>
      <vt:lpstr>Search Results</vt:lpstr>
      <vt:lpstr>Event Details</vt:lpstr>
      <vt:lpstr>Search Assistant</vt:lpstr>
      <vt:lpstr>Search Result Details</vt:lpstr>
      <vt:lpstr>Use Search Results To Modify a Search</vt:lpstr>
      <vt:lpstr>Change Search Result View Options</vt:lpstr>
      <vt:lpstr>Select A Specific Time</vt:lpstr>
      <vt:lpstr>Time Range Abbeviations</vt:lpstr>
      <vt:lpstr>Specify Time Ranges</vt:lpstr>
      <vt:lpstr>View the Timeline</vt:lpstr>
      <vt:lpstr>View a Subset of Results</vt:lpstr>
      <vt:lpstr>Export Search Results</vt:lpstr>
      <vt:lpstr>PowerPoint Presentation</vt:lpstr>
      <vt:lpstr>PowerPoint Presentation</vt:lpstr>
    </vt:vector>
  </TitlesOfParts>
  <Manager/>
  <Company>The College of Liberal Arts at Temple University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Jerry Ratcliffe</dc:creator>
  <cp:keywords/>
  <dc:description/>
  <cp:lastModifiedBy>Microsoft Office User</cp:lastModifiedBy>
  <cp:revision>207</cp:revision>
  <dcterms:created xsi:type="dcterms:W3CDTF">2010-10-24T19:37:44Z</dcterms:created>
  <dcterms:modified xsi:type="dcterms:W3CDTF">2017-04-15T12:56:24Z</dcterms:modified>
  <cp:category/>
</cp:coreProperties>
</file>