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" ContentType="image/tiff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1"/>
  </p:sldMasterIdLst>
  <p:notesMasterIdLst>
    <p:notesMasterId r:id="rId28"/>
  </p:notesMasterIdLst>
  <p:handoutMasterIdLst>
    <p:handoutMasterId r:id="rId29"/>
  </p:handoutMasterIdLst>
  <p:sldIdLst>
    <p:sldId id="256" r:id="rId2"/>
    <p:sldId id="319" r:id="rId3"/>
    <p:sldId id="326" r:id="rId4"/>
    <p:sldId id="320" r:id="rId5"/>
    <p:sldId id="321" r:id="rId6"/>
    <p:sldId id="322" r:id="rId7"/>
    <p:sldId id="323" r:id="rId8"/>
    <p:sldId id="324" r:id="rId9"/>
    <p:sldId id="325" r:id="rId10"/>
    <p:sldId id="302" r:id="rId11"/>
    <p:sldId id="303" r:id="rId12"/>
    <p:sldId id="304" r:id="rId13"/>
    <p:sldId id="305" r:id="rId14"/>
    <p:sldId id="306" r:id="rId15"/>
    <p:sldId id="307" r:id="rId16"/>
    <p:sldId id="308" r:id="rId17"/>
    <p:sldId id="309" r:id="rId18"/>
    <p:sldId id="310" r:id="rId19"/>
    <p:sldId id="311" r:id="rId20"/>
    <p:sldId id="312" r:id="rId21"/>
    <p:sldId id="313" r:id="rId22"/>
    <p:sldId id="314" r:id="rId23"/>
    <p:sldId id="315" r:id="rId24"/>
    <p:sldId id="316" r:id="rId25"/>
    <p:sldId id="301" r:id="rId26"/>
    <p:sldId id="279" r:id="rId27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9C07A1E-ADD7-A145-A463-923E37309A21}">
          <p14:sldIdLst>
            <p14:sldId id="256"/>
            <p14:sldId id="319"/>
            <p14:sldId id="326"/>
            <p14:sldId id="320"/>
            <p14:sldId id="321"/>
            <p14:sldId id="322"/>
            <p14:sldId id="323"/>
            <p14:sldId id="324"/>
            <p14:sldId id="325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301"/>
            <p14:sldId id="27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D69900"/>
    <a:srgbClr val="88D2CE"/>
    <a:srgbClr val="CC9900"/>
    <a:srgbClr val="FFFFFF"/>
    <a:srgbClr val="CC00CC"/>
    <a:srgbClr val="66FF33"/>
    <a:srgbClr val="FF7C80"/>
    <a:srgbClr val="FF505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87" autoAdjust="0"/>
    <p:restoredTop sz="50000" autoAdjust="0"/>
  </p:normalViewPr>
  <p:slideViewPr>
    <p:cSldViewPr>
      <p:cViewPr>
        <p:scale>
          <a:sx n="110" d="100"/>
          <a:sy n="110" d="100"/>
        </p:scale>
        <p:origin x="888" y="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3" d="100"/>
        <a:sy n="153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-2814" y="-11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2CD84E-8DCB-4709-8B6F-4E6CAD3528F3}" type="datetimeFigureOut">
              <a:rPr lang="en-US" smtClean="0"/>
              <a:pPr/>
              <a:t>3/22/16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E4FF9D-976D-44D9-8674-68DD0DEA38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2771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9EE72EE-05F9-4127-98FE-769004EF604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064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, red Te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8423"/>
            <a:ext cx="9144000" cy="9295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Clr>
                <a:schemeClr val="tx2">
                  <a:lumMod val="50000"/>
                </a:schemeClr>
              </a:buClr>
              <a:defRPr/>
            </a:lvl2pPr>
            <a:lvl3pPr>
              <a:buClr>
                <a:schemeClr val="tx2">
                  <a:lumMod val="25000"/>
                </a:schemeClr>
              </a:buClr>
              <a:defRPr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5029200" y="6096000"/>
            <a:ext cx="38989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1" spc="150" baseline="0" dirty="0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Fox School of Business</a:t>
            </a:r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, no Te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05800" cy="7159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8423"/>
            <a:ext cx="9144000" cy="929577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5029200" y="6096000"/>
            <a:ext cx="38989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1" spc="150" baseline="0" dirty="0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Fox School of Business</a:t>
            </a:r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, grey Te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05800" cy="7159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8423"/>
            <a:ext cx="9144000" cy="929577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029200" y="6096000"/>
            <a:ext cx="38989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1" spc="150" baseline="0" dirty="0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Fox School of Business</a:t>
            </a:r>
          </a:p>
        </p:txBody>
      </p:sp>
    </p:spTree>
    <p:extLst>
      <p:ext uri="{BB962C8B-B14F-4D97-AF65-F5344CB8AC3E}">
        <p14:creationId xmlns:p14="http://schemas.microsoft.com/office/powerpoint/2010/main" val="2739390326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05800" cy="7159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77557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09600" y="762000"/>
            <a:ext cx="7772400" cy="147002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09600" y="4038600"/>
            <a:ext cx="7772400" cy="14478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09600" y="2438400"/>
            <a:ext cx="7772400" cy="13716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8423"/>
            <a:ext cx="9144000" cy="929577"/>
          </a:xfrm>
          <a:prstGeom prst="rect">
            <a:avLst/>
          </a:prstGeom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600200" y="1905000"/>
            <a:ext cx="6400800" cy="2438400"/>
          </a:xfrm>
        </p:spPr>
        <p:txBody>
          <a:bodyPr anchor="ctr"/>
          <a:lstStyle>
            <a:lvl1pPr marL="0" indent="0" algn="ctr">
              <a:spcBef>
                <a:spcPts val="0"/>
              </a:spcBef>
              <a:buFontTx/>
              <a:buNone/>
              <a:defRPr sz="28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442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, red Te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8423"/>
            <a:ext cx="9144000" cy="929577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5029200" y="6096000"/>
            <a:ext cx="38989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1" spc="150" baseline="0" dirty="0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Fox School of Business</a:t>
            </a:r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762000"/>
            <a:ext cx="4114800" cy="51355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762000"/>
            <a:ext cx="4038600" cy="51355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8423"/>
            <a:ext cx="9144000" cy="929577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029200" y="6096000"/>
            <a:ext cx="38989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1" spc="150" baseline="0" dirty="0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Fox School of Business</a:t>
            </a:r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90601"/>
            <a:ext cx="4114800" cy="21336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990601"/>
            <a:ext cx="4038600" cy="21336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0"/>
          </p:nvPr>
        </p:nvSpPr>
        <p:spPr>
          <a:xfrm>
            <a:off x="457200" y="3276600"/>
            <a:ext cx="4114800" cy="21336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11"/>
          </p:nvPr>
        </p:nvSpPr>
        <p:spPr>
          <a:xfrm>
            <a:off x="4724400" y="3276600"/>
            <a:ext cx="4038600" cy="21336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8423"/>
            <a:ext cx="9144000" cy="929577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5029200" y="6096000"/>
            <a:ext cx="38989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1" spc="150" baseline="0" dirty="0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Fox School of Business</a:t>
            </a:r>
          </a:p>
        </p:txBody>
      </p:sp>
    </p:spTree>
    <p:extLst>
      <p:ext uri="{BB962C8B-B14F-4D97-AF65-F5344CB8AC3E}">
        <p14:creationId xmlns:p14="http://schemas.microsoft.com/office/powerpoint/2010/main" val="1026881521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, grey Te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-76200" y="5715000"/>
            <a:ext cx="9220200" cy="1143000"/>
          </a:xfrm>
          <a:prstGeom prst="rect">
            <a:avLst/>
          </a:prstGeom>
          <a:solidFill>
            <a:schemeClr val="tx2"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05800" cy="7159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8423"/>
            <a:ext cx="9144000" cy="929577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029200" y="6096000"/>
            <a:ext cx="38989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1" spc="150" baseline="0" dirty="0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Fox School of Business</a:t>
            </a:r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rgbClr val="000000">
              <a:alpha val="6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05800" cy="7159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305800" cy="4952999"/>
          </a:xfrm>
        </p:spPr>
        <p:txBody>
          <a:bodyPr/>
          <a:lstStyle>
            <a:lvl2pPr>
              <a:buClr>
                <a:schemeClr val="tx2">
                  <a:lumMod val="50000"/>
                </a:schemeClr>
              </a:buClr>
              <a:defRPr/>
            </a:lvl2pPr>
            <a:lvl3pPr>
              <a:buClr>
                <a:schemeClr val="tx2">
                  <a:lumMod val="25000"/>
                </a:schemeClr>
              </a:buClr>
              <a:defRPr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5029200" y="6096000"/>
            <a:ext cx="38989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1" spc="150" baseline="0" dirty="0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Fox School of Business</a:t>
            </a:r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, grey Te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05800" cy="7159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053504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52401"/>
            <a:ext cx="8305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838200"/>
            <a:ext cx="8305800" cy="5105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7" r:id="rId1"/>
    <p:sldLayoutId id="2147483656" r:id="rId2"/>
    <p:sldLayoutId id="2147483673" r:id="rId3"/>
    <p:sldLayoutId id="2147483666" r:id="rId4"/>
    <p:sldLayoutId id="2147483659" r:id="rId5"/>
    <p:sldLayoutId id="2147483672" r:id="rId6"/>
    <p:sldLayoutId id="2147483665" r:id="rId7"/>
    <p:sldLayoutId id="2147483668" r:id="rId8"/>
    <p:sldLayoutId id="2147483670" r:id="rId9"/>
    <p:sldLayoutId id="2147483669" r:id="rId10"/>
    <p:sldLayoutId id="2147483671" r:id="rId11"/>
    <p:sldLayoutId id="2147483676" r:id="rId12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cap="none" spc="300" baseline="0">
          <a:solidFill>
            <a:schemeClr val="bg1">
              <a:lumMod val="60000"/>
              <a:lumOff val="40000"/>
            </a:schemeClr>
          </a:solidFill>
          <a:latin typeface="Calibri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F88C0A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F88C0A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F88C0A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F88C0A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F88C0A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F88C0A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F88C0A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F88C0A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ts val="300"/>
        </a:spcBef>
        <a:spcAft>
          <a:spcPct val="0"/>
        </a:spcAft>
        <a:buClr>
          <a:schemeClr val="bg2">
            <a:lumMod val="65000"/>
            <a:lumOff val="35000"/>
          </a:schemeClr>
        </a:buClr>
        <a:buSzPct val="73000"/>
        <a:buFont typeface="Wingdings" pitchFamily="2" charset="2"/>
        <a:buChar char="§"/>
        <a:defRPr sz="2400">
          <a:solidFill>
            <a:schemeClr val="bg2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ts val="300"/>
        </a:spcBef>
        <a:spcAft>
          <a:spcPct val="0"/>
        </a:spcAft>
        <a:buClr>
          <a:schemeClr val="tx2">
            <a:lumMod val="50000"/>
          </a:schemeClr>
        </a:buClr>
        <a:buSzPct val="75000"/>
        <a:buFont typeface="Wingdings" pitchFamily="2" charset="2"/>
        <a:buChar char="§"/>
        <a:defRPr sz="2200">
          <a:solidFill>
            <a:schemeClr val="tx2">
              <a:lumMod val="25000"/>
            </a:schemeClr>
          </a:solidFill>
          <a:latin typeface="Calibri" pitchFamily="34" charset="0"/>
        </a:defRPr>
      </a:lvl2pPr>
      <a:lvl3pPr marL="1143000" indent="-228600" algn="l" rtl="0" eaLnBrk="1" fontAlgn="base" hangingPunct="1">
        <a:spcBef>
          <a:spcPts val="300"/>
        </a:spcBef>
        <a:spcAft>
          <a:spcPct val="0"/>
        </a:spcAft>
        <a:buClr>
          <a:schemeClr val="tx2">
            <a:lumMod val="50000"/>
          </a:schemeClr>
        </a:buClr>
        <a:buSzPct val="75000"/>
        <a:buFont typeface="Wingdings" pitchFamily="2" charset="2"/>
        <a:buChar char="§"/>
        <a:defRPr sz="2000">
          <a:solidFill>
            <a:schemeClr val="tx2">
              <a:lumMod val="50000"/>
            </a:schemeClr>
          </a:solidFill>
          <a:latin typeface="Calibri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internet2.edu/blogs/detail/10079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MIS 5208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Ed Ferrara, MSIA, CISSP</a:t>
            </a:r>
          </a:p>
          <a:p>
            <a:r>
              <a:rPr lang="en-US" dirty="0" smtClean="0"/>
              <a:t>eferrara@temple.edu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Week 10: Getting Data Into </a:t>
            </a:r>
            <a:r>
              <a:rPr lang="en-US" dirty="0" smtClean="0"/>
              <a:t>Splunk - Searching</a:t>
            </a:r>
            <a:endParaRPr lang="en-US" dirty="0" smtClean="0"/>
          </a:p>
        </p:txBody>
      </p:sp>
    </p:spTree>
  </p:cSld>
  <p:clrMapOvr>
    <a:masterClrMapping/>
  </p:clrMapOvr>
  <p:transition advTm="7891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Module Objectives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878" y="1066800"/>
            <a:ext cx="8190689" cy="413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24096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 to Search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611" y="1371600"/>
            <a:ext cx="8177389" cy="241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742244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Everything is Searchable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3619"/>
          <a:stretch/>
        </p:blipFill>
        <p:spPr>
          <a:xfrm>
            <a:off x="241815" y="1066800"/>
            <a:ext cx="8736570" cy="386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27762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 Results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2306"/>
          <a:stretch/>
        </p:blipFill>
        <p:spPr>
          <a:xfrm>
            <a:off x="381000" y="1447800"/>
            <a:ext cx="8382000" cy="322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72307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Event Details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363" y="990600"/>
            <a:ext cx="8567473" cy="392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584645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 Assistant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1967"/>
          <a:stretch/>
        </p:blipFill>
        <p:spPr>
          <a:xfrm>
            <a:off x="271808" y="1143001"/>
            <a:ext cx="8676584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259035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0959" y="381000"/>
            <a:ext cx="8305800" cy="533400"/>
          </a:xfrm>
        </p:spPr>
        <p:txBody>
          <a:bodyPr/>
          <a:lstStyle/>
          <a:p>
            <a:r>
              <a:rPr lang="en-US" dirty="0" smtClean="0"/>
              <a:t>Search Result Details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994"/>
          <a:stretch/>
        </p:blipFill>
        <p:spPr>
          <a:xfrm>
            <a:off x="351116" y="1143000"/>
            <a:ext cx="8445643" cy="374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525756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Search Results To Modify a Search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36698"/>
            <a:ext cx="8305800" cy="3619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100328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 Search Result View Options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938"/>
          <a:stretch/>
        </p:blipFill>
        <p:spPr>
          <a:xfrm>
            <a:off x="342900" y="1219200"/>
            <a:ext cx="8534400" cy="393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91561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 A Specific Time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182" y="1447800"/>
            <a:ext cx="8495818" cy="369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68598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5330"/>
          <a:stretch/>
        </p:blipFill>
        <p:spPr>
          <a:xfrm>
            <a:off x="1447800" y="685801"/>
            <a:ext cx="6546227" cy="502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381144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Range </a:t>
            </a:r>
            <a:r>
              <a:rPr lang="en-US" dirty="0" err="1" smtClean="0"/>
              <a:t>Abbeviations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955" b="-3738"/>
          <a:stretch/>
        </p:blipFill>
        <p:spPr>
          <a:xfrm>
            <a:off x="609600" y="1143000"/>
            <a:ext cx="8018499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187231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Specify Time Ranges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143000"/>
            <a:ext cx="8382000" cy="419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804755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View the Timeline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762" y="1371600"/>
            <a:ext cx="8506675" cy="378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298435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View a Subset of Results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859" y="1447800"/>
            <a:ext cx="8652482" cy="371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614287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Export Search Results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1371600"/>
            <a:ext cx="8686800" cy="3893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164370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Lab </a:t>
            </a:r>
            <a:r>
              <a:rPr lang="en-US" dirty="0" smtClean="0"/>
              <a:t>04 </a:t>
            </a:r>
            <a:r>
              <a:rPr lang="en-US" dirty="0" smtClean="0"/>
              <a:t>– Getting Data Into Splunk</a:t>
            </a:r>
          </a:p>
          <a:p>
            <a:r>
              <a:rPr lang="en-US" dirty="0" smtClean="0"/>
              <a:t>Demonstration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3884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3997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Please signup for this training!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Temple, as a member school of Internet2, is entitled to free training and certification exams for Splunk Power Users:  </a:t>
            </a:r>
            <a:r>
              <a:rPr lang="en-US" u="sng" dirty="0">
                <a:hlinkClick r:id="rId2"/>
              </a:rPr>
              <a:t>http://www.internet2.edu/blogs/detail/10079</a:t>
            </a:r>
          </a:p>
          <a:p>
            <a:r>
              <a:rPr lang="sk-SK" dirty="0"/>
              <a:t> </a:t>
            </a:r>
            <a:r>
              <a:rPr lang="sk-SK" dirty="0" err="1" smtClean="0"/>
              <a:t>If</a:t>
            </a:r>
            <a:r>
              <a:rPr lang="sk-SK" dirty="0" smtClean="0"/>
              <a:t> </a:t>
            </a:r>
            <a:r>
              <a:rPr lang="sk-SK" dirty="0" err="1"/>
              <a:t>you</a:t>
            </a:r>
            <a:r>
              <a:rPr lang="sk-SK" dirty="0"/>
              <a:t> register and </a:t>
            </a:r>
            <a:r>
              <a:rPr lang="sk-SK" dirty="0" err="1"/>
              <a:t>take</a:t>
            </a:r>
            <a:r>
              <a:rPr lang="sk-SK" dirty="0"/>
              <a:t>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courses</a:t>
            </a:r>
            <a:r>
              <a:rPr lang="sk-SK" dirty="0"/>
              <a:t> </a:t>
            </a:r>
            <a:r>
              <a:rPr lang="sk-SK" dirty="0" err="1"/>
              <a:t>described</a:t>
            </a:r>
            <a:r>
              <a:rPr lang="sk-SK" dirty="0"/>
              <a:t> in </a:t>
            </a:r>
            <a:r>
              <a:rPr lang="sk-SK" dirty="0" err="1"/>
              <a:t>the</a:t>
            </a:r>
            <a:r>
              <a:rPr lang="sk-SK" dirty="0"/>
              <a:t> blog </a:t>
            </a:r>
            <a:r>
              <a:rPr lang="sk-SK" dirty="0" err="1"/>
              <a:t>posting</a:t>
            </a:r>
            <a:r>
              <a:rPr lang="sk-SK" dirty="0"/>
              <a:t> </a:t>
            </a:r>
            <a:r>
              <a:rPr lang="sk-SK" dirty="0" err="1"/>
              <a:t>yourself</a:t>
            </a:r>
            <a:r>
              <a:rPr lang="sk-SK" dirty="0"/>
              <a:t>, </a:t>
            </a:r>
            <a:r>
              <a:rPr lang="sk-SK" dirty="0" err="1"/>
              <a:t>you</a:t>
            </a:r>
            <a:r>
              <a:rPr lang="sk-SK" dirty="0"/>
              <a:t> </a:t>
            </a:r>
            <a:r>
              <a:rPr lang="sk-SK" dirty="0" err="1"/>
              <a:t>will</a:t>
            </a:r>
            <a:r>
              <a:rPr lang="sk-SK" dirty="0"/>
              <a:t> </a:t>
            </a:r>
            <a:r>
              <a:rPr lang="sk-SK" dirty="0" err="1"/>
              <a:t>have</a:t>
            </a:r>
            <a:r>
              <a:rPr lang="sk-SK" dirty="0"/>
              <a:t> </a:t>
            </a:r>
            <a:r>
              <a:rPr lang="sk-SK" dirty="0" err="1"/>
              <a:t>access</a:t>
            </a:r>
            <a:r>
              <a:rPr lang="sk-SK" dirty="0"/>
              <a:t> to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teaching</a:t>
            </a:r>
            <a:r>
              <a:rPr lang="sk-SK" dirty="0"/>
              <a:t> </a:t>
            </a:r>
            <a:r>
              <a:rPr lang="sk-SK" dirty="0" err="1"/>
              <a:t>materials</a:t>
            </a:r>
            <a:r>
              <a:rPr lang="sk-SK" dirty="0"/>
              <a:t> in PDF </a:t>
            </a:r>
            <a:r>
              <a:rPr lang="sk-SK" dirty="0" err="1"/>
              <a:t>form</a:t>
            </a:r>
            <a:r>
              <a:rPr lang="sk-SK" dirty="0"/>
              <a:t> as part of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elearning</a:t>
            </a:r>
            <a:r>
              <a:rPr lang="sk-SK" dirty="0"/>
              <a:t> </a:t>
            </a:r>
            <a:r>
              <a:rPr lang="sk-SK" dirty="0" err="1"/>
              <a:t>course</a:t>
            </a:r>
            <a:r>
              <a:rPr lang="sk-SK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310018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Getting Data Into Splunk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923021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 Data To Splunk</a:t>
            </a:r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1295400" y="914400"/>
            <a:ext cx="6858000" cy="472439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2307379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Preview Data</a:t>
            </a:r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1600200" y="1447800"/>
            <a:ext cx="6096000" cy="353123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34916384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Preview Data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2286000" y="1295400"/>
            <a:ext cx="4271010" cy="335851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97397202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Preview Data</a:t>
            </a:r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838200"/>
            <a:ext cx="6172200" cy="483425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5509554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Searching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02717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TUCJ2011light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rtlCol="0">
        <a:spAutoFit/>
      </a:bodyPr>
      <a:lstStyle>
        <a:defPPr algn="l">
          <a:defRPr sz="2000" dirty="0" err="1" smtClean="0">
            <a:latin typeface="+mj-lt"/>
          </a:defRPr>
        </a:defPPr>
      </a:lstStyle>
    </a:txDef>
  </a:objectDefaults>
  <a:extraClrSchemeLst>
    <a:extraClrScheme>
      <a:clrScheme name="1_Threat assessm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hreat assessmen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hreat assessmen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hreat assessmen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hreat assessmen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hreat assessmen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hreat assessmen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hreat assessmen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hreat assessmen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hreat assessmen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hreat assessmen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hreat assessmen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TUCJ2011light.potx</Template>
  <TotalTime>5420</TotalTime>
  <Words>122</Words>
  <Application>Microsoft Macintosh PowerPoint</Application>
  <PresentationFormat>On-screen Show (4:3)</PresentationFormat>
  <Paragraphs>32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Calibri</vt:lpstr>
      <vt:lpstr>Goudy Old Style</vt:lpstr>
      <vt:lpstr>Trebuchet MS</vt:lpstr>
      <vt:lpstr>Wingdings</vt:lpstr>
      <vt:lpstr>Arial</vt:lpstr>
      <vt:lpstr>TUCJ2011light</vt:lpstr>
      <vt:lpstr>MIS 5208</vt:lpstr>
      <vt:lpstr>Training</vt:lpstr>
      <vt:lpstr>Please signup for this training!</vt:lpstr>
      <vt:lpstr>PowerPoint Presentation</vt:lpstr>
      <vt:lpstr>Add Data To Splunk</vt:lpstr>
      <vt:lpstr>Preview Data</vt:lpstr>
      <vt:lpstr>Preview Data</vt:lpstr>
      <vt:lpstr>Preview Data</vt:lpstr>
      <vt:lpstr>PowerPoint Presentation</vt:lpstr>
      <vt:lpstr>Module Objectives</vt:lpstr>
      <vt:lpstr>Learn to Search</vt:lpstr>
      <vt:lpstr>Everything is Searchable</vt:lpstr>
      <vt:lpstr>Search Results</vt:lpstr>
      <vt:lpstr>Event Details</vt:lpstr>
      <vt:lpstr>Search Assistant</vt:lpstr>
      <vt:lpstr>Search Result Details</vt:lpstr>
      <vt:lpstr>Use Search Results To Modify a Search</vt:lpstr>
      <vt:lpstr>Change Search Result View Options</vt:lpstr>
      <vt:lpstr>Select A Specific Time</vt:lpstr>
      <vt:lpstr>Time Range Abbeviations</vt:lpstr>
      <vt:lpstr>Specify Time Ranges</vt:lpstr>
      <vt:lpstr>View the Timeline</vt:lpstr>
      <vt:lpstr>View a Subset of Results</vt:lpstr>
      <vt:lpstr>Export Search Results</vt:lpstr>
      <vt:lpstr>PowerPoint Presentation</vt:lpstr>
      <vt:lpstr>PowerPoint Presentation</vt:lpstr>
    </vt:vector>
  </TitlesOfParts>
  <Manager/>
  <Company>The College of Liberal Arts at Temple University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Jerry Ratcliffe</dc:creator>
  <cp:keywords/>
  <dc:description/>
  <cp:lastModifiedBy>Edward Ferrara</cp:lastModifiedBy>
  <cp:revision>203</cp:revision>
  <dcterms:created xsi:type="dcterms:W3CDTF">2010-10-24T19:37:44Z</dcterms:created>
  <dcterms:modified xsi:type="dcterms:W3CDTF">2016-03-22T20:04:50Z</dcterms:modified>
  <cp:category/>
</cp:coreProperties>
</file>