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5"/>
  </p:notesMasterIdLst>
  <p:sldIdLst>
    <p:sldId id="256" r:id="rId2"/>
    <p:sldId id="441" r:id="rId3"/>
    <p:sldId id="258" r:id="rId4"/>
    <p:sldId id="357" r:id="rId5"/>
    <p:sldId id="363" r:id="rId6"/>
    <p:sldId id="444" r:id="rId7"/>
    <p:sldId id="443" r:id="rId8"/>
    <p:sldId id="442" r:id="rId9"/>
    <p:sldId id="445" r:id="rId10"/>
    <p:sldId id="446" r:id="rId11"/>
    <p:sldId id="447" r:id="rId12"/>
    <p:sldId id="448" r:id="rId13"/>
    <p:sldId id="479" r:id="rId14"/>
    <p:sldId id="478" r:id="rId15"/>
    <p:sldId id="480" r:id="rId16"/>
    <p:sldId id="450" r:id="rId17"/>
    <p:sldId id="451" r:id="rId18"/>
    <p:sldId id="452" r:id="rId19"/>
    <p:sldId id="453" r:id="rId20"/>
    <p:sldId id="454" r:id="rId21"/>
    <p:sldId id="455" r:id="rId22"/>
    <p:sldId id="395" r:id="rId23"/>
    <p:sldId id="39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12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3EAD8-6D9C-474A-80E8-55CD568CC287}" type="datetimeFigureOut">
              <a:rPr lang="en-US" smtClean="0"/>
              <a:t>9/17/2014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DFA81E-3D39-4640-8F50-0F2C7E59BD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11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78306-4B64-4079-8E0E-3F4ED84A9EB6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4270C-39AA-4647-BA25-024A87A73259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72FCA-7615-458A-A442-98F02BB98560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7157E-4199-4D5B-B489-A8817FD5D3B5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DDFF-607B-4287-817D-C8AB288B64B8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2640-F4B5-498C-B45C-D88E0EA924C8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7F9E-B631-47E8-A447-32D040AD18C9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58E3-9A13-474E-B010-A07442B38A79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19E32-84D5-4CA1-BC86-373115D97472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7A56-AAD1-4649-B0BF-2A35EF6156C3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6A0E8-BC2C-4C4B-B7D2-3D4787FB2D59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07D9C4-3355-44BE-BA9F-DD20A0C72D63}" type="datetime1">
              <a:rPr lang="en-US" smtClean="0"/>
              <a:t>9/17/2014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mis5211sec001f14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danielmiessler.com/study/tcpdump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entbrite.com/e/owasp-philly-lunch-meeting-tickets-13142911803" TargetMode="External"/><Relationship Id="rId2" Type="http://schemas.openxmlformats.org/officeDocument/2006/relationships/hyperlink" Target="https://www.owasp.org/index.php/Philadelphia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io.com/article/2683235/security0/how-to-choose-the-best-vulnerability-scanning-tool-for-your-business.html" TargetMode="External"/><Relationship Id="rId3" Type="http://schemas.openxmlformats.org/officeDocument/2006/relationships/hyperlink" Target="http://articles.philly.com/2014-09-13/news/53855445_1_pennsylvania-health-system-patient-information-desktop-computer" TargetMode="External"/><Relationship Id="rId7" Type="http://schemas.openxmlformats.org/officeDocument/2006/relationships/hyperlink" Target="http://www.pcworld.com/article/2606962/apple-pay-could-put-an-end-to-data-breaches.html" TargetMode="External"/><Relationship Id="rId2" Type="http://schemas.openxmlformats.org/officeDocument/2006/relationships/hyperlink" Target="http://www.scmagazine.com/google-says-gmail-credential-dump-not-result-of-company-breach/article/371092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etanews.com/2014/08/19/gchq-accused-of-scanning-entire-nations-for-hacking-vulnerabilities/" TargetMode="External"/><Relationship Id="rId5" Type="http://schemas.openxmlformats.org/officeDocument/2006/relationships/hyperlink" Target="http://thehackernews.com/2014/09/twitter-vulnerability-allows-hacker-to_16.html" TargetMode="External"/><Relationship Id="rId10" Type="http://schemas.openxmlformats.org/officeDocument/2006/relationships/hyperlink" Target="http://www.bbc.com/news/technology-29203776" TargetMode="External"/><Relationship Id="rId4" Type="http://schemas.openxmlformats.org/officeDocument/2006/relationships/hyperlink" Target="http://www.darkreading.com/home-depot-breach-may-not-be-related-to-blackpos-target/d/d-id/1315636" TargetMode="External"/><Relationship Id="rId9" Type="http://schemas.openxmlformats.org/officeDocument/2006/relationships/hyperlink" Target="http://queue.acm.org/detail.cfm?id=2668966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4</a:t>
            </a:r>
          </a:p>
          <a:p>
            <a:r>
              <a:rPr lang="en-US" sz="2200" dirty="0"/>
              <a:t>Site: </a:t>
            </a:r>
            <a:r>
              <a:rPr lang="en-US" sz="2200" dirty="0">
                <a:hlinkClick r:id="rId2"/>
              </a:rPr>
              <a:t>http://community.mis.temple.edu/mis5211sec001f14</a:t>
            </a:r>
            <a:r>
              <a:rPr lang="en-US" sz="2200" dirty="0" smtClean="0">
                <a:hlinkClick r:id="rId2"/>
              </a:rPr>
              <a:t>/</a:t>
            </a:r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0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Scans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Targeting a large number of addresses and/or ports will create a very long scan</a:t>
            </a:r>
          </a:p>
          <a:p>
            <a:r>
              <a:rPr lang="en-US" dirty="0" smtClean="0"/>
              <a:t>Need to focus on smaller scope of addresses and a limited number of ports</a:t>
            </a:r>
          </a:p>
          <a:p>
            <a:r>
              <a:rPr lang="en-US" dirty="0" smtClean="0"/>
              <a:t>If you have to scan large addresses space or all ports consider:</a:t>
            </a:r>
          </a:p>
          <a:p>
            <a:pPr lvl="1"/>
            <a:r>
              <a:rPr lang="en-US" dirty="0" smtClean="0"/>
              <a:t>Multiple scanners</a:t>
            </a:r>
          </a:p>
          <a:p>
            <a:pPr lvl="1"/>
            <a:r>
              <a:rPr lang="en-US" dirty="0" smtClean="0"/>
              <a:t>Distributed scanners (Closer to Targets)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683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Sniffers for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Pen Testers suggest running a sniffer to watch activity</a:t>
            </a:r>
          </a:p>
          <a:p>
            <a:pPr lvl="1"/>
            <a:r>
              <a:rPr lang="en-US" dirty="0" smtClean="0"/>
              <a:t>Detect errors</a:t>
            </a:r>
          </a:p>
          <a:p>
            <a:pPr lvl="1"/>
            <a:r>
              <a:rPr lang="en-US" dirty="0" smtClean="0"/>
              <a:t>Visualize what is happening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24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tcpdump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Linux sniffer tool is tcpdump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600"/>
            <a:ext cx="5410200" cy="3653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7599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tcpdump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Man page for tcpdump is already installed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514600"/>
            <a:ext cx="6856413" cy="402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8322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tcpdump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Communications</a:t>
            </a:r>
          </a:p>
          <a:p>
            <a:pPr lvl="1"/>
            <a:r>
              <a:rPr lang="en-US" dirty="0" smtClean="0"/>
              <a:t>Try tcpdump -nS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Looking for pings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590800"/>
            <a:ext cx="67516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505" y="3276600"/>
            <a:ext cx="6751637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267200"/>
            <a:ext cx="6913563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4609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tcpdump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you are not root:</a:t>
            </a:r>
          </a:p>
          <a:p>
            <a:pPr lvl="1"/>
            <a:r>
              <a:rPr lang="en-US" dirty="0" smtClean="0"/>
              <a:t>Remember: sudo tcpdump</a:t>
            </a:r>
          </a:p>
          <a:p>
            <a:r>
              <a:rPr lang="en-US" dirty="0" smtClean="0"/>
              <a:t>Can filter for specific IP</a:t>
            </a:r>
          </a:p>
          <a:p>
            <a:pPr lvl="1"/>
            <a:r>
              <a:rPr lang="en-US" dirty="0" smtClean="0"/>
              <a:t>Try: tcpdump –nn tcp and dst 10.10.10.10</a:t>
            </a:r>
          </a:p>
          <a:p>
            <a:pPr lvl="1"/>
            <a:r>
              <a:rPr lang="en-US" dirty="0" smtClean="0"/>
              <a:t>Try: tcpdump –nn udp and src 10.10.10.10</a:t>
            </a:r>
          </a:p>
          <a:p>
            <a:pPr lvl="1"/>
            <a:r>
              <a:rPr lang="en-US" dirty="0" smtClean="0"/>
              <a:t>Try: tcpdump –nn tcp and port 443 and host 10.10.10.10</a:t>
            </a:r>
          </a:p>
          <a:p>
            <a:pPr lvl="1"/>
            <a:r>
              <a:rPr lang="en-US" dirty="0" smtClean="0"/>
              <a:t>FYI</a:t>
            </a:r>
          </a:p>
          <a:p>
            <a:pPr lvl="2"/>
            <a:r>
              <a:rPr lang="en-US" dirty="0"/>
              <a:t>-n : Don’t resolve hostnames.</a:t>
            </a:r>
          </a:p>
          <a:p>
            <a:pPr lvl="2"/>
            <a:r>
              <a:rPr lang="en-US" dirty="0"/>
              <a:t>-nn : Don’t resolve hostnames or port names.</a:t>
            </a:r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/>
              <a:t>detailed How To:</a:t>
            </a:r>
          </a:p>
          <a:p>
            <a:pPr lvl="1"/>
            <a:r>
              <a:rPr lang="en-US" dirty="0">
                <a:hlinkClick r:id="rId2"/>
              </a:rPr>
              <a:t>http://danielmiessler.com/study/tcpdump/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1340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Sweeps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Hping3</a:t>
            </a:r>
          </a:p>
          <a:p>
            <a:pPr lvl="1"/>
            <a:r>
              <a:rPr lang="en-US" dirty="0" smtClean="0"/>
              <a:t>One target at a time</a:t>
            </a:r>
          </a:p>
          <a:p>
            <a:r>
              <a:rPr lang="en-US" dirty="0" smtClean="0"/>
              <a:t>Caution: Windows firewalls may block functionality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733800"/>
            <a:ext cx="6884987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3614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Hping3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spoof source</a:t>
            </a:r>
          </a:p>
          <a:p>
            <a:pPr lvl="1"/>
            <a:r>
              <a:rPr lang="en-US" dirty="0" smtClean="0"/>
              <a:t>--spoof</a:t>
            </a:r>
          </a:p>
          <a:p>
            <a:pPr lvl="1"/>
            <a:r>
              <a:rPr lang="en-US" dirty="0" smtClean="0"/>
              <a:t>Example</a:t>
            </a:r>
          </a:p>
          <a:p>
            <a:pPr lvl="2"/>
            <a:r>
              <a:rPr lang="en-US" dirty="0" smtClean="0"/>
              <a:t>Hping3 –spoof 10.10.10.10 10.10.10.20</a:t>
            </a:r>
          </a:p>
          <a:p>
            <a:pPr lvl="2"/>
            <a:r>
              <a:rPr lang="en-US" dirty="0" smtClean="0"/>
              <a:t>Sets source to 10.10.10.10</a:t>
            </a:r>
          </a:p>
          <a:p>
            <a:pPr lvl="2"/>
            <a:r>
              <a:rPr lang="en-US" dirty="0" smtClean="0"/>
              <a:t>Sets destination to 10.10.10.20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163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Hping3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Targets ports</a:t>
            </a:r>
          </a:p>
          <a:p>
            <a:pPr lvl="1"/>
            <a:r>
              <a:rPr lang="en-US" dirty="0" smtClean="0"/>
              <a:t>-- destport [port]</a:t>
            </a:r>
          </a:p>
          <a:p>
            <a:pPr lvl="1"/>
            <a:r>
              <a:rPr lang="en-US" dirty="0" smtClean="0"/>
              <a:t>Example</a:t>
            </a:r>
          </a:p>
          <a:p>
            <a:pPr lvl="2"/>
            <a:r>
              <a:rPr lang="en-US" dirty="0" smtClean="0"/>
              <a:t>Hping3 10.10.10.10 –p 53</a:t>
            </a:r>
          </a:p>
          <a:p>
            <a:pPr lvl="2"/>
            <a:r>
              <a:rPr lang="en-US" dirty="0" smtClean="0"/>
              <a:t>Targets port 53 on 10.10.10.10</a:t>
            </a:r>
          </a:p>
          <a:p>
            <a:r>
              <a:rPr lang="en-US" dirty="0" smtClean="0"/>
              <a:t>Target multiple port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02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targeting port 22 with count “-c” and verbose “-V”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743200"/>
            <a:ext cx="5419725" cy="366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035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OWASP </a:t>
            </a:r>
            <a:r>
              <a:rPr lang="en-US" dirty="0" smtClean="0"/>
              <a:t>Philly</a:t>
            </a:r>
          </a:p>
          <a:p>
            <a:pPr lvl="1"/>
            <a:r>
              <a:rPr lang="en-US" dirty="0" smtClean="0"/>
              <a:t>Lunch </a:t>
            </a:r>
            <a:r>
              <a:rPr lang="en-US" dirty="0"/>
              <a:t>Meeting Thursday September </a:t>
            </a:r>
            <a:r>
              <a:rPr lang="en-US" dirty="0" smtClean="0"/>
              <a:t>25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/>
              <a:t>Topic: Securing The Android Apps On Your Wrist and Face</a:t>
            </a:r>
          </a:p>
          <a:p>
            <a:pPr lvl="1"/>
            <a:r>
              <a:rPr lang="en-US" dirty="0"/>
              <a:t>Presenter: Jack Mannino</a:t>
            </a:r>
          </a:p>
          <a:p>
            <a:r>
              <a:rPr lang="en-US" dirty="0" smtClean="0"/>
              <a:t>Link </a:t>
            </a:r>
            <a:r>
              <a:rPr lang="en-US" dirty="0"/>
              <a:t>to Group: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www.owasp.org/index.php/Philadelphia</a:t>
            </a:r>
            <a:endParaRPr lang="en-US" dirty="0" smtClean="0"/>
          </a:p>
          <a:p>
            <a:r>
              <a:rPr lang="en-US" dirty="0" smtClean="0"/>
              <a:t>Link to Event: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www.eventbrite.com/e/owasp-philly-lunch-meeting-tickets-13142911803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13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Nmap is a network mapper</a:t>
            </a:r>
          </a:p>
          <a:p>
            <a:r>
              <a:rPr lang="en-US" dirty="0" smtClean="0"/>
              <a:t>Very basic example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Just pings a machine and confirms it exists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2738438"/>
            <a:ext cx="6484937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9569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take it up a notch</a:t>
            </a:r>
          </a:p>
          <a:p>
            <a:r>
              <a:rPr lang="en-US" dirty="0" smtClean="0"/>
              <a:t>Lets check an entire class “C” address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Try: nmap –sP 192.168.1-255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657600"/>
            <a:ext cx="5334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8293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for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Assignment will be postponed to allow for more material around Scanning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50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69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Tonight's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news</a:t>
            </a:r>
          </a:p>
          <a:p>
            <a:r>
              <a:rPr lang="en-US" dirty="0" smtClean="0"/>
              <a:t>Student Presentations</a:t>
            </a:r>
          </a:p>
          <a:p>
            <a:r>
              <a:rPr lang="en-US" dirty="0" smtClean="0"/>
              <a:t>Scanning</a:t>
            </a:r>
          </a:p>
          <a:p>
            <a:pPr lvl="1"/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TcpDump</a:t>
            </a:r>
          </a:p>
          <a:p>
            <a:pPr lvl="1"/>
            <a:r>
              <a:rPr lang="en-US" dirty="0" smtClean="0"/>
              <a:t>Hping3</a:t>
            </a:r>
          </a:p>
          <a:p>
            <a:pPr lvl="1"/>
            <a:r>
              <a:rPr lang="en-US" dirty="0" smtClean="0"/>
              <a:t>Beginning Nmap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Submitted</a:t>
            </a:r>
          </a:p>
          <a:p>
            <a:pPr lvl="1"/>
            <a:r>
              <a:rPr lang="en-US" dirty="0">
                <a:hlinkClick r:id="rId2"/>
              </a:rPr>
              <a:t>http://www.scmagazine.com/google-says-gmail-credential-dump-not-result-of-company-breach/article/371092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articles.philly.com/2014-09-13/news/53855445_1_pennsylvania-health-system-patient-information-desktop-computer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www.darkreading.com/home-depot-breach-may-not-be-related-to-blackpos-target/d/d-id/1315636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thehackernews.com/2014/09/twitter-vulnerability-allows-hacker-to_16.html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http://betanews.com/2014/08/19/gchq-accused-of-scanning-entire-nations-for-hacking-vulnerabilities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www.pcworld.com/article/2606962/apple-pay-could-put-an-end-to-data-breaches.html</a:t>
            </a:r>
            <a:endParaRPr lang="en-US" dirty="0" smtClean="0"/>
          </a:p>
          <a:p>
            <a:pPr lvl="1"/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www.cio.com/article/2683235/security0/how-to-choose-the-best-vulnerability-scanning-tool-for-your-business.html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What I noted</a:t>
            </a:r>
          </a:p>
          <a:p>
            <a:pPr lvl="1"/>
            <a:r>
              <a:rPr lang="en-US" dirty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queue.acm.org/detail.cfm?id=2668966</a:t>
            </a:r>
            <a:r>
              <a:rPr lang="en-US" dirty="0" smtClean="0"/>
              <a:t> Network Routing</a:t>
            </a:r>
          </a:p>
          <a:p>
            <a:pPr lvl="1"/>
            <a:r>
              <a:rPr lang="en-US" dirty="0">
                <a:hlinkClick r:id="rId10"/>
              </a:rPr>
              <a:t>http://</a:t>
            </a:r>
            <a:r>
              <a:rPr lang="en-US" dirty="0" smtClean="0">
                <a:hlinkClick r:id="rId10"/>
              </a:rPr>
              <a:t>www.bbc.com/news/technology-29203776</a:t>
            </a:r>
            <a:r>
              <a:rPr lang="en-US" dirty="0" smtClean="0"/>
              <a:t> (Cannon Printer and Doom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67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Presentations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Find live network hosts, Firewalls, Routers, Printers, etc…</a:t>
            </a:r>
          </a:p>
          <a:p>
            <a:pPr lvl="1"/>
            <a:r>
              <a:rPr lang="en-US" dirty="0" smtClean="0"/>
              <a:t>Work out network topology</a:t>
            </a:r>
          </a:p>
          <a:p>
            <a:pPr lvl="1"/>
            <a:r>
              <a:rPr lang="en-US" dirty="0" smtClean="0"/>
              <a:t>Operating systems used</a:t>
            </a:r>
          </a:p>
          <a:p>
            <a:pPr lvl="1"/>
            <a:r>
              <a:rPr lang="en-US" dirty="0" smtClean="0"/>
              <a:t>Open ports</a:t>
            </a:r>
          </a:p>
          <a:p>
            <a:pPr lvl="1"/>
            <a:r>
              <a:rPr lang="en-US" dirty="0" smtClean="0"/>
              <a:t>Available network services</a:t>
            </a:r>
          </a:p>
          <a:p>
            <a:pPr lvl="1"/>
            <a:r>
              <a:rPr lang="en-US" u="sng" dirty="0" smtClean="0"/>
              <a:t>Potential</a:t>
            </a:r>
            <a:r>
              <a:rPr lang="en-US" dirty="0" smtClean="0"/>
              <a:t> vulnerabilities</a:t>
            </a:r>
          </a:p>
          <a:p>
            <a:pPr lvl="1"/>
            <a:r>
              <a:rPr lang="en-US" dirty="0" smtClean="0"/>
              <a:t>While minimizing the chance of disrupting operations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765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Scans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Sweep – Send a series of probes (ICMP ping) to find live hosts</a:t>
            </a:r>
          </a:p>
          <a:p>
            <a:r>
              <a:rPr lang="en-US" dirty="0" smtClean="0"/>
              <a:t>Trace – Use tools like traceroute and/or tracert to map network</a:t>
            </a:r>
          </a:p>
          <a:p>
            <a:r>
              <a:rPr lang="en-US" dirty="0" smtClean="0"/>
              <a:t>Port Scanning – Checking for open TCP or UDP ports</a:t>
            </a:r>
          </a:p>
          <a:p>
            <a:r>
              <a:rPr lang="en-US" dirty="0" smtClean="0"/>
              <a:t>Fingerprinting – Determine operating system</a:t>
            </a:r>
          </a:p>
          <a:p>
            <a:r>
              <a:rPr lang="en-US" dirty="0" smtClean="0"/>
              <a:t>Version Scanning – Finding versions of services and protocols</a:t>
            </a:r>
          </a:p>
          <a:p>
            <a:r>
              <a:rPr lang="en-US" dirty="0" smtClean="0"/>
              <a:t>Vulnerability Scanning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961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 works from </a:t>
            </a:r>
            <a:r>
              <a:rPr lang="en-US" u="sng" dirty="0" smtClean="0"/>
              <a:t>less</a:t>
            </a:r>
            <a:r>
              <a:rPr lang="en-US" dirty="0" smtClean="0"/>
              <a:t> to </a:t>
            </a:r>
            <a:r>
              <a:rPr lang="en-US" u="sng" dirty="0" smtClean="0"/>
              <a:t>more</a:t>
            </a:r>
            <a:r>
              <a:rPr lang="en-US" dirty="0" smtClean="0"/>
              <a:t> intrusive</a:t>
            </a:r>
          </a:p>
          <a:p>
            <a:pPr lvl="1"/>
            <a:r>
              <a:rPr lang="en-US" dirty="0" smtClean="0"/>
              <a:t>Sweeps are unlikely to disrupt anything, probably will not even alert security systems</a:t>
            </a:r>
          </a:p>
          <a:p>
            <a:pPr lvl="1"/>
            <a:r>
              <a:rPr lang="en-US" dirty="0" smtClean="0"/>
              <a:t>Vulnerability scans may cause system disruptions, and will definitely light up even a marginally effective security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65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target by IP address</a:t>
            </a:r>
          </a:p>
          <a:p>
            <a:r>
              <a:rPr lang="en-US" dirty="0" smtClean="0"/>
              <a:t>Round Robbin DNS (Think basic load balancing) may spread packets to different machines and corrupt your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573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1860</TotalTime>
  <Words>631</Words>
  <Application>Microsoft Office PowerPoint</Application>
  <PresentationFormat>On-screen Show (4:3)</PresentationFormat>
  <Paragraphs>167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Intro to Ethical Hacking</vt:lpstr>
      <vt:lpstr>Conference Opportunity</vt:lpstr>
      <vt:lpstr>Tonight's Plan</vt:lpstr>
      <vt:lpstr>In The News</vt:lpstr>
      <vt:lpstr>Student Presentations</vt:lpstr>
      <vt:lpstr>Scanning</vt:lpstr>
      <vt:lpstr>Type of Scans</vt:lpstr>
      <vt:lpstr>More on Types</vt:lpstr>
      <vt:lpstr>Targeting</vt:lpstr>
      <vt:lpstr>Big Scans</vt:lpstr>
      <vt:lpstr>Sniffers for Scanning</vt:lpstr>
      <vt:lpstr>tcpdump</vt:lpstr>
      <vt:lpstr>tcpdump</vt:lpstr>
      <vt:lpstr>tcpdump</vt:lpstr>
      <vt:lpstr>tcpdump</vt:lpstr>
      <vt:lpstr>Network Sweeps</vt:lpstr>
      <vt:lpstr>Hping3</vt:lpstr>
      <vt:lpstr>Hping3</vt:lpstr>
      <vt:lpstr>PowerPoint Presentation</vt:lpstr>
      <vt:lpstr>Nmap</vt:lpstr>
      <vt:lpstr>PowerPoint Presentation</vt:lpstr>
      <vt:lpstr>Due for Next Week</vt:lpstr>
      <vt:lpstr>Questions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</cp:lastModifiedBy>
  <cp:revision>131</cp:revision>
  <dcterms:created xsi:type="dcterms:W3CDTF">2014-08-27T02:09:01Z</dcterms:created>
  <dcterms:modified xsi:type="dcterms:W3CDTF">2014-09-17T06:48:54Z</dcterms:modified>
</cp:coreProperties>
</file>