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357" r:id="rId4"/>
    <p:sldId id="491" r:id="rId5"/>
    <p:sldId id="530" r:id="rId6"/>
    <p:sldId id="531" r:id="rId7"/>
    <p:sldId id="532" r:id="rId8"/>
    <p:sldId id="533" r:id="rId9"/>
    <p:sldId id="534" r:id="rId10"/>
    <p:sldId id="535" r:id="rId11"/>
    <p:sldId id="537" r:id="rId12"/>
    <p:sldId id="528" r:id="rId13"/>
    <p:sldId id="529" r:id="rId14"/>
    <p:sldId id="39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et.com/news/at-t-warns-1600-customers-of-data-breac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centerdynamics.com/focus/archive/2014/10/stromasys-emulates-legacy-hardware-cloud" TargetMode="External"/><Relationship Id="rId2" Type="http://schemas.openxmlformats.org/officeDocument/2006/relationships/hyperlink" Target="http://www.securityweek.com/hackers-compromised-yahoo-servers-using-shellshock-bu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ilydot.com/politics/gmail-tor-lockout-problem/" TargetMode="External"/><Relationship Id="rId5" Type="http://schemas.openxmlformats.org/officeDocument/2006/relationships/hyperlink" Target="http://krebsonsecurity.com/2014/10/huge-data-leak-at-largest-u-s-bond-insurer/" TargetMode="External"/><Relationship Id="rId4" Type="http://schemas.openxmlformats.org/officeDocument/2006/relationships/hyperlink" Target="http://the-digital-reader.com/2014/10/06/adobe-spying-users-collecting-data-ebook-libraries/#.VDS-f3l0yU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ndard_streams#Standard_error_.28stderr.2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map.org/nca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s.org/security-resources/sec560/netcat_cheat_sheet_v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7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http://community.mis.temple.edu/mis5211sec001f14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So, netcat can send what I type to another machine.  So what!</a:t>
            </a:r>
          </a:p>
          <a:p>
            <a:r>
              <a:rPr lang="en-US" dirty="0" smtClean="0"/>
              <a:t>The pipe commands “|”, “&gt;”, and “&lt;“ let you do more interesting things</a:t>
            </a:r>
          </a:p>
          <a:p>
            <a:r>
              <a:rPr lang="en-US" dirty="0" smtClean="0"/>
              <a:t>For example, transfer a file between systems</a:t>
            </a:r>
          </a:p>
          <a:p>
            <a:pPr lvl="1"/>
            <a:r>
              <a:rPr lang="en-US" dirty="0" smtClean="0"/>
              <a:t>$nc –l –p [Local Port] &gt; [Out File]</a:t>
            </a:r>
          </a:p>
          <a:p>
            <a:pPr lvl="2"/>
            <a:r>
              <a:rPr lang="en-US" dirty="0" smtClean="0"/>
              <a:t>Listen on local port and store result in file</a:t>
            </a:r>
          </a:p>
          <a:p>
            <a:pPr lvl="1"/>
            <a:r>
              <a:rPr lang="en-US" dirty="0" smtClean="0"/>
              <a:t>$nc –w3 [TargetIP] [Port] &lt; [In File]</a:t>
            </a:r>
          </a:p>
          <a:p>
            <a:pPr lvl="2"/>
            <a:r>
              <a:rPr lang="en-US" dirty="0" smtClean="0"/>
              <a:t>Push file to target IP on port</a:t>
            </a:r>
          </a:p>
          <a:p>
            <a:r>
              <a:rPr lang="en-US" dirty="0" smtClean="0"/>
              <a:t>See SANS Cheat Sheet on previous page for more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2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even use netcat as a simple port scanner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$nc –v –n –z –w1 [Target IP] [Starting Port] – [Ending Port]</a:t>
            </a:r>
          </a:p>
          <a:p>
            <a:pPr lvl="1"/>
            <a:r>
              <a:rPr lang="en-US" dirty="0" smtClean="0"/>
              <a:t>Systematically attempts to connect on each port within the defined range</a:t>
            </a:r>
          </a:p>
          <a:p>
            <a:pPr lvl="1"/>
            <a:r>
              <a:rPr lang="en-US" dirty="0" smtClean="0"/>
              <a:t>Note:</a:t>
            </a:r>
          </a:p>
          <a:p>
            <a:pPr lvl="2"/>
            <a:r>
              <a:rPr lang="en-US" dirty="0" smtClean="0"/>
              <a:t>-v – Verbose</a:t>
            </a:r>
          </a:p>
          <a:p>
            <a:pPr lvl="2"/>
            <a:r>
              <a:rPr lang="en-US" dirty="0" smtClean="0"/>
              <a:t>-n – Do not resolve names</a:t>
            </a:r>
          </a:p>
          <a:p>
            <a:pPr lvl="2"/>
            <a:r>
              <a:rPr lang="en-US" dirty="0" smtClean="0"/>
              <a:t>-z – Do not send data</a:t>
            </a:r>
          </a:p>
          <a:p>
            <a:pPr lvl="2"/>
            <a:r>
              <a:rPr lang="en-US" dirty="0" smtClean="0"/>
              <a:t>-w1 – Wait no more then one second to connect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formal assignment</a:t>
            </a:r>
          </a:p>
          <a:p>
            <a:r>
              <a:rPr lang="en-US" dirty="0"/>
              <a:t>From Syllabus</a:t>
            </a:r>
          </a:p>
          <a:p>
            <a:pPr lvl="1"/>
            <a:r>
              <a:rPr lang="en-US" dirty="0"/>
              <a:t>(student presentations) (student presentations) Scanning exercise targeted against only systems you personally own, develop a profile of the targeted machine or </a:t>
            </a:r>
            <a:r>
              <a:rPr lang="en-US" dirty="0" smtClean="0"/>
              <a:t>machines.  You </a:t>
            </a:r>
            <a:r>
              <a:rPr lang="en-US" dirty="0"/>
              <a:t>may work in teams, or separately</a:t>
            </a:r>
          </a:p>
          <a:p>
            <a:pPr lvl="2"/>
            <a:r>
              <a:rPr lang="en-US" dirty="0"/>
              <a:t>One to two page Executive Summary</a:t>
            </a:r>
          </a:p>
          <a:p>
            <a:pPr lvl="2"/>
            <a:r>
              <a:rPr lang="en-US" dirty="0"/>
              <a:t>Short (no more then three slides, no welcome slide) presentation</a:t>
            </a:r>
          </a:p>
          <a:p>
            <a:pPr lvl="2"/>
            <a:r>
              <a:rPr lang="en-US" dirty="0"/>
              <a:t>See “Exercise Analysis” tab for more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and Articles as </a:t>
            </a:r>
            <a:r>
              <a:rPr lang="en-US" dirty="0" smtClean="0"/>
              <a:t>usual</a:t>
            </a:r>
          </a:p>
          <a:p>
            <a:r>
              <a:rPr lang="en-US" dirty="0" smtClean="0"/>
              <a:t>We will be covering</a:t>
            </a:r>
          </a:p>
          <a:p>
            <a:pPr lvl="1"/>
            <a:r>
              <a:rPr lang="en-US" dirty="0" smtClean="0"/>
              <a:t>Social Engineering</a:t>
            </a:r>
          </a:p>
          <a:p>
            <a:pPr lvl="1"/>
            <a:r>
              <a:rPr lang="en-US" dirty="0" smtClean="0"/>
              <a:t>Encoding</a:t>
            </a:r>
          </a:p>
          <a:p>
            <a:pPr lvl="1"/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Mid-Term</a:t>
            </a:r>
          </a:p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NetCat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>
                <a:hlinkClick r:id="rId2"/>
              </a:rPr>
              <a:t>http://www.cnet.com/news/at-t-warns-1600-customers-of-data-breach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www.securityweek.com/hackers-compromised-yahoo-servers-using-shellshock-bug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www.datacenterdynamics.com/focus/archive/2014/10/stromasys-emulates-legacy-hardware-cloud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http://the-digital-reader.com/2014/10/06/adobe-spying-users-collecting-data-ebook-libraries/#.</a:t>
            </a:r>
            <a:r>
              <a:rPr lang="en-US" dirty="0" smtClean="0">
                <a:hlinkClick r:id="rId4"/>
              </a:rPr>
              <a:t>VDS-f3l0yUl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http://krebsonsecurity.com/2014/10/huge-data-leak-at-largest-u-s-bond-insurer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http://www.dailydot.com/politics/gmail-tor-lockout-problem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Netcat is a utility used by Penetration Tester and Hackers to establish network connections over UDP or TCP.</a:t>
            </a:r>
          </a:p>
          <a:p>
            <a:r>
              <a:rPr lang="en-US" dirty="0" smtClean="0"/>
              <a:t>Takes “Standard In”, and sends it across the network as data</a:t>
            </a:r>
          </a:p>
          <a:p>
            <a:r>
              <a:rPr lang="en-US" dirty="0" smtClean="0"/>
              <a:t>Receives network data and puts it on “Standard Out”</a:t>
            </a:r>
          </a:p>
          <a:p>
            <a:r>
              <a:rPr lang="en-US" dirty="0" smtClean="0"/>
              <a:t>Messages from netcat itself go on “Standard Error”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Word About</a:t>
            </a:r>
            <a:br>
              <a:rPr lang="en-US" dirty="0" smtClean="0"/>
            </a:br>
            <a:r>
              <a:rPr lang="en-US" dirty="0" smtClean="0"/>
              <a:t>stdin, stdout, and stderror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terms from programming that refer to expected streams in software</a:t>
            </a:r>
          </a:p>
          <a:p>
            <a:r>
              <a:rPr lang="en-US" dirty="0" smtClean="0"/>
              <a:t>As an example</a:t>
            </a:r>
          </a:p>
          <a:p>
            <a:pPr lvl="1"/>
            <a:r>
              <a:rPr lang="en-US" dirty="0" smtClean="0"/>
              <a:t> stdin would be the keyboard</a:t>
            </a:r>
          </a:p>
          <a:p>
            <a:pPr lvl="1"/>
            <a:r>
              <a:rPr lang="en-US" dirty="0" smtClean="0"/>
              <a:t>Stdout would be the screen</a:t>
            </a:r>
          </a:p>
          <a:p>
            <a:pPr lvl="1"/>
            <a:r>
              <a:rPr lang="en-US" dirty="0" smtClean="0"/>
              <a:t>Stderror may be dropped or sent to logging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3429000" cy="210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4953000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From: </a:t>
            </a:r>
            <a:r>
              <a:rPr lang="en-US" sz="1600" dirty="0">
                <a:hlinkClick r:id="rId3"/>
              </a:rPr>
              <a:t>http://en.wikipedia.org/wiki/Standard_streams#Standard_error_.</a:t>
            </a:r>
            <a:r>
              <a:rPr lang="en-US" sz="1600" dirty="0" smtClean="0">
                <a:hlinkClick r:id="rId3"/>
              </a:rPr>
              <a:t>28stderr.29</a:t>
            </a:r>
            <a:endParaRPr lang="en-US" sz="16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3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 in Linux and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Linux netcat is typically installed and can be activate simply by typing “nc” at the command line</a:t>
            </a:r>
          </a:p>
          <a:p>
            <a:r>
              <a:rPr lang="en-US" dirty="0" smtClean="0"/>
              <a:t>In Windows, the file is not installed</a:t>
            </a:r>
          </a:p>
          <a:p>
            <a:pPr lvl="1"/>
            <a:r>
              <a:rPr lang="en-US" dirty="0" smtClean="0"/>
              <a:t>A version can be downloaded from:</a:t>
            </a:r>
          </a:p>
          <a:p>
            <a:pPr lvl="2"/>
            <a:r>
              <a:rPr lang="en-US" dirty="0">
                <a:hlinkClick r:id="rId2"/>
              </a:rPr>
              <a:t>http://nmap.org/ncat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Once downloaded and extracted type “ncat” at the command line to get started</a:t>
            </a:r>
          </a:p>
          <a:p>
            <a:pPr lvl="1"/>
            <a:r>
              <a:rPr lang="en-US" dirty="0" smtClean="0"/>
              <a:t>Note – AV will likely automatically remove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8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56764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5486400" cy="350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87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format is</a:t>
            </a:r>
          </a:p>
          <a:p>
            <a:pPr lvl="1"/>
            <a:r>
              <a:rPr lang="en-US" dirty="0" smtClean="0"/>
              <a:t>Send</a:t>
            </a:r>
          </a:p>
          <a:p>
            <a:pPr lvl="2"/>
            <a:r>
              <a:rPr lang="en-US" dirty="0" smtClean="0"/>
              <a:t>$nc [Target IP] [Remote Port]</a:t>
            </a:r>
          </a:p>
          <a:p>
            <a:pPr lvl="1"/>
            <a:r>
              <a:rPr lang="en-US" dirty="0" smtClean="0"/>
              <a:t>Receive</a:t>
            </a:r>
          </a:p>
          <a:p>
            <a:pPr lvl="2"/>
            <a:r>
              <a:rPr lang="en-US" dirty="0" smtClean="0"/>
              <a:t>$nc [flag(s)] [Local Port]</a:t>
            </a:r>
          </a:p>
          <a:p>
            <a:pPr lvl="1"/>
            <a:r>
              <a:rPr lang="en-US" dirty="0" smtClean="0"/>
              <a:t>Assumes TCP unless –u flag is set forcing to UDP</a:t>
            </a:r>
          </a:p>
          <a:p>
            <a:r>
              <a:rPr lang="en-US" dirty="0" smtClean="0"/>
              <a:t>Link to SANS Cheat Sheet</a:t>
            </a:r>
          </a:p>
          <a:p>
            <a:pPr lvl="1"/>
            <a:r>
              <a:rPr lang="en-US" dirty="0"/>
              <a:t>URL: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www.sans.org/security-resources/sec560/netcat_cheat_sheet_v1.pdf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43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3182</TotalTime>
  <Words>567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In The News</vt:lpstr>
      <vt:lpstr>In The News</vt:lpstr>
      <vt:lpstr>Netcat</vt:lpstr>
      <vt:lpstr>A Word About stdin, stdout, and stderror</vt:lpstr>
      <vt:lpstr>Netcat in Linux and Windows</vt:lpstr>
      <vt:lpstr>Simple Demo</vt:lpstr>
      <vt:lpstr>Netcat Structure</vt:lpstr>
      <vt:lpstr>Pipes</vt:lpstr>
      <vt:lpstr>Port Scanning</vt:lpstr>
      <vt:lpstr>Next Week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MISAdmin</cp:lastModifiedBy>
  <cp:revision>207</cp:revision>
  <dcterms:created xsi:type="dcterms:W3CDTF">2014-08-27T02:09:01Z</dcterms:created>
  <dcterms:modified xsi:type="dcterms:W3CDTF">2014-10-08T22:05:47Z</dcterms:modified>
</cp:coreProperties>
</file>