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7"/>
  </p:notesMasterIdLst>
  <p:sldIdLst>
    <p:sldId id="256" r:id="rId2"/>
    <p:sldId id="258" r:id="rId3"/>
    <p:sldId id="530" r:id="rId4"/>
    <p:sldId id="531" r:id="rId5"/>
    <p:sldId id="532" r:id="rId6"/>
    <p:sldId id="533" r:id="rId7"/>
    <p:sldId id="534" r:id="rId8"/>
    <p:sldId id="553" r:id="rId9"/>
    <p:sldId id="552" r:id="rId10"/>
    <p:sldId id="535" r:id="rId11"/>
    <p:sldId id="537" r:id="rId12"/>
    <p:sldId id="539" r:id="rId13"/>
    <p:sldId id="540" r:id="rId14"/>
    <p:sldId id="541" r:id="rId15"/>
    <p:sldId id="542" r:id="rId16"/>
    <p:sldId id="543" r:id="rId17"/>
    <p:sldId id="544" r:id="rId18"/>
    <p:sldId id="545" r:id="rId19"/>
    <p:sldId id="546" r:id="rId20"/>
    <p:sldId id="547" r:id="rId21"/>
    <p:sldId id="548" r:id="rId22"/>
    <p:sldId id="549" r:id="rId23"/>
    <p:sldId id="550" r:id="rId24"/>
    <p:sldId id="551" r:id="rId25"/>
    <p:sldId id="396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3EAD8-6D9C-474A-80E8-55CD568CC287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FA81E-3D39-4640-8F50-0F2C7E59BD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411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8306-4B64-4079-8E0E-3F4ED84A9EB6}" type="datetime1">
              <a:rPr lang="en-US" smtClean="0"/>
              <a:t>10/2/2017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4270C-39AA-4647-BA25-024A87A73259}" type="datetime1">
              <a:rPr lang="en-US" smtClean="0"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2FCA-7615-458A-A442-98F02BB98560}" type="datetime1">
              <a:rPr lang="en-US" smtClean="0"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7157E-4199-4D5B-B489-A8817FD5D3B5}" type="datetime1">
              <a:rPr lang="en-US" smtClean="0"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ADDFF-607B-4287-817D-C8AB288B64B8}" type="datetime1">
              <a:rPr lang="en-US" smtClean="0"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2640-F4B5-498C-B45C-D88E0EA924C8}" type="datetime1">
              <a:rPr lang="en-US" smtClean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7F9E-B631-47E8-A447-32D040AD18C9}" type="datetime1">
              <a:rPr lang="en-US" smtClean="0"/>
              <a:t>10/2/2017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58E3-9A13-474E-B010-A07442B38A79}" type="datetime1">
              <a:rPr lang="en-US" smtClean="0"/>
              <a:t>10/2/2017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19E32-84D5-4CA1-BC86-373115D97472}" type="datetime1">
              <a:rPr lang="en-US" smtClean="0"/>
              <a:t>10/2/2017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37A56-AAD1-4649-B0BF-2A35EF6156C3}" type="datetime1">
              <a:rPr lang="en-US" smtClean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6A0E8-BC2C-4C4B-B7D2-3D4787FB2D59}" type="datetime1">
              <a:rPr lang="en-US" smtClean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C07D9C4-3355-44BE-BA9F-DD20A0C72D63}" type="datetime1">
              <a:rPr lang="en-US" smtClean="0"/>
              <a:t>10/2/2017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community.mis.temple.edu/mis5211sec001fall17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commandlinekungfu.co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commandlinekungfu.com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tandard_streams#Standard_error_.28stderr.29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nmap.org/nca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s.org/security-resources/sec560/netcat_cheat_sheet_v1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to Ethical Hacking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331698"/>
            <a:ext cx="65532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MIS 5211.001</a:t>
            </a:r>
          </a:p>
          <a:p>
            <a:r>
              <a:rPr lang="en-US" dirty="0" smtClean="0"/>
              <a:t>Week 6</a:t>
            </a:r>
          </a:p>
          <a:p>
            <a:r>
              <a:rPr lang="en-US" sz="1800" dirty="0">
                <a:hlinkClick r:id="rId2"/>
              </a:rPr>
              <a:t>http://community.mis.temple.edu/mis5211sec001fall17</a:t>
            </a:r>
            <a:r>
              <a:rPr lang="en-US" sz="1800" dirty="0" smtClean="0">
                <a:hlinkClick r:id="rId2"/>
              </a:rPr>
              <a:t>/</a:t>
            </a:r>
            <a:endParaRPr lang="en-US" sz="1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05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So, netcat can send what I type to another machine.  So what!</a:t>
            </a:r>
          </a:p>
          <a:p>
            <a:r>
              <a:rPr lang="en-US" dirty="0" smtClean="0"/>
              <a:t>The pipe commands “|”, “&gt;”, and “&lt;“ let you do more interesting things</a:t>
            </a:r>
          </a:p>
          <a:p>
            <a:r>
              <a:rPr lang="en-US" dirty="0" smtClean="0"/>
              <a:t>For example, transfer a file between systems</a:t>
            </a:r>
          </a:p>
          <a:p>
            <a:pPr lvl="1"/>
            <a:r>
              <a:rPr lang="en-US" dirty="0" smtClean="0"/>
              <a:t>$nc –l –p [Local Port] &gt; [Out File]</a:t>
            </a:r>
          </a:p>
          <a:p>
            <a:pPr lvl="2"/>
            <a:r>
              <a:rPr lang="en-US" dirty="0" smtClean="0"/>
              <a:t>Listen on local port and store result in file</a:t>
            </a:r>
          </a:p>
          <a:p>
            <a:pPr lvl="1"/>
            <a:r>
              <a:rPr lang="en-US" dirty="0" smtClean="0"/>
              <a:t>$nc –w3 [TargetIP] [Port] &lt; [In File]</a:t>
            </a:r>
          </a:p>
          <a:p>
            <a:pPr lvl="2"/>
            <a:r>
              <a:rPr lang="en-US" dirty="0" smtClean="0"/>
              <a:t>Push file to target IP on port</a:t>
            </a:r>
          </a:p>
          <a:p>
            <a:r>
              <a:rPr lang="en-US" dirty="0" smtClean="0"/>
              <a:t>See SANS Cheat Sheet on previous page for more examples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325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 Scanning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can even use netcat as a simple port scanner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$nc –v –n –z –w1 [Target IP] [Starting Port] – [Ending Port]</a:t>
            </a:r>
          </a:p>
          <a:p>
            <a:pPr lvl="1"/>
            <a:r>
              <a:rPr lang="en-US" dirty="0" smtClean="0"/>
              <a:t>Systematically attempts to connect on each port within the defined range</a:t>
            </a:r>
          </a:p>
          <a:p>
            <a:pPr lvl="1"/>
            <a:r>
              <a:rPr lang="en-US" dirty="0" smtClean="0"/>
              <a:t>Note:</a:t>
            </a:r>
          </a:p>
          <a:p>
            <a:pPr lvl="2"/>
            <a:r>
              <a:rPr lang="en-US" dirty="0" smtClean="0"/>
              <a:t>-v – Verbose</a:t>
            </a:r>
          </a:p>
          <a:p>
            <a:pPr lvl="2"/>
            <a:r>
              <a:rPr lang="en-US" dirty="0" smtClean="0"/>
              <a:t>-n – Do not resolve names</a:t>
            </a:r>
          </a:p>
          <a:p>
            <a:pPr lvl="2"/>
            <a:r>
              <a:rPr lang="en-US" dirty="0" smtClean="0"/>
              <a:t>-z – Do not send data</a:t>
            </a:r>
          </a:p>
          <a:p>
            <a:pPr lvl="2"/>
            <a:r>
              <a:rPr lang="en-US" dirty="0" smtClean="0"/>
              <a:t>-w1 – Wait no more then one second to connect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56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 Batch Scripting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off, almost everything I present here started at:</a:t>
            </a:r>
          </a:p>
          <a:p>
            <a:pPr lvl="1"/>
            <a:r>
              <a:rPr lang="en-US" dirty="0">
                <a:hlinkClick r:id="rId2"/>
              </a:rPr>
              <a:t>http://blog.commandlinekungfu.com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52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Files w/o Editor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Linux, try these:</a:t>
            </a:r>
          </a:p>
          <a:p>
            <a:pPr lvl="1"/>
            <a:r>
              <a:rPr lang="en-US" dirty="0" smtClean="0"/>
              <a:t>“type test.txt”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Or “type *.txt”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3428" y="2824238"/>
            <a:ext cx="6457143" cy="12095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3427" y="4917885"/>
            <a:ext cx="6057143" cy="13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997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Other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Try: “ipconfig /displaydns</a:t>
            </a:r>
          </a:p>
          <a:p>
            <a:r>
              <a:rPr lang="en-US" dirty="0" smtClean="0"/>
              <a:t>I added “| more” to avoid overflow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9619" y="2971800"/>
            <a:ext cx="5304762" cy="31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719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Other Machines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 “arp –a”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1047" y="2286000"/>
            <a:ext cx="5361905" cy="36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718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“Running”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 “sc query”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666" y="2388113"/>
            <a:ext cx="6066667" cy="31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4368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“All”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 “sc query state=all”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285" y="2450018"/>
            <a:ext cx="5971429" cy="30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9274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 on a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 “sc qc [service_name]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143" y="2486143"/>
            <a:ext cx="6085714" cy="18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3117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Start/Stop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 “sc start [service_name]” or “sc stop [service_name]</a:t>
            </a:r>
          </a:p>
          <a:p>
            <a:endParaRPr lang="en-US" dirty="0"/>
          </a:p>
          <a:p>
            <a:r>
              <a:rPr lang="en-US" dirty="0" smtClean="0"/>
              <a:t>Remember, you can use “sc query state= all” to find the service names</a:t>
            </a:r>
          </a:p>
          <a:p>
            <a:endParaRPr lang="en-US" dirty="0"/>
          </a:p>
          <a:p>
            <a:r>
              <a:rPr lang="en-US" dirty="0" smtClean="0"/>
              <a:t>If you have access to a similar machine, you could also look at the GUI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202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Tonight's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NetCat</a:t>
            </a:r>
            <a:endParaRPr lang="en-US" dirty="0" smtClean="0"/>
          </a:p>
          <a:p>
            <a:r>
              <a:rPr lang="en-US" dirty="0" smtClean="0"/>
              <a:t>DOS Batch Files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5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Loops</a:t>
            </a:r>
          </a:p>
          <a:p>
            <a:pPr lvl="1"/>
            <a:r>
              <a:rPr lang="en-US" dirty="0" smtClean="0"/>
              <a:t>FOR /L -&gt; Counter</a:t>
            </a:r>
          </a:p>
          <a:p>
            <a:pPr lvl="1"/>
            <a:r>
              <a:rPr lang="en-US" dirty="0" smtClean="0"/>
              <a:t>FOR /F - &gt; Iterates through a file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224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/L -&gt; Counter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  <a:p>
            <a:pPr lvl="1"/>
            <a:r>
              <a:rPr lang="en-US" dirty="0"/>
              <a:t>FOR /L %i in ([Start],[Step],[Stop]) do [command]</a:t>
            </a:r>
          </a:p>
          <a:p>
            <a:pPr lvl="1"/>
            <a:r>
              <a:rPr lang="en-US" dirty="0"/>
              <a:t>Translates to</a:t>
            </a:r>
          </a:p>
          <a:p>
            <a:pPr lvl="1"/>
            <a:r>
              <a:rPr lang="en-US" dirty="0"/>
              <a:t>FOR /L %i in (</a:t>
            </a:r>
            <a:r>
              <a:rPr lang="en-US" dirty="0" smtClean="0"/>
              <a:t>1,1,5) </a:t>
            </a:r>
            <a:r>
              <a:rPr lang="en-US" dirty="0"/>
              <a:t>do echo %i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21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619" y="3810000"/>
            <a:ext cx="3504762" cy="2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2236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 /F - &gt; Iterates through a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/F (“options”) %i in ([text_file]) do [command]</a:t>
            </a:r>
          </a:p>
          <a:p>
            <a:r>
              <a:rPr lang="en-US" dirty="0" smtClean="0"/>
              <a:t>Translates to:</a:t>
            </a:r>
            <a:endParaRPr lang="en-US" dirty="0"/>
          </a:p>
          <a:p>
            <a:r>
              <a:rPr lang="en-US" dirty="0"/>
              <a:t>FOR /F %i in count.txt do echo %i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0571" y="3733800"/>
            <a:ext cx="3942857" cy="22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3455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to Outfile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add “ &gt;&gt; output.txt” to redirect to an output file</a:t>
            </a:r>
          </a:p>
          <a:p>
            <a:r>
              <a:rPr lang="en-US" dirty="0"/>
              <a:t>Try “FOR /F %i in (count.txt) do echo %i &gt;&gt; </a:t>
            </a:r>
            <a:r>
              <a:rPr lang="en-US" dirty="0" smtClean="0"/>
              <a:t>output.txt”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562" y="3733798"/>
            <a:ext cx="4961905" cy="23333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467" y="4081418"/>
            <a:ext cx="2133333" cy="16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6869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Lots more at:</a:t>
            </a:r>
          </a:p>
          <a:p>
            <a:pPr marL="548640" lvl="1" indent="-411480"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en-US" dirty="0">
                <a:hlinkClick r:id="rId2"/>
              </a:rPr>
              <a:t>http://blog.commandlinekungfu.com/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3892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en-US" sz="7200" dirty="0" smtClean="0"/>
              <a:t>?</a:t>
            </a:r>
            <a:endParaRPr lang="en-US" sz="7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69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Netcat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Netcat is a utility used by Penetration Tester and Hackers to establish network connections over UDP or TCP.</a:t>
            </a:r>
          </a:p>
          <a:p>
            <a:r>
              <a:rPr lang="en-US" dirty="0" smtClean="0"/>
              <a:t>Takes “Standard In”, and sends it across the network as data</a:t>
            </a:r>
          </a:p>
          <a:p>
            <a:r>
              <a:rPr lang="en-US" dirty="0" smtClean="0"/>
              <a:t>Receives network data and puts it on “Standard Out”</a:t>
            </a:r>
          </a:p>
          <a:p>
            <a:r>
              <a:rPr lang="en-US" dirty="0" smtClean="0"/>
              <a:t>Messages from netcat itself go on “Standard Error”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92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Word About</a:t>
            </a:r>
            <a:br>
              <a:rPr lang="en-US" dirty="0" smtClean="0"/>
            </a:br>
            <a:r>
              <a:rPr lang="en-US" dirty="0" smtClean="0"/>
              <a:t>stdin, stdout, and stderror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are terms from programming that refer to expected streams in software</a:t>
            </a:r>
          </a:p>
          <a:p>
            <a:r>
              <a:rPr lang="en-US" dirty="0" smtClean="0"/>
              <a:t>As an example</a:t>
            </a:r>
          </a:p>
          <a:p>
            <a:pPr lvl="1"/>
            <a:r>
              <a:rPr lang="en-US" dirty="0" smtClean="0"/>
              <a:t> stdin would be the keyboard</a:t>
            </a:r>
          </a:p>
          <a:p>
            <a:pPr lvl="1"/>
            <a:r>
              <a:rPr lang="en-US" dirty="0" smtClean="0"/>
              <a:t>Stdout would be the screen</a:t>
            </a:r>
          </a:p>
          <a:p>
            <a:pPr lvl="1"/>
            <a:r>
              <a:rPr lang="en-US" dirty="0" smtClean="0"/>
              <a:t>Stderror may be dropped or sent to logging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343400"/>
            <a:ext cx="3429000" cy="2102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9600" y="4953000"/>
            <a:ext cx="4191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From: </a:t>
            </a:r>
            <a:r>
              <a:rPr lang="en-US" sz="1600" dirty="0">
                <a:hlinkClick r:id="rId3"/>
              </a:rPr>
              <a:t>http://en.wikipedia.org/wiki/Standard_streams#Standard_error_.</a:t>
            </a:r>
            <a:r>
              <a:rPr lang="en-US" sz="1600" dirty="0" smtClean="0">
                <a:hlinkClick r:id="rId3"/>
              </a:rPr>
              <a:t>28stderr.29</a:t>
            </a:r>
            <a:endParaRPr lang="en-US" sz="1600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335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Netcat in Linux and Windows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Linux netcat is typically installed and can be activate simply by typing “nc” at the command line</a:t>
            </a:r>
          </a:p>
          <a:p>
            <a:r>
              <a:rPr lang="en-US" dirty="0" smtClean="0"/>
              <a:t>In Windows, the file is not installed</a:t>
            </a:r>
          </a:p>
          <a:p>
            <a:pPr lvl="1"/>
            <a:r>
              <a:rPr lang="en-US" dirty="0" smtClean="0"/>
              <a:t>A version can be downloaded from:</a:t>
            </a:r>
          </a:p>
          <a:p>
            <a:pPr lvl="2"/>
            <a:r>
              <a:rPr lang="en-US" dirty="0">
                <a:hlinkClick r:id="rId2"/>
              </a:rPr>
              <a:t>http://nmap.org/ncat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Once downloaded and extracted type “ncat” at the command line to get started</a:t>
            </a:r>
          </a:p>
          <a:p>
            <a:pPr lvl="1"/>
            <a:r>
              <a:rPr lang="en-US" dirty="0" smtClean="0"/>
              <a:t>Note – AV will likely automatically remove it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680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Demo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6</a:t>
            </a:fld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5676438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514600"/>
            <a:ext cx="5486400" cy="3503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7871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Netcat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format is</a:t>
            </a:r>
          </a:p>
          <a:p>
            <a:pPr lvl="1"/>
            <a:r>
              <a:rPr lang="en-US" dirty="0" smtClean="0"/>
              <a:t>Send</a:t>
            </a:r>
          </a:p>
          <a:p>
            <a:pPr lvl="2"/>
            <a:r>
              <a:rPr lang="en-US" dirty="0" smtClean="0"/>
              <a:t>$nc [Target IP] [Remote Port]</a:t>
            </a:r>
          </a:p>
          <a:p>
            <a:pPr lvl="1"/>
            <a:r>
              <a:rPr lang="en-US" dirty="0" smtClean="0"/>
              <a:t>Receive</a:t>
            </a:r>
          </a:p>
          <a:p>
            <a:pPr lvl="2"/>
            <a:r>
              <a:rPr lang="en-US" dirty="0" smtClean="0"/>
              <a:t>$nc [flag(s)] [Local Port]</a:t>
            </a:r>
          </a:p>
          <a:p>
            <a:pPr lvl="1"/>
            <a:r>
              <a:rPr lang="en-US" dirty="0" smtClean="0"/>
              <a:t>Assumes TCP unless –u flag is set forcing to UDP</a:t>
            </a:r>
          </a:p>
          <a:p>
            <a:r>
              <a:rPr lang="en-US" dirty="0" smtClean="0"/>
              <a:t>Link to SANS Cheat Sheet</a:t>
            </a:r>
          </a:p>
          <a:p>
            <a:pPr lvl="1"/>
            <a:r>
              <a:rPr lang="en-US" dirty="0"/>
              <a:t>URL: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www.sans.org/security-resources/sec560/netcat_cheat_sheet_v1.pdf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743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SANS NC Cheat Sheet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2978" y="1562894"/>
            <a:ext cx="7778043" cy="470852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594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SANS NC Cheat Sheet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4391" y="1562894"/>
            <a:ext cx="7755218" cy="470852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9460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3226</TotalTime>
  <Words>769</Words>
  <Application>Microsoft Office PowerPoint</Application>
  <PresentationFormat>On-screen Show (4:3)</PresentationFormat>
  <Paragraphs>155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Book Antiqua</vt:lpstr>
      <vt:lpstr>Calibri</vt:lpstr>
      <vt:lpstr>Lucida Sans</vt:lpstr>
      <vt:lpstr>Wingdings</vt:lpstr>
      <vt:lpstr>Wingdings 2</vt:lpstr>
      <vt:lpstr>Wingdings 3</vt:lpstr>
      <vt:lpstr>Apex</vt:lpstr>
      <vt:lpstr>Intro to Ethical Hacking</vt:lpstr>
      <vt:lpstr>Tonight's Plan</vt:lpstr>
      <vt:lpstr>Netcat</vt:lpstr>
      <vt:lpstr>A Word About stdin, stdout, and stderror</vt:lpstr>
      <vt:lpstr>Netcat in Linux and Windows</vt:lpstr>
      <vt:lpstr>Simple Demo</vt:lpstr>
      <vt:lpstr>Netcat Structure</vt:lpstr>
      <vt:lpstr>SANS NC Cheat Sheet</vt:lpstr>
      <vt:lpstr>SANS NC Cheat Sheet</vt:lpstr>
      <vt:lpstr>Pipes</vt:lpstr>
      <vt:lpstr>Port Scanning</vt:lpstr>
      <vt:lpstr>DOS Batch Scripting</vt:lpstr>
      <vt:lpstr>Reading Files w/o Editor</vt:lpstr>
      <vt:lpstr>Finding Other Machines</vt:lpstr>
      <vt:lpstr>Finding Other Machines</vt:lpstr>
      <vt:lpstr>Find “Running” Services</vt:lpstr>
      <vt:lpstr>Find “All” Service</vt:lpstr>
      <vt:lpstr>Details on a Service</vt:lpstr>
      <vt:lpstr>Start/Stop Services</vt:lpstr>
      <vt:lpstr>Basic Coding</vt:lpstr>
      <vt:lpstr>FOR /L -&gt; Counter</vt:lpstr>
      <vt:lpstr>FOR /F - &gt; Iterates through a file</vt:lpstr>
      <vt:lpstr>Sending to Outfile</vt:lpstr>
      <vt:lpstr>Reference</vt:lpstr>
      <vt:lpstr>Questions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Ethical Hacking</dc:title>
  <dc:creator>Wade</dc:creator>
  <cp:lastModifiedBy>Wade Mackey</cp:lastModifiedBy>
  <cp:revision>212</cp:revision>
  <dcterms:created xsi:type="dcterms:W3CDTF">2014-08-27T02:09:01Z</dcterms:created>
  <dcterms:modified xsi:type="dcterms:W3CDTF">2017-10-03T04:40:21Z</dcterms:modified>
</cp:coreProperties>
</file>