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682" r:id="rId3"/>
    <p:sldId id="769" r:id="rId4"/>
    <p:sldId id="685" r:id="rId5"/>
    <p:sldId id="687" r:id="rId6"/>
    <p:sldId id="688" r:id="rId7"/>
    <p:sldId id="772" r:id="rId8"/>
    <p:sldId id="771" r:id="rId9"/>
    <p:sldId id="773" r:id="rId10"/>
    <p:sldId id="774" r:id="rId11"/>
    <p:sldId id="689" r:id="rId12"/>
    <p:sldId id="690" r:id="rId13"/>
    <p:sldId id="691" r:id="rId14"/>
    <p:sldId id="692" r:id="rId15"/>
    <p:sldId id="775" r:id="rId16"/>
    <p:sldId id="693" r:id="rId17"/>
    <p:sldId id="694" r:id="rId18"/>
    <p:sldId id="695" r:id="rId19"/>
    <p:sldId id="776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528" r:id="rId41"/>
    <p:sldId id="3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ensive-security.com/metasploit-unleashed/Pivot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2</a:t>
            </a:r>
          </a:p>
          <a:p>
            <a:r>
              <a:rPr lang="en-US" sz="1900" dirty="0"/>
              <a:t>Site: </a:t>
            </a:r>
            <a:r>
              <a:rPr lang="en-US" sz="1700" dirty="0"/>
              <a:t>http://community.mis.temple.edu/mis5212sec001sec701sp2018/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lets try Tomcat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/>
          <a:lstStyle/>
          <a:p>
            <a:r>
              <a:rPr lang="en-US" dirty="0" smtClean="0"/>
              <a:t>We can see tomcat is up and running!</a:t>
            </a:r>
          </a:p>
          <a:p>
            <a:r>
              <a:rPr lang="en-US" dirty="0" smtClean="0"/>
              <a:t>Googling shows default ID/Password is tomcat/tomcat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91" y="1774299"/>
            <a:ext cx="232380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Exploit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start building exploit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062333"/>
            <a:ext cx="6857143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14" y="1806843"/>
            <a:ext cx="6828571" cy="42952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1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075" y="1600200"/>
            <a:ext cx="667584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from the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 found on forums suggested the payload “java/</a:t>
            </a:r>
            <a:r>
              <a:rPr lang="en-US" dirty="0" err="1" smtClean="0"/>
              <a:t>meterpreter</a:t>
            </a:r>
            <a:r>
              <a:rPr lang="en-US" dirty="0" smtClean="0"/>
              <a:t>/</a:t>
            </a:r>
            <a:r>
              <a:rPr lang="en-US" dirty="0" err="1" smtClean="0"/>
              <a:t>reverse_tcp</a:t>
            </a:r>
            <a:r>
              <a:rPr lang="en-US" dirty="0" smtClean="0"/>
              <a:t>” should work.  Tried numerous time without success.</a:t>
            </a:r>
          </a:p>
          <a:p>
            <a:r>
              <a:rPr lang="en-US" dirty="0" smtClean="0"/>
              <a:t>Decided to “play around”.  Tried PAYLOAD “</a:t>
            </a:r>
            <a:r>
              <a:rPr lang="en-US" dirty="0" err="1" smtClean="0"/>
              <a:t>bind_tcp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Results on next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64" y="1600200"/>
            <a:ext cx="607307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6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in!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Now what!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some info: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can background the process and do it again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10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61" y="4800600"/>
            <a:ext cx="6790476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Backgrounding (Pivoting)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attacker to “pivot” through a compromised machine and </a:t>
            </a:r>
            <a:r>
              <a:rPr lang="en-US" dirty="0" smtClean="0"/>
              <a:t>attack another </a:t>
            </a:r>
            <a:r>
              <a:rPr lang="en-US" dirty="0" smtClean="0"/>
              <a:t>machine on the victim network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Recon first compromised machine</a:t>
            </a:r>
          </a:p>
          <a:p>
            <a:pPr lvl="1"/>
            <a:r>
              <a:rPr lang="en-US" dirty="0" smtClean="0"/>
              <a:t>Set up routing to new target</a:t>
            </a:r>
          </a:p>
          <a:p>
            <a:pPr lvl="1"/>
            <a:r>
              <a:rPr lang="en-US" dirty="0" smtClean="0"/>
              <a:t>Launch attack through first target to second target</a:t>
            </a:r>
          </a:p>
          <a:p>
            <a:pPr lvl="1"/>
            <a:r>
              <a:rPr lang="en-US" dirty="0" smtClean="0"/>
              <a:t>Repeat as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https://www.offensive-security.com/metasploit-unleashed/Pivoting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Meterpreter</a:t>
            </a:r>
            <a:endParaRPr lang="en-US" dirty="0"/>
          </a:p>
          <a:p>
            <a:r>
              <a:rPr lang="en-US" dirty="0"/>
              <a:t>Avoiding Detection</a:t>
            </a:r>
          </a:p>
          <a:p>
            <a:r>
              <a:rPr lang="en-US" dirty="0"/>
              <a:t>Client Side Attacks</a:t>
            </a:r>
          </a:p>
          <a:p>
            <a:r>
              <a:rPr lang="en-US" dirty="0"/>
              <a:t>Auxiliary Modules</a:t>
            </a:r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get to that meterpreter prompt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options open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9" y="2290905"/>
            <a:ext cx="6904762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Meterpreter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to another process</a:t>
            </a:r>
          </a:p>
          <a:p>
            <a:pPr lvl="1"/>
            <a:r>
              <a:rPr lang="en-US" dirty="0" smtClean="0"/>
              <a:t>Run post/windows/manage/migrate</a:t>
            </a:r>
          </a:p>
          <a:p>
            <a:r>
              <a:rPr lang="en-US" dirty="0" smtClean="0"/>
              <a:t>Kill Antivirus Software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killav</a:t>
            </a:r>
            <a:endParaRPr lang="en-US" dirty="0" smtClean="0"/>
          </a:p>
          <a:p>
            <a:r>
              <a:rPr lang="en-US" dirty="0" smtClean="0"/>
              <a:t>Dump System Password hash</a:t>
            </a:r>
            <a:endParaRPr lang="en-US" dirty="0"/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hashdump</a:t>
            </a:r>
            <a:endParaRPr lang="en-US" dirty="0" smtClean="0"/>
          </a:p>
          <a:p>
            <a:r>
              <a:rPr lang="en-US" dirty="0" smtClean="0"/>
              <a:t>View All Traffic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packetrecorder</a:t>
            </a:r>
            <a:r>
              <a:rPr lang="en-US" dirty="0" smtClean="0"/>
              <a:t> –I 1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 smtClean="0"/>
              <a:t>Note: Not all actions work with all payloads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want to be caught by Antivirus software</a:t>
            </a:r>
          </a:p>
          <a:p>
            <a:r>
              <a:rPr lang="en-US" dirty="0" smtClean="0"/>
              <a:t>Most AV systems are signature based</a:t>
            </a:r>
          </a:p>
          <a:p>
            <a:r>
              <a:rPr lang="en-US" dirty="0" smtClean="0"/>
              <a:t>Signature must be specific enough to trigger only when they bump in to truly malicious software</a:t>
            </a:r>
          </a:p>
          <a:p>
            <a:r>
              <a:rPr lang="en-US" dirty="0" smtClean="0"/>
              <a:t>Therefore, we can create unique payloads that have not been seen before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Metasploit-framework came with two tools to help with this</a:t>
            </a:r>
          </a:p>
          <a:p>
            <a:pPr lvl="1"/>
            <a:r>
              <a:rPr lang="en-US" dirty="0" err="1" smtClean="0"/>
              <a:t>Msfencode</a:t>
            </a:r>
            <a:endParaRPr lang="en-US" dirty="0" smtClean="0"/>
          </a:p>
          <a:p>
            <a:pPr lvl="1"/>
            <a:r>
              <a:rPr lang="en-US" dirty="0" err="1" smtClean="0"/>
              <a:t>Msfpayload</a:t>
            </a:r>
            <a:endParaRPr lang="en-US" dirty="0" smtClean="0"/>
          </a:p>
          <a:p>
            <a:r>
              <a:rPr lang="en-US" dirty="0" smtClean="0"/>
              <a:t>Both of these are now deprecated and </a:t>
            </a:r>
            <a:r>
              <a:rPr lang="en-US" dirty="0" smtClean="0"/>
              <a:t>have been removed since 2015</a:t>
            </a:r>
            <a:endParaRPr lang="en-US" dirty="0" smtClean="0"/>
          </a:p>
          <a:p>
            <a:r>
              <a:rPr lang="en-US" dirty="0" err="1" smtClean="0"/>
              <a:t>Msfvenom</a:t>
            </a:r>
            <a:r>
              <a:rPr lang="en-US" dirty="0" smtClean="0"/>
              <a:t> is the </a:t>
            </a:r>
            <a:r>
              <a:rPr lang="en-US" dirty="0" smtClean="0"/>
              <a:t>replacement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Payloads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Here’s a snippet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many options needed to pipe to more to show beginning of the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6" y="2133600"/>
            <a:ext cx="79813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our options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209800"/>
            <a:ext cx="6857143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 a Summary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802" y="1600200"/>
            <a:ext cx="5560396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0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MSFconsole</a:t>
            </a:r>
            <a:r>
              <a:rPr lang="en-US" dirty="0" smtClean="0"/>
              <a:t> is still up in another terminal</a:t>
            </a:r>
          </a:p>
          <a:p>
            <a:r>
              <a:rPr lang="en-US" dirty="0" smtClean="0"/>
              <a:t>Note that options I had selected in that session are still active in the payloads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28" y="3219476"/>
            <a:ext cx="5257143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4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MSFvenom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0" y="2362200"/>
            <a:ext cx="7952800" cy="34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2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MSFvenom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069066"/>
            <a:ext cx="6895238" cy="1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620303"/>
            <a:ext cx="5486400" cy="1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Meterpreter is an extension to the Metasploit Framework that leverages Metasploit functionality to extend the ability to exploit a victim system.</a:t>
            </a:r>
          </a:p>
          <a:p>
            <a:r>
              <a:rPr lang="en-US" dirty="0" smtClean="0"/>
              <a:t>Meterpreter provides for the facility to migrate to different processes once a system has be compromised.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3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 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Packers</a:t>
            </a:r>
          </a:p>
          <a:p>
            <a:pPr lvl="1"/>
            <a:r>
              <a:rPr lang="en-US" dirty="0" smtClean="0"/>
              <a:t>Packers are tools that compress an executable and combine it with decompression code to expand it upon execution.</a:t>
            </a:r>
          </a:p>
          <a:p>
            <a:pPr lvl="1"/>
            <a:r>
              <a:rPr lang="en-US" dirty="0" smtClean="0"/>
              <a:t>Resultant code will not match the signature of the original</a:t>
            </a:r>
          </a:p>
          <a:p>
            <a:r>
              <a:rPr lang="en-US" dirty="0" smtClean="0"/>
              <a:t>Popular packer is UPX</a:t>
            </a:r>
          </a:p>
          <a:p>
            <a:pPr lvl="1"/>
            <a:r>
              <a:rPr lang="en-US" dirty="0" smtClean="0"/>
              <a:t>You can get it by running this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95" y="5181600"/>
            <a:ext cx="6723809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talked a bit about this last semester</a:t>
            </a:r>
          </a:p>
          <a:p>
            <a:r>
              <a:rPr lang="en-US" dirty="0" smtClean="0"/>
              <a:t>These include:</a:t>
            </a:r>
          </a:p>
          <a:p>
            <a:pPr lvl="1"/>
            <a:r>
              <a:rPr lang="en-US" dirty="0" smtClean="0"/>
              <a:t>Browser based attacks</a:t>
            </a:r>
          </a:p>
          <a:p>
            <a:pPr lvl="1"/>
            <a:r>
              <a:rPr lang="en-US" dirty="0" smtClean="0"/>
              <a:t>PDF readers</a:t>
            </a:r>
          </a:p>
          <a:p>
            <a:pPr lvl="1"/>
            <a:r>
              <a:rPr lang="en-US" dirty="0" smtClean="0"/>
              <a:t>MS Office Files</a:t>
            </a:r>
          </a:p>
          <a:p>
            <a:pPr lvl="1"/>
            <a:r>
              <a:rPr lang="en-US" dirty="0" smtClean="0"/>
              <a:t>Flash Files</a:t>
            </a:r>
          </a:p>
          <a:p>
            <a:pPr lvl="1"/>
            <a:r>
              <a:rPr lang="en-US" dirty="0" smtClean="0"/>
              <a:t>Etc….</a:t>
            </a:r>
          </a:p>
          <a:p>
            <a:r>
              <a:rPr lang="en-US" dirty="0" smtClean="0"/>
              <a:t>We’re just going to briefly talk about some browser attacks 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55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 little background</a:t>
            </a:r>
          </a:p>
          <a:p>
            <a:r>
              <a:rPr lang="en-US" dirty="0" smtClean="0"/>
              <a:t>In coding there is something called a “no operation” , that is, it does nothing, has no impact, just takes up space.</a:t>
            </a:r>
          </a:p>
          <a:p>
            <a:r>
              <a:rPr lang="en-US" dirty="0" smtClean="0"/>
              <a:t>In hex /x90/</a:t>
            </a:r>
          </a:p>
          <a:p>
            <a:r>
              <a:rPr lang="en-US" dirty="0" smtClean="0"/>
              <a:t>Theses are called NOPs, string them together and you build something called a NOP sled</a:t>
            </a:r>
          </a:p>
          <a:p>
            <a:r>
              <a:rPr lang="en-US" dirty="0" smtClean="0"/>
              <a:t>Put a little shellcode at the end and you have an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use a “heap” to store operations that need to be executed.</a:t>
            </a:r>
          </a:p>
          <a:p>
            <a:r>
              <a:rPr lang="en-US" dirty="0" smtClean="0"/>
              <a:t>Maybe you have heard the phrase “Heap Spray” or “Heap Spraying”</a:t>
            </a:r>
          </a:p>
          <a:p>
            <a:r>
              <a:rPr lang="en-US" dirty="0" smtClean="0"/>
              <a:t>This refers to </a:t>
            </a:r>
            <a:r>
              <a:rPr lang="en-US" dirty="0" smtClean="0"/>
              <a:t>throwing </a:t>
            </a:r>
            <a:r>
              <a:rPr lang="en-US" dirty="0" smtClean="0"/>
              <a:t>enough data at a heap to overwhelm it and get </a:t>
            </a:r>
            <a:r>
              <a:rPr lang="en-US" dirty="0" smtClean="0"/>
              <a:t>a </a:t>
            </a:r>
            <a:r>
              <a:rPr lang="en-US" dirty="0" smtClean="0"/>
              <a:t>machine to execute the code you want</a:t>
            </a:r>
          </a:p>
          <a:p>
            <a:r>
              <a:rPr lang="en-US" dirty="0" smtClean="0"/>
              <a:t>Combine this with the NOP Sled and you have a mechanism to inject code via a 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56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NOP Sled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x90/x90/x90/x90/x90/x90/x90/x90/x90/x90/x90/x90/x90/x90/x90/x90/x90/x90/x90/x90/x90/x90/x90/x90/x90/x90/x90/x90/x90/x90/x90/x90/x90/x90/x90/x90/x90/x90/x90/x90/x90/x90/x90/x90/x90/x90/x90/x90/x90/x90/x90/x90/x90/x90/x90/x90/x90/x90/x90/x90/x90/x90/x90/x90/[Shellcode Here]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4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Metasploit-Framework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Payload, Encode, and Venom have the ability to combine NOP sled with shell code in a payload that can be attached to a link for a browser, or in a PDF or other document.</a:t>
            </a:r>
          </a:p>
          <a:p>
            <a:r>
              <a:rPr lang="en-US" dirty="0" smtClean="0"/>
              <a:t>That is as far as we are going with this.  Just know that the tools have this capability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65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Metasploit-Framework Auxiliary Modules are modules that are modules that perform functions other then exploits</a:t>
            </a:r>
          </a:p>
          <a:p>
            <a:r>
              <a:rPr lang="en-US" dirty="0" smtClean="0"/>
              <a:t>Broke down in to three main areas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45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Auxiliary Admin Modules break down into these areas:</a:t>
            </a:r>
          </a:p>
          <a:p>
            <a:pPr lvl="1"/>
            <a:r>
              <a:rPr lang="en-US" dirty="0"/>
              <a:t>Admin HTTP </a:t>
            </a:r>
            <a:r>
              <a:rPr lang="en-US" dirty="0" smtClean="0"/>
              <a:t>Modules (tomcat)</a:t>
            </a:r>
            <a:endParaRPr lang="en-US" dirty="0"/>
          </a:p>
          <a:p>
            <a:pPr lvl="1"/>
            <a:r>
              <a:rPr lang="en-US" dirty="0"/>
              <a:t>Admin MSSQL Modules</a:t>
            </a:r>
          </a:p>
          <a:p>
            <a:pPr lvl="1"/>
            <a:r>
              <a:rPr lang="en-US" dirty="0"/>
              <a:t>Admin MySQL Modules</a:t>
            </a:r>
          </a:p>
          <a:p>
            <a:pPr lvl="1"/>
            <a:r>
              <a:rPr lang="en-US" dirty="0"/>
              <a:t>Admin </a:t>
            </a:r>
            <a:r>
              <a:rPr lang="en-US" dirty="0" err="1"/>
              <a:t>Postgres</a:t>
            </a:r>
            <a:r>
              <a:rPr lang="en-US" dirty="0"/>
              <a:t> Modules</a:t>
            </a:r>
          </a:p>
          <a:p>
            <a:pPr lvl="1"/>
            <a:r>
              <a:rPr lang="en-US" dirty="0"/>
              <a:t>Admin VMWare Modules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03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4232" y="2819399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DCERPC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IMAP</a:t>
            </a:r>
          </a:p>
          <a:p>
            <a:r>
              <a:rPr lang="en-US" dirty="0"/>
              <a:t>MSSQL</a:t>
            </a:r>
          </a:p>
          <a:p>
            <a:r>
              <a:rPr lang="en-US" dirty="0"/>
              <a:t>MySQL</a:t>
            </a:r>
          </a:p>
          <a:p>
            <a:r>
              <a:rPr lang="en-US" dirty="0"/>
              <a:t>NetBIOS</a:t>
            </a:r>
          </a:p>
          <a:p>
            <a:r>
              <a:rPr lang="en-US" dirty="0"/>
              <a:t>POP3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957899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SMB</a:t>
            </a:r>
            <a:endParaRPr lang="en-US" dirty="0"/>
          </a:p>
          <a:p>
            <a:r>
              <a:rPr lang="en-US" dirty="0"/>
              <a:t>SMTP</a:t>
            </a:r>
          </a:p>
          <a:p>
            <a:r>
              <a:rPr lang="en-US" dirty="0"/>
              <a:t>SNMP</a:t>
            </a:r>
          </a:p>
          <a:p>
            <a:r>
              <a:rPr lang="en-US" dirty="0"/>
              <a:t>SSH</a:t>
            </a:r>
          </a:p>
          <a:p>
            <a:r>
              <a:rPr lang="en-US" dirty="0"/>
              <a:t>Telnet</a:t>
            </a:r>
          </a:p>
          <a:p>
            <a:r>
              <a:rPr lang="en-US" dirty="0"/>
              <a:t>TFTP</a:t>
            </a:r>
          </a:p>
          <a:p>
            <a:r>
              <a:rPr lang="en-US" dirty="0"/>
              <a:t>VMWare</a:t>
            </a:r>
          </a:p>
          <a:p>
            <a:r>
              <a:rPr lang="en-US" dirty="0"/>
              <a:t>VNC</a:t>
            </a:r>
          </a:p>
        </p:txBody>
      </p:sp>
    </p:spTree>
    <p:extLst>
      <p:ext uri="{BB962C8B-B14F-4D97-AF65-F5344CB8AC3E}">
        <p14:creationId xmlns:p14="http://schemas.microsoft.com/office/powerpoint/2010/main" val="1207910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Admin Modules break down into these areas:</a:t>
            </a:r>
          </a:p>
          <a:p>
            <a:pPr lvl="1"/>
            <a:r>
              <a:rPr lang="en-US" dirty="0"/>
              <a:t>ftp</a:t>
            </a:r>
          </a:p>
          <a:p>
            <a:pPr lvl="1"/>
            <a:r>
              <a:rPr lang="en-US" dirty="0" err="1"/>
              <a:t>http_ntlm</a:t>
            </a:r>
            <a:endParaRPr lang="en-US" dirty="0"/>
          </a:p>
          <a:p>
            <a:pPr lvl="1"/>
            <a:r>
              <a:rPr lang="en-US" dirty="0" err="1"/>
              <a:t>imap</a:t>
            </a:r>
            <a:endParaRPr lang="en-US" dirty="0"/>
          </a:p>
          <a:p>
            <a:pPr lvl="1"/>
            <a:r>
              <a:rPr lang="en-US" dirty="0"/>
              <a:t>pop3</a:t>
            </a:r>
          </a:p>
          <a:p>
            <a:pPr lvl="1"/>
            <a:r>
              <a:rPr lang="en-US" dirty="0" err="1"/>
              <a:t>smb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vs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examples for meterpreter are shown in Windows.  This is because Windows is easier for meterpreter to deal with.</a:t>
            </a:r>
          </a:p>
          <a:p>
            <a:r>
              <a:rPr lang="en-US" dirty="0" smtClean="0"/>
              <a:t>The goal of meterpreter is to remain entirely in memory.  That is, no foot print on the hard drive to make detection more difficult</a:t>
            </a:r>
          </a:p>
          <a:p>
            <a:r>
              <a:rPr lang="en-US" dirty="0" smtClean="0"/>
              <a:t>Windows facilitates this through built in APIs that are not present in Linux</a:t>
            </a:r>
          </a:p>
          <a:p>
            <a:r>
              <a:rPr lang="en-US" dirty="0" smtClean="0"/>
              <a:t>We will work through a Linux example </a:t>
            </a:r>
            <a:r>
              <a:rPr lang="en-US" dirty="0" smtClean="0"/>
              <a:t>due </a:t>
            </a:r>
            <a:r>
              <a:rPr lang="en-US" dirty="0" smtClean="0"/>
              <a:t>to licensing and availability of </a:t>
            </a:r>
            <a:r>
              <a:rPr lang="en-US" dirty="0" err="1" smtClean="0"/>
              <a:t>metasploitable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Social Engineering Toolkit</a:t>
            </a:r>
          </a:p>
          <a:p>
            <a:r>
              <a:rPr lang="en-CA" dirty="0"/>
              <a:t>SQL Injection</a:t>
            </a:r>
          </a:p>
          <a:p>
            <a:r>
              <a:rPr lang="en-CA" dirty="0" err="1"/>
              <a:t>Karmetasploit</a:t>
            </a:r>
            <a:endParaRPr lang="en-CA" dirty="0"/>
          </a:p>
          <a:p>
            <a:r>
              <a:rPr lang="en-CA" dirty="0"/>
              <a:t>Building Modules in Metasploit</a:t>
            </a:r>
          </a:p>
          <a:p>
            <a:r>
              <a:rPr lang="en-CA" dirty="0"/>
              <a:t>Creating Exploits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a </a:t>
            </a:r>
            <a:r>
              <a:rPr lang="en-US" dirty="0"/>
              <a:t>L</a:t>
            </a:r>
            <a:r>
              <a:rPr lang="en-US" dirty="0" smtClean="0"/>
              <a:t>inux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nmap, Metasploit framework, and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We will launch both Kali and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In this example</a:t>
            </a:r>
          </a:p>
          <a:p>
            <a:pPr lvl="1"/>
            <a:r>
              <a:rPr lang="en-US" dirty="0" smtClean="0"/>
              <a:t>Metasploit =192.168.241.134</a:t>
            </a:r>
          </a:p>
          <a:p>
            <a:pPr lvl="1"/>
            <a:r>
              <a:rPr lang="en-US" dirty="0" err="1" smtClean="0"/>
              <a:t>Metasploitable</a:t>
            </a:r>
            <a:r>
              <a:rPr lang="en-US" dirty="0" smtClean="0"/>
              <a:t>=192.168.241.131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9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with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scan with nmap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through scan we see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133762"/>
            <a:ext cx="6828571" cy="25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93" y="5257800"/>
            <a:ext cx="6752381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with 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Looking through scan we also see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743200"/>
            <a:ext cx="6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Exploit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start building exploit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2" y="2133600"/>
            <a:ext cx="583809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Exploit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3025891"/>
            <a:ext cx="6866667" cy="18571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73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4498</TotalTime>
  <Words>1060</Words>
  <Application>Microsoft Office PowerPoint</Application>
  <PresentationFormat>On-screen Show (4:3)</PresentationFormat>
  <Paragraphs>297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Meterpreter</vt:lpstr>
      <vt:lpstr>Windows vs Linux</vt:lpstr>
      <vt:lpstr>Exploiting a Linux machine</vt:lpstr>
      <vt:lpstr>Scan with nmap</vt:lpstr>
      <vt:lpstr>Scan with nmap</vt:lpstr>
      <vt:lpstr>Starting Exploit Build</vt:lpstr>
      <vt:lpstr>Completing the Exploit</vt:lpstr>
      <vt:lpstr>Now lets try Tomcat</vt:lpstr>
      <vt:lpstr>Starting Exploit Build</vt:lpstr>
      <vt:lpstr>Exploit Options</vt:lpstr>
      <vt:lpstr>Payload Options</vt:lpstr>
      <vt:lpstr>Note from the Net</vt:lpstr>
      <vt:lpstr>Options</vt:lpstr>
      <vt:lpstr>Results</vt:lpstr>
      <vt:lpstr>Ok, Now what!</vt:lpstr>
      <vt:lpstr>Backgrounding (Pivoting)</vt:lpstr>
      <vt:lpstr>Pivoting Tutorial</vt:lpstr>
      <vt:lpstr>Meterpreter Scripts</vt:lpstr>
      <vt:lpstr>Some Meterpreter Scripts</vt:lpstr>
      <vt:lpstr>Avoiding Detection</vt:lpstr>
      <vt:lpstr>The Old Tools</vt:lpstr>
      <vt:lpstr>Listing Payloads</vt:lpstr>
      <vt:lpstr>Options</vt:lpstr>
      <vt:lpstr>Lets try a Summary</vt:lpstr>
      <vt:lpstr>Note</vt:lpstr>
      <vt:lpstr>MSFvenom</vt:lpstr>
      <vt:lpstr>MSFvenom</vt:lpstr>
      <vt:lpstr>Other Notes On Hiding</vt:lpstr>
      <vt:lpstr>Client Side Attacks</vt:lpstr>
      <vt:lpstr>NOPs</vt:lpstr>
      <vt:lpstr>Why Does This Matter</vt:lpstr>
      <vt:lpstr>What Does a NOP Sled look Like</vt:lpstr>
      <vt:lpstr>Metasploit-Framework</vt:lpstr>
      <vt:lpstr>Auxiliary Modules</vt:lpstr>
      <vt:lpstr>Auxiliary Admin</vt:lpstr>
      <vt:lpstr>Auxiliary Scanner</vt:lpstr>
      <vt:lpstr>Auxiliary Server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311</cp:revision>
  <dcterms:created xsi:type="dcterms:W3CDTF">2014-08-27T02:09:01Z</dcterms:created>
  <dcterms:modified xsi:type="dcterms:W3CDTF">2018-02-03T01:06:45Z</dcterms:modified>
</cp:coreProperties>
</file>