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682" r:id="rId3"/>
    <p:sldId id="831" r:id="rId4"/>
    <p:sldId id="780" r:id="rId5"/>
    <p:sldId id="836" r:id="rId6"/>
    <p:sldId id="837" r:id="rId7"/>
    <p:sldId id="838" r:id="rId8"/>
    <p:sldId id="839" r:id="rId9"/>
    <p:sldId id="840" r:id="rId10"/>
    <p:sldId id="841" r:id="rId11"/>
    <p:sldId id="842" r:id="rId12"/>
    <p:sldId id="843" r:id="rId13"/>
    <p:sldId id="844" r:id="rId14"/>
    <p:sldId id="845" r:id="rId15"/>
    <p:sldId id="846" r:id="rId16"/>
    <p:sldId id="847" r:id="rId17"/>
    <p:sldId id="848" r:id="rId18"/>
    <p:sldId id="849" r:id="rId19"/>
    <p:sldId id="850" r:id="rId20"/>
    <p:sldId id="851" r:id="rId21"/>
    <p:sldId id="852" r:id="rId22"/>
    <p:sldId id="853" r:id="rId23"/>
    <p:sldId id="854" r:id="rId24"/>
    <p:sldId id="855" r:id="rId25"/>
    <p:sldId id="856" r:id="rId26"/>
    <p:sldId id="857" r:id="rId27"/>
    <p:sldId id="858" r:id="rId28"/>
    <p:sldId id="859" r:id="rId29"/>
    <p:sldId id="860" r:id="rId30"/>
    <p:sldId id="861" r:id="rId31"/>
    <p:sldId id="862" r:id="rId32"/>
    <p:sldId id="863" r:id="rId33"/>
    <p:sldId id="864" r:id="rId34"/>
    <p:sldId id="865" r:id="rId35"/>
    <p:sldId id="834" r:id="rId36"/>
    <p:sldId id="791" r:id="rId37"/>
    <p:sldId id="790" r:id="rId38"/>
    <p:sldId id="792" r:id="rId39"/>
    <p:sldId id="528" r:id="rId40"/>
    <p:sldId id="3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not edited the set_config file you will see the following options: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576027"/>
            <a:ext cx="6857143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“Social-Engineering Attacks”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6" y="2286000"/>
            <a:ext cx="6866667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“Fast-Track Penetration Testing “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“Third Party Modules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376619"/>
            <a:ext cx="6876190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start back at the main menu for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38" y="2125749"/>
            <a:ext cx="6633724" cy="44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Spear-Phishing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Mass Email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98" y="2133600"/>
            <a:ext cx="68928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12 for PDF embedded 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2 for Built-in 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Payload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Social </a:t>
            </a:r>
            <a:r>
              <a:rPr lang="en-CA" dirty="0"/>
              <a:t>Engineering Toolkit</a:t>
            </a:r>
          </a:p>
          <a:p>
            <a:r>
              <a:rPr lang="en-CA" dirty="0"/>
              <a:t>SQL Injection</a:t>
            </a:r>
          </a:p>
          <a:p>
            <a:r>
              <a:rPr lang="en-CA" dirty="0" err="1"/>
              <a:t>Karmetasploit</a:t>
            </a:r>
            <a:endParaRPr lang="en-CA" dirty="0"/>
          </a:p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IP Address to listen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port (Defaults to 443)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to keep file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4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single Email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a Pre-Defined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1 for the first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an Email Address (Mine)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Option 2 for my own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1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 “From”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20164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couple of issues brought up in previous classes.  Some may have already figured these out, but just in case.</a:t>
            </a:r>
          </a:p>
          <a:p>
            <a:r>
              <a:rPr lang="en-US" dirty="0" smtClean="0"/>
              <a:t>Browser </a:t>
            </a:r>
            <a:r>
              <a:rPr lang="en-US" dirty="0" smtClean="0"/>
              <a:t>not connecting.</a:t>
            </a:r>
          </a:p>
          <a:p>
            <a:pPr lvl="1"/>
            <a:r>
              <a:rPr lang="en-US" dirty="0" smtClean="0"/>
              <a:t>Recall last semester we did some work with the intercepting proxy.  You will need to change the Browser’s network settings to “No Proxy” when not running a proxy</a:t>
            </a:r>
          </a:p>
          <a:p>
            <a:r>
              <a:rPr lang="en-US" dirty="0" smtClean="0"/>
              <a:t>Screen size</a:t>
            </a:r>
          </a:p>
          <a:p>
            <a:pPr lvl="1"/>
            <a:r>
              <a:rPr lang="en-US" dirty="0" smtClean="0"/>
              <a:t>Kali defaults to 600x480 or 800x600 which gives a very small screen</a:t>
            </a:r>
          </a:p>
          <a:p>
            <a:pPr lvl="1"/>
            <a:r>
              <a:rPr lang="en-US" dirty="0" smtClean="0"/>
              <a:t>Go to System Tools -&gt; Preferences -&gt; System Settings and then select “Displays” and select a larger screen size.  I was able to use 1680x1050 on my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Mail server information (Consolidated)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72416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Metasploit and setup 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34051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look like this for a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57435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Metasploit is listening for the packet coming from your victim once the attempt to open the 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85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could clone a web site and set up your own copy hosting malicious attacks</a:t>
            </a:r>
          </a:p>
          <a:p>
            <a:r>
              <a:rPr lang="en-US" dirty="0" smtClean="0"/>
              <a:t>You could clone a web site and just harvest credentials from unsuspecting visitors</a:t>
            </a:r>
          </a:p>
          <a:p>
            <a:r>
              <a:rPr lang="en-US" dirty="0" smtClean="0"/>
              <a:t>You could use the mass e-mailer to “invite” victims to visit your freshly cloned site</a:t>
            </a:r>
          </a:p>
          <a:p>
            <a:r>
              <a:rPr lang="en-US" dirty="0" smtClean="0"/>
              <a:t>You could build a link that shows a legitimate </a:t>
            </a:r>
            <a:r>
              <a:rPr lang="en-US" dirty="0" err="1" smtClean="0"/>
              <a:t>url</a:t>
            </a:r>
            <a:r>
              <a:rPr lang="en-US" dirty="0" smtClean="0"/>
              <a:t> when the mouse hovers over the link, but replaces the page with yours once clicked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87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the  Metasploit book, you may see reference to a separate tool called Fast-Track</a:t>
            </a:r>
          </a:p>
          <a:p>
            <a:r>
              <a:rPr lang="en-US" dirty="0" smtClean="0"/>
              <a:t>Fast-Track was rolled in to SET under </a:t>
            </a:r>
            <a:r>
              <a:rPr lang="en-US" dirty="0"/>
              <a:t>“Fast-Track Penetration Testing 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01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careful.  You could easily escape the boundary of your test systems</a:t>
            </a:r>
          </a:p>
          <a:p>
            <a:r>
              <a:rPr lang="en-US" dirty="0" smtClean="0"/>
              <a:t>I covered this area so you would see what was available and how it interfaces to Metasploit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Basics</a:t>
            </a:r>
          </a:p>
          <a:p>
            <a:pPr lvl="1"/>
            <a:r>
              <a:rPr lang="en-US" dirty="0" err="1" smtClean="0"/>
              <a:t>Metasploit’s</a:t>
            </a:r>
            <a:r>
              <a:rPr lang="en-US" dirty="0" smtClean="0"/>
              <a:t> implementation of basic wireless attacks</a:t>
            </a:r>
          </a:p>
          <a:p>
            <a:pPr lvl="1"/>
            <a:r>
              <a:rPr lang="en-US" dirty="0" smtClean="0"/>
              <a:t>Require installation of a DHCP server</a:t>
            </a:r>
          </a:p>
          <a:p>
            <a:pPr lvl="1"/>
            <a:r>
              <a:rPr lang="en-US" dirty="0" smtClean="0"/>
              <a:t>Require update of Metasploit to include the Karma exploits – They are not installed in the default</a:t>
            </a:r>
          </a:p>
          <a:p>
            <a:pPr lvl="1"/>
            <a:r>
              <a:rPr lang="en-US" dirty="0" smtClean="0"/>
              <a:t>Once set up you can launch your own fake AP serving up a wireless connection that responds to any request to connect</a:t>
            </a:r>
          </a:p>
          <a:p>
            <a:r>
              <a:rPr lang="en-US" dirty="0" smtClean="0"/>
              <a:t>We will cover this in more detail in the last section of the course when we talk about wireless in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56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</a:p>
          <a:p>
            <a:r>
              <a:rPr lang="en-CA" dirty="0"/>
              <a:t>Porting Exploits</a:t>
            </a:r>
          </a:p>
          <a:p>
            <a:r>
              <a:rPr lang="en-CA" dirty="0"/>
              <a:t>Scripting</a:t>
            </a:r>
          </a:p>
          <a:p>
            <a:r>
              <a:rPr lang="en-CA" dirty="0"/>
              <a:t>Simulating Penetration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“Hands 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tools covered (Kali, nmap, and Metasploit) along with what will be covered (</a:t>
            </a:r>
            <a:r>
              <a:rPr lang="en-US" dirty="0" err="1" smtClean="0"/>
              <a:t>WebGoat</a:t>
            </a:r>
            <a:r>
              <a:rPr lang="en-US" dirty="0"/>
              <a:t> </a:t>
            </a:r>
            <a:r>
              <a:rPr lang="en-US" dirty="0" smtClean="0"/>
              <a:t>with Interception proxy) allow each student to work through all examples and many more in a safe environment within VMWare</a:t>
            </a:r>
          </a:p>
          <a:p>
            <a:r>
              <a:rPr lang="en-US" dirty="0" smtClean="0"/>
              <a:t>This gives you the best chance of getting comfortable with these tools</a:t>
            </a:r>
          </a:p>
          <a:p>
            <a:r>
              <a:rPr lang="en-US" dirty="0" smtClean="0"/>
              <a:t>To get the best value out of the material you need to “play” with them, try things, see what works and what doesn’t.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2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Engineering Toolkit or SET was developed by the same group that built Metasploit</a:t>
            </a:r>
          </a:p>
          <a:p>
            <a:r>
              <a:rPr lang="en-US" dirty="0" smtClean="0"/>
              <a:t>SET provides a suite of tools specifically for performing social engineering attacks including:</a:t>
            </a:r>
          </a:p>
          <a:p>
            <a:pPr lvl="1"/>
            <a:r>
              <a:rPr lang="en-US" dirty="0" smtClean="0"/>
              <a:t>Spear Phishing</a:t>
            </a:r>
          </a:p>
          <a:p>
            <a:pPr lvl="1"/>
            <a:r>
              <a:rPr lang="en-US" dirty="0" smtClean="0"/>
              <a:t>Infectious Media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 smtClean="0"/>
              <a:t>It is pre-installed on Kali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1358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SET in Kali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747" y="1600200"/>
            <a:ext cx="7442506" cy="4708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 of SET are turned off by default</a:t>
            </a:r>
          </a:p>
          <a:p>
            <a:r>
              <a:rPr lang="en-US" dirty="0" smtClean="0"/>
              <a:t>To activate desired feature you will need to manually edit the set_config file found under /usr/share/set/config</a:t>
            </a:r>
          </a:p>
          <a:p>
            <a:r>
              <a:rPr lang="en-US" dirty="0" smtClean="0"/>
              <a:t>To Launch: Kali Linux -&gt; Exploitation Tools -&gt; Social Engineering Toolkit -&gt; setoolkit</a:t>
            </a:r>
          </a:p>
          <a:p>
            <a:r>
              <a:rPr lang="en-US" dirty="0" smtClean="0"/>
              <a:t>The first time you launch SET you will see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57" y="4950008"/>
            <a:ext cx="7114286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the latest update of set, enter the following from a terminal in Kali:</a:t>
            </a:r>
          </a:p>
          <a:p>
            <a:endParaRPr lang="en-US" dirty="0"/>
          </a:p>
          <a:p>
            <a:r>
              <a:rPr lang="en-US" dirty="0" smtClean="0"/>
              <a:t>This removes all files and folder associated with SET and replaces them with a fresh copy.  Executed correctly should give the following:</a:t>
            </a:r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667000"/>
            <a:ext cx="6876190" cy="3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05" y="4468467"/>
            <a:ext cx="6876190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get “bleeding Edge” updates with the following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may cause some instabilities and may force you to “Troubleshoot” some of the software.  Hint: Take a snapshot first.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590800"/>
            <a:ext cx="687619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4736</TotalTime>
  <Words>955</Words>
  <Application>Microsoft Office PowerPoint</Application>
  <PresentationFormat>On-screen Show (4:3)</PresentationFormat>
  <Paragraphs>169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Tips and Tricks</vt:lpstr>
      <vt:lpstr>Note on “Hands On”</vt:lpstr>
      <vt:lpstr>Social Engineer Toolkit</vt:lpstr>
      <vt:lpstr>Finding SET in Kali</vt:lpstr>
      <vt:lpstr>Exploring SET</vt:lpstr>
      <vt:lpstr>Updating SET</vt:lpstr>
      <vt:lpstr>More on Updating</vt:lpstr>
      <vt:lpstr>Initial Options</vt:lpstr>
      <vt:lpstr>Drilling Down</vt:lpstr>
      <vt:lpstr>Drilling Down</vt:lpstr>
      <vt:lpstr>Drilling Down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Other Choices</vt:lpstr>
      <vt:lpstr>Fast-Track</vt:lpstr>
      <vt:lpstr>Wrapping Up SET</vt:lpstr>
      <vt:lpstr>Karmetasploit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332</cp:revision>
  <dcterms:created xsi:type="dcterms:W3CDTF">2014-08-27T02:09:01Z</dcterms:created>
  <dcterms:modified xsi:type="dcterms:W3CDTF">2018-02-10T04:23:06Z</dcterms:modified>
</cp:coreProperties>
</file>