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682" r:id="rId3"/>
    <p:sldId id="868" r:id="rId4"/>
    <p:sldId id="897" r:id="rId5"/>
    <p:sldId id="898" r:id="rId6"/>
    <p:sldId id="900" r:id="rId7"/>
    <p:sldId id="902" r:id="rId8"/>
    <p:sldId id="903" r:id="rId9"/>
    <p:sldId id="915" r:id="rId10"/>
    <p:sldId id="904" r:id="rId11"/>
    <p:sldId id="905" r:id="rId12"/>
    <p:sldId id="909" r:id="rId13"/>
    <p:sldId id="906" r:id="rId14"/>
    <p:sldId id="890" r:id="rId15"/>
    <p:sldId id="891" r:id="rId16"/>
    <p:sldId id="914" r:id="rId17"/>
    <p:sldId id="894" r:id="rId18"/>
    <p:sldId id="901" r:id="rId19"/>
    <p:sldId id="896" r:id="rId20"/>
    <p:sldId id="908" r:id="rId21"/>
    <p:sldId id="907" r:id="rId22"/>
    <p:sldId id="913" r:id="rId23"/>
    <p:sldId id="910" r:id="rId24"/>
    <p:sldId id="911" r:id="rId25"/>
    <p:sldId id="899" r:id="rId26"/>
    <p:sldId id="528" r:id="rId27"/>
    <p:sldId id="3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ismetwireless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kismetwireless.net/documentation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onetworks.com/wpa2-hole196-vulnerabil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b.cert.org/vuls/id/2285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802.11 wireless:</a:t>
            </a:r>
          </a:p>
          <a:p>
            <a:pPr lvl="1"/>
            <a:r>
              <a:rPr lang="en-CA" dirty="0" smtClean="0"/>
              <a:t>Network detector</a:t>
            </a:r>
          </a:p>
          <a:p>
            <a:pPr lvl="1"/>
            <a:r>
              <a:rPr lang="en-CA" dirty="0" smtClean="0"/>
              <a:t>Sniffer</a:t>
            </a:r>
          </a:p>
          <a:p>
            <a:pPr lvl="1"/>
            <a:r>
              <a:rPr lang="en-CA" dirty="0" smtClean="0"/>
              <a:t>Intrusion </a:t>
            </a:r>
            <a:r>
              <a:rPr lang="en-CA" dirty="0"/>
              <a:t>detection </a:t>
            </a:r>
            <a:r>
              <a:rPr lang="en-CA" dirty="0" smtClean="0"/>
              <a:t>system</a:t>
            </a:r>
          </a:p>
          <a:p>
            <a:r>
              <a:rPr lang="en-CA" dirty="0" smtClean="0"/>
              <a:t>Works </a:t>
            </a:r>
            <a:r>
              <a:rPr lang="en-CA" dirty="0"/>
              <a:t>with any wireless card which supports raw monitoring </a:t>
            </a:r>
            <a:r>
              <a:rPr lang="en-CA" dirty="0" smtClean="0"/>
              <a:t>mode (not all do)</a:t>
            </a:r>
          </a:p>
          <a:p>
            <a:r>
              <a:rPr lang="en-CA" dirty="0" smtClean="0"/>
              <a:t>Can sniff:</a:t>
            </a:r>
          </a:p>
          <a:p>
            <a:pPr lvl="1"/>
            <a:r>
              <a:rPr lang="en-CA" dirty="0" smtClean="0"/>
              <a:t>802.11b</a:t>
            </a:r>
          </a:p>
          <a:p>
            <a:pPr lvl="1"/>
            <a:r>
              <a:rPr lang="en-CA" dirty="0" smtClean="0"/>
              <a:t>802.11a</a:t>
            </a:r>
          </a:p>
          <a:p>
            <a:pPr lvl="1"/>
            <a:r>
              <a:rPr lang="en-CA" dirty="0" smtClean="0"/>
              <a:t>802.11g</a:t>
            </a:r>
          </a:p>
          <a:p>
            <a:pPr lvl="1"/>
            <a:r>
              <a:rPr lang="en-CA" dirty="0" smtClean="0"/>
              <a:t>802.11n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4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Supports </a:t>
            </a:r>
            <a:r>
              <a:rPr lang="en-CA" dirty="0"/>
              <a:t>a plugin architecture allowing for additional non-802.11 protocols to be </a:t>
            </a:r>
            <a:r>
              <a:rPr lang="en-CA" dirty="0" smtClean="0"/>
              <a:t>decoded</a:t>
            </a:r>
          </a:p>
          <a:p>
            <a:r>
              <a:rPr lang="en-CA" dirty="0" smtClean="0"/>
              <a:t>Identifies </a:t>
            </a:r>
            <a:r>
              <a:rPr lang="en-CA" dirty="0"/>
              <a:t>networks by passively collecting packets and detecting networks, which allows it to detect (and given time, expose the names of) hidden networks and the presence of non-beaconing networks via data </a:t>
            </a:r>
            <a:r>
              <a:rPr lang="en-CA" dirty="0" smtClean="0"/>
              <a:t>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in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Pre-installed in Kali</a:t>
            </a:r>
          </a:p>
          <a:p>
            <a:r>
              <a:rPr lang="en-US" dirty="0" smtClean="0"/>
              <a:t>Did not launch from drop down menu in my instance</a:t>
            </a:r>
          </a:p>
          <a:p>
            <a:r>
              <a:rPr lang="en-US" dirty="0" smtClean="0"/>
              <a:t>Needed to start from command line</a:t>
            </a:r>
          </a:p>
          <a:p>
            <a:r>
              <a:rPr lang="en-US" dirty="0" smtClean="0"/>
              <a:t>Be patient, it will walk through configuration</a:t>
            </a:r>
          </a:p>
          <a:p>
            <a:r>
              <a:rPr lang="en-US" dirty="0" smtClean="0"/>
              <a:t>You can automate via configuration files, but for now just follow prompts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8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</a:p>
          <a:p>
            <a:pPr lvl="1"/>
            <a:r>
              <a:rPr lang="en-US" dirty="0" smtClean="0"/>
              <a:t>Get USB Wireless Adapter working with Kali</a:t>
            </a:r>
          </a:p>
          <a:p>
            <a:pPr lvl="1"/>
            <a:r>
              <a:rPr lang="en-US" dirty="0" smtClean="0"/>
              <a:t>Launch and configure Kismet</a:t>
            </a:r>
          </a:p>
          <a:p>
            <a:pPr lvl="1"/>
            <a:r>
              <a:rPr lang="en-US" dirty="0" smtClean="0"/>
              <a:t>Explore a little 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Wireless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2015-03-31_20-38-4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31963"/>
            <a:ext cx="8229600" cy="4443412"/>
          </a:xfrm>
        </p:spPr>
      </p:pic>
    </p:spTree>
    <p:extLst>
      <p:ext uri="{BB962C8B-B14F-4D97-AF65-F5344CB8AC3E}">
        <p14:creationId xmlns:p14="http://schemas.microsoft.com/office/powerpoint/2010/main" val="28766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command: </a:t>
            </a:r>
            <a:r>
              <a:rPr lang="en-US" dirty="0" err="1" smtClean="0"/>
              <a:t>iwconfig</a:t>
            </a:r>
            <a:endParaRPr lang="en-US" dirty="0" smtClean="0"/>
          </a:p>
          <a:p>
            <a:r>
              <a:rPr lang="en-US" dirty="0" smtClean="0"/>
              <a:t>This should give something like the following: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971800"/>
            <a:ext cx="6895238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Kismet is a wireless network detector, sniffer, and intrusion detection system. Kismet works predominately with Wi-Fi (IEEE 802.11) networks, but can be expanded via plug-ins to handle other network types. </a:t>
            </a:r>
            <a:endParaRPr lang="en-CA" dirty="0" smtClean="0"/>
          </a:p>
          <a:p>
            <a:r>
              <a:rPr lang="en-CA" dirty="0" smtClean="0"/>
              <a:t>Features</a:t>
            </a:r>
          </a:p>
          <a:p>
            <a:pPr lvl="1"/>
            <a:r>
              <a:rPr lang="en-US" dirty="0"/>
              <a:t>802.11 sniffing</a:t>
            </a:r>
          </a:p>
          <a:p>
            <a:pPr lvl="1"/>
            <a:r>
              <a:rPr lang="en-US" dirty="0"/>
              <a:t>Standard PCAP logging (compatible with Wireshark, </a:t>
            </a:r>
            <a:r>
              <a:rPr lang="en-US" dirty="0" err="1"/>
              <a:t>TCPDump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Client/Server modular architecture</a:t>
            </a:r>
          </a:p>
          <a:p>
            <a:pPr lvl="1"/>
            <a:r>
              <a:rPr lang="en-US" dirty="0"/>
              <a:t>Plug-in architecture to expand core features</a:t>
            </a:r>
          </a:p>
          <a:p>
            <a:pPr lvl="1"/>
            <a:r>
              <a:rPr lang="en-US" dirty="0"/>
              <a:t>Multiple capture source support</a:t>
            </a:r>
          </a:p>
          <a:p>
            <a:pPr lvl="1"/>
            <a:r>
              <a:rPr lang="en-US" dirty="0"/>
              <a:t>Live export of packets to other tools via </a:t>
            </a:r>
            <a:r>
              <a:rPr lang="en-US" dirty="0" err="1"/>
              <a:t>tun</a:t>
            </a:r>
            <a:r>
              <a:rPr lang="en-US" dirty="0"/>
              <a:t>/tap virtual interfaces</a:t>
            </a:r>
          </a:p>
          <a:p>
            <a:pPr lvl="1"/>
            <a:r>
              <a:rPr lang="en-US" dirty="0"/>
              <a:t>Distributed remote sniffing via light-weight remote capture</a:t>
            </a:r>
          </a:p>
          <a:p>
            <a:pPr lvl="1"/>
            <a:r>
              <a:rPr lang="en-US" dirty="0"/>
              <a:t>XML output for integration with other </a:t>
            </a:r>
            <a:r>
              <a:rPr lang="en-US" dirty="0" smtClean="0"/>
              <a:t>tools</a:t>
            </a:r>
          </a:p>
          <a:p>
            <a:r>
              <a:rPr lang="en-US" dirty="0">
                <a:hlinkClick r:id="rId2"/>
              </a:rPr>
              <a:t>http://kismetwireless.net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Kismet</a:t>
            </a:r>
            <a:endParaRPr lang="en-US" dirty="0"/>
          </a:p>
        </p:txBody>
      </p:sp>
      <p:pic>
        <p:nvPicPr>
          <p:cNvPr id="6" name="2015-03-31_20-54-4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438" y="1600200"/>
            <a:ext cx="6967537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80" y="1600200"/>
            <a:ext cx="696823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Kismet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kismetwireless.net/documentation.shtml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Wireless Security</a:t>
            </a:r>
          </a:p>
          <a:p>
            <a:r>
              <a:rPr lang="en-US" dirty="0" smtClean="0"/>
              <a:t>Getting wireless card working in Kali</a:t>
            </a:r>
          </a:p>
          <a:p>
            <a:r>
              <a:rPr lang="en-US" dirty="0" smtClean="0"/>
              <a:t>Introduction to Kismet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Saw this briefly last semester</a:t>
            </a:r>
          </a:p>
          <a:p>
            <a:r>
              <a:rPr lang="en-US" dirty="0" smtClean="0"/>
              <a:t>Pre-installed in Kali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40" y="1148577"/>
            <a:ext cx="6093319" cy="52578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8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778" y="1600200"/>
            <a:ext cx="4532444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of 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</a:t>
            </a:r>
            <a:r>
              <a:rPr lang="en-US" dirty="0" smtClean="0"/>
              <a:t>throw </a:t>
            </a:r>
            <a:r>
              <a:rPr lang="en-US" dirty="0"/>
              <a:t>an error due to running as root in Kali, just click OK and move on</a:t>
            </a:r>
          </a:p>
          <a:p>
            <a:r>
              <a:rPr lang="en-US" dirty="0"/>
              <a:t>Will need to turn wireless menu on by going to View tab and clicking on “Wireless Toolbar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819373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“wlan0mon”</a:t>
            </a:r>
          </a:p>
          <a:p>
            <a:r>
              <a:rPr lang="en-US" dirty="0" smtClean="0"/>
              <a:t>Click on “Start”</a:t>
            </a:r>
          </a:p>
          <a:p>
            <a:r>
              <a:rPr lang="en-US" dirty="0" smtClean="0"/>
              <a:t>Be patient, it will take a minute or so to update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3" y="3072365"/>
            <a:ext cx="7149474" cy="3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Wireshark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58755"/>
            <a:ext cx="8229600" cy="29914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WEP in detail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r>
              <a:rPr lang="en-CA" dirty="0" smtClean="0"/>
              <a:t> and breaking WEP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WiFi</a:t>
            </a:r>
            <a:r>
              <a:rPr lang="en-US" dirty="0" smtClean="0"/>
              <a:t> Networks vs Encrypted </a:t>
            </a:r>
            <a:r>
              <a:rPr lang="en-US" dirty="0" err="1" smtClean="0"/>
              <a:t>WiFi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In an open network, your browsing can be monitored </a:t>
            </a:r>
          </a:p>
          <a:p>
            <a:pPr lvl="1"/>
            <a:r>
              <a:rPr lang="en-US" dirty="0" smtClean="0"/>
              <a:t>Every thing is sent in the clear</a:t>
            </a:r>
          </a:p>
          <a:p>
            <a:pPr lvl="1"/>
            <a:r>
              <a:rPr lang="en-US" dirty="0" smtClean="0"/>
              <a:t>WPA2-PSK fixes this “Somewhat”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pre-shared key (hence the acronym PSK)</a:t>
            </a:r>
          </a:p>
          <a:p>
            <a:pPr lvl="1"/>
            <a:r>
              <a:rPr lang="en-US" dirty="0" smtClean="0"/>
              <a:t>The pre-shared key is known to all authorized users</a:t>
            </a:r>
          </a:p>
          <a:p>
            <a:pPr lvl="1"/>
            <a:r>
              <a:rPr lang="en-US" dirty="0" smtClean="0"/>
              <a:t>Anyone with the pre-shared key has what they need to decrypt traffic</a:t>
            </a:r>
          </a:p>
          <a:p>
            <a:pPr lvl="1"/>
            <a:r>
              <a:rPr lang="en-US" dirty="0" smtClean="0"/>
              <a:t>Wireshark has a built in option to decrypt traffic if you have the key</a:t>
            </a:r>
          </a:p>
          <a:p>
            <a:pPr lvl="1"/>
            <a:r>
              <a:rPr lang="en-US" dirty="0" smtClean="0"/>
              <a:t>This means WPA2-PSK is not much more secure than no encryption, unless you trust everyone on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Wireshark WPA2-PSK Decryption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Edit-&gt;Preferences-&gt;IEEE 802.11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" y="2181950"/>
            <a:ext cx="7905021" cy="41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PTK or Pairwise Transient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WPA2-PSK tries to address this issue by use of PTK</a:t>
            </a:r>
          </a:p>
          <a:p>
            <a:r>
              <a:rPr lang="en-US" dirty="0" smtClean="0"/>
              <a:t>However, the PTK is derived from the PSK</a:t>
            </a:r>
          </a:p>
          <a:p>
            <a:r>
              <a:rPr lang="en-US" dirty="0" smtClean="0"/>
              <a:t>So… It is easy to capture the PTK if you have the PSK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WPA2-Enterprise corrects these issues for large networks</a:t>
            </a:r>
          </a:p>
          <a:p>
            <a:pPr lvl="1"/>
            <a:r>
              <a:rPr lang="en-US" dirty="0" smtClean="0"/>
              <a:t>EAP authentication along with a Radius server ensures each client gets a unique key</a:t>
            </a:r>
          </a:p>
          <a:p>
            <a:pPr lvl="1"/>
            <a:r>
              <a:rPr lang="en-US" dirty="0" smtClean="0"/>
              <a:t>Other authenticated users no longer have a master key to decrypt the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Hole196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in WPA2-Enterprise there is still a potential vulnerability from other authorized users (Abuses GTK or Group Temporal Key)</a:t>
            </a:r>
          </a:p>
          <a:p>
            <a:r>
              <a:rPr lang="en-US" dirty="0" smtClean="0"/>
              <a:t>Limited to:</a:t>
            </a:r>
          </a:p>
          <a:p>
            <a:pPr lvl="1"/>
            <a:r>
              <a:rPr lang="en-US" dirty="0" smtClean="0"/>
              <a:t>ARP poisoning</a:t>
            </a:r>
          </a:p>
          <a:p>
            <a:pPr lvl="1"/>
            <a:r>
              <a:rPr lang="en-US" dirty="0" smtClean="0"/>
              <a:t>Injecting malicious code</a:t>
            </a:r>
          </a:p>
          <a:p>
            <a:pPr lvl="1"/>
            <a:r>
              <a:rPr lang="en-US" dirty="0" smtClean="0"/>
              <a:t>Denial of Service w/o using de-</a:t>
            </a:r>
            <a:r>
              <a:rPr lang="en-US" dirty="0" err="1" smtClean="0"/>
              <a:t>auth</a:t>
            </a:r>
            <a:r>
              <a:rPr lang="en-US" dirty="0" smtClean="0"/>
              <a:t> packets</a:t>
            </a:r>
          </a:p>
          <a:p>
            <a:r>
              <a:rPr lang="en-US" dirty="0" smtClean="0"/>
              <a:t>More detailed description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www.mojonetworks.com/wpa2-hole196-vulnerability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9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KRACK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October 16, 2017 a public announcement made that a vulnerability was found in WPA2 Enterprise</a:t>
            </a:r>
          </a:p>
          <a:p>
            <a:r>
              <a:rPr lang="en-US" dirty="0" smtClean="0"/>
              <a:t>Vulnerability is within the IEEE 802.11 standard</a:t>
            </a:r>
          </a:p>
          <a:p>
            <a:r>
              <a:rPr lang="en-US" dirty="0" smtClean="0"/>
              <a:t>Standard allows for “replay” third message in four way handshake to perform a “key re-installation” attack</a:t>
            </a:r>
          </a:p>
          <a:p>
            <a:r>
              <a:rPr lang="en-US" dirty="0" smtClean="0"/>
              <a:t>Requires attacker to “pretend” to be an Access Point.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www.kb.cert.org/vuls/id/228519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42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5976</TotalTime>
  <Words>753</Words>
  <Application>Microsoft Office PowerPoint</Application>
  <PresentationFormat>On-screen Show (4:3)</PresentationFormat>
  <Paragraphs>161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More Wireless Security</vt:lpstr>
      <vt:lpstr>WPA2-PSK</vt:lpstr>
      <vt:lpstr>Wireshark WPA2-PSK Decryption</vt:lpstr>
      <vt:lpstr>PTK or Pairwise Transient Key</vt:lpstr>
      <vt:lpstr>WPA2-Enterprise</vt:lpstr>
      <vt:lpstr>WPA2 Hole196 Vulnerability</vt:lpstr>
      <vt:lpstr>WPA2 KRACK</vt:lpstr>
      <vt:lpstr>Kismet</vt:lpstr>
      <vt:lpstr>Kismet</vt:lpstr>
      <vt:lpstr>Kismet in Kali</vt:lpstr>
      <vt:lpstr>Getting Started</vt:lpstr>
      <vt:lpstr>Connecting Wireless Card</vt:lpstr>
      <vt:lpstr>Checking Card</vt:lpstr>
      <vt:lpstr>Kismet</vt:lpstr>
      <vt:lpstr>Starting Kismet</vt:lpstr>
      <vt:lpstr>Kismet Example</vt:lpstr>
      <vt:lpstr>Kismet Reference</vt:lpstr>
      <vt:lpstr>Wireshark</vt:lpstr>
      <vt:lpstr>Wireshark</vt:lpstr>
      <vt:lpstr>Or</vt:lpstr>
      <vt:lpstr>Startup of Wireshark</vt:lpstr>
      <vt:lpstr>Configuring Interface</vt:lpstr>
      <vt:lpstr>More Wireshark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418</cp:revision>
  <dcterms:created xsi:type="dcterms:W3CDTF">2014-08-27T02:09:01Z</dcterms:created>
  <dcterms:modified xsi:type="dcterms:W3CDTF">2018-03-17T03:24:08Z</dcterms:modified>
</cp:coreProperties>
</file>