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682" r:id="rId3"/>
    <p:sldId id="965" r:id="rId4"/>
    <p:sldId id="966" r:id="rId5"/>
    <p:sldId id="978" r:id="rId6"/>
    <p:sldId id="967" r:id="rId7"/>
    <p:sldId id="977" r:id="rId8"/>
    <p:sldId id="969" r:id="rId9"/>
    <p:sldId id="981" r:id="rId10"/>
    <p:sldId id="980" r:id="rId11"/>
    <p:sldId id="982" r:id="rId12"/>
    <p:sldId id="989" r:id="rId13"/>
    <p:sldId id="983" r:id="rId14"/>
    <p:sldId id="984" r:id="rId15"/>
    <p:sldId id="985" r:id="rId16"/>
    <p:sldId id="979" r:id="rId17"/>
    <p:sldId id="993" r:id="rId18"/>
    <p:sldId id="992" r:id="rId19"/>
    <p:sldId id="991" r:id="rId20"/>
    <p:sldId id="990" r:id="rId21"/>
    <p:sldId id="995" r:id="rId22"/>
    <p:sldId id="996" r:id="rId23"/>
    <p:sldId id="997" r:id="rId24"/>
    <p:sldId id="998" r:id="rId25"/>
    <p:sldId id="999" r:id="rId26"/>
    <p:sldId id="528" r:id="rId27"/>
    <p:sldId id="3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hyperlink" Target="https://wigle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idia.com/object/cuda_home_new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inbow_tab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pro/" TargetMode="External"/><Relationship Id="rId2" Type="http://schemas.openxmlformats.org/officeDocument/2006/relationships/hyperlink" Target="http://www.openwall.com/joh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ck-ng.org/downloads.html" TargetMode="External"/><Relationship Id="rId2" Type="http://schemas.openxmlformats.org/officeDocument/2006/relationships/hyperlink" Target="http://www.willhackforsushi.com/?page_id=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12</a:t>
            </a:r>
          </a:p>
          <a:p>
            <a:r>
              <a:rPr lang="en-US" sz="2200" dirty="0"/>
              <a:t>Site: </a:t>
            </a:r>
            <a:r>
              <a:rPr lang="en-US" sz="1700" dirty="0"/>
              <a:t>http://community.mis.temple.edu/mis5212sec001sec701sp2018/</a:t>
            </a:r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(Very slow)</a:t>
            </a:r>
          </a:p>
          <a:p>
            <a:r>
              <a:rPr lang="en-US" dirty="0" smtClean="0"/>
              <a:t>Each time you want to check a passphrase you have to go through the 4,096 hashes</a:t>
            </a:r>
          </a:p>
          <a:p>
            <a:r>
              <a:rPr lang="en-US" dirty="0" smtClean="0"/>
              <a:t>Each time you go after another SSID, you start over again</a:t>
            </a:r>
          </a:p>
          <a:p>
            <a:r>
              <a:rPr lang="en-US" dirty="0" smtClean="0"/>
              <a:t>Calculations are limited by the capabilities of the CPU installed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Pre-Computed Hash Tables (Rainbow)</a:t>
            </a:r>
          </a:p>
          <a:p>
            <a:pPr lvl="1"/>
            <a:r>
              <a:rPr lang="en-US" dirty="0" smtClean="0"/>
              <a:t>PMK is derived from the PSK and SSID</a:t>
            </a:r>
          </a:p>
          <a:p>
            <a:pPr lvl="2"/>
            <a:r>
              <a:rPr lang="en-US" dirty="0" smtClean="0"/>
              <a:t>Possible to precompute PMK’s for a given SSID</a:t>
            </a:r>
          </a:p>
          <a:p>
            <a:pPr lvl="2"/>
            <a:r>
              <a:rPr lang="en-US" dirty="0" smtClean="0"/>
              <a:t>Top 1000 most common SSIDs published</a:t>
            </a:r>
          </a:p>
          <a:p>
            <a:pPr lvl="3"/>
            <a:r>
              <a:rPr lang="en-US" dirty="0">
                <a:hlinkClick r:id="rId2"/>
              </a:rPr>
              <a:t>https://wigle.net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3"/>
            <a:r>
              <a:rPr lang="en-US" dirty="0" smtClean="0"/>
              <a:t>Or</a:t>
            </a:r>
          </a:p>
          <a:p>
            <a:pPr lvl="3"/>
            <a:r>
              <a:rPr lang="en-US" dirty="0">
                <a:hlinkClick r:id="rId3"/>
              </a:rPr>
              <a:t>http://www.renderlab.net/projects/WPA-tables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Cowpatty</a:t>
            </a:r>
            <a:r>
              <a:rPr lang="en-US" dirty="0" smtClean="0"/>
              <a:t> will accept precomputed hash tables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genpmk</a:t>
            </a:r>
            <a:r>
              <a:rPr lang="en-US" dirty="0" smtClean="0"/>
              <a:t> in a couple of pages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307831" cy="3886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Wigle.net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97" y="1600200"/>
            <a:ext cx="675320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 (</a:t>
            </a:r>
            <a:r>
              <a:rPr lang="en-US" dirty="0" err="1" smtClean="0"/>
              <a:t>genpmk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tool to precompute hashes</a:t>
            </a:r>
          </a:p>
          <a:p>
            <a:r>
              <a:rPr lang="en-US" dirty="0" smtClean="0"/>
              <a:t>Can speed up attacks by a factor of 1300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genpmk</a:t>
            </a:r>
            <a:r>
              <a:rPr lang="en-US" dirty="0" smtClean="0"/>
              <a:t>” written by Josh Wright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 smtClean="0"/>
              <a:t>Packaged with </a:t>
            </a:r>
            <a:r>
              <a:rPr lang="en-US" dirty="0" err="1" smtClean="0"/>
              <a:t>Cowpatty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Want To Do This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Acceleration</a:t>
            </a:r>
          </a:p>
          <a:p>
            <a:pPr lvl="1"/>
            <a:r>
              <a:rPr lang="en-US" dirty="0" smtClean="0"/>
              <a:t>Parallel computing architecture developed by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www.nvidia.com/object/cuda_home_new.html</a:t>
            </a:r>
            <a:endParaRPr lang="en-US" dirty="0" smtClean="0"/>
          </a:p>
          <a:p>
            <a:r>
              <a:rPr lang="en-US" dirty="0" smtClean="0"/>
              <a:t>Pyrite – CUDA acceleration of </a:t>
            </a:r>
            <a:r>
              <a:rPr lang="en-US" dirty="0" err="1" smtClean="0"/>
              <a:t>Cowpatty</a:t>
            </a:r>
            <a:r>
              <a:rPr lang="en-US" dirty="0" smtClean="0"/>
              <a:t> PMK tables</a:t>
            </a:r>
          </a:p>
          <a:p>
            <a:pPr lvl="1"/>
            <a:r>
              <a:rPr lang="en-US" dirty="0" smtClean="0"/>
              <a:t>Included in Kali</a:t>
            </a:r>
          </a:p>
          <a:p>
            <a:r>
              <a:rPr lang="en-US" dirty="0" smtClean="0"/>
              <a:t>Pyrite also supports AMD/ATI 43XX cards (they typically cost less)</a:t>
            </a:r>
          </a:p>
          <a:p>
            <a:r>
              <a:rPr lang="en-US" dirty="0" smtClean="0"/>
              <a:t>Could also go to the cloud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Pre-Computed hashes of likely combinations of passphrases, SSIDs, and SSID lengths stored in tables</a:t>
            </a:r>
          </a:p>
          <a:p>
            <a:r>
              <a:rPr lang="en-US" dirty="0" smtClean="0"/>
              <a:t>These tables use two functions, the hashing function and a reduction function creating a chain and storing only the first and last passphrase (In this case the PMK)</a:t>
            </a:r>
          </a:p>
          <a:p>
            <a:r>
              <a:rPr lang="en-US" dirty="0" smtClean="0"/>
              <a:t>The table is then sorted for faster lookups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en.wikipedia.org/wiki/Rainbow_table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Ripper (</a:t>
            </a:r>
            <a:r>
              <a:rPr lang="en-US" dirty="0" err="1" smtClean="0"/>
              <a:t>JtR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the Ripper password cracker</a:t>
            </a:r>
          </a:p>
          <a:p>
            <a:pPr lvl="1"/>
            <a:r>
              <a:rPr lang="en-US" dirty="0">
                <a:hlinkClick r:id="rId2"/>
              </a:rPr>
              <a:t>http://www.openwall.com/john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Includes support for CUDA and OpenCL along with a wide variety of hash types (Not just WPA2-PSK)</a:t>
            </a:r>
          </a:p>
          <a:p>
            <a:r>
              <a:rPr lang="en-US" dirty="0" smtClean="0"/>
              <a:t>Pre-installed in Kali</a:t>
            </a:r>
          </a:p>
          <a:p>
            <a:r>
              <a:rPr lang="en-US" dirty="0"/>
              <a:t>There is also a “Commercial” version available at:</a:t>
            </a:r>
          </a:p>
          <a:p>
            <a:pPr lvl="1"/>
            <a:r>
              <a:rPr lang="en-US" dirty="0">
                <a:hlinkClick r:id="rId3"/>
              </a:rPr>
              <a:t>http://www.openwall.com/john/pro/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</a:t>
            </a:r>
            <a:r>
              <a:rPr lang="en-CA" dirty="0" err="1"/>
              <a:t>JtR</a:t>
            </a:r>
            <a:r>
              <a:rPr lang="en-CA" dirty="0"/>
              <a:t> to work, you need to provide it with file(s) containing hashes of user passwords - and those hashes have to be of a supported type. </a:t>
            </a:r>
            <a:endParaRPr lang="en-CA" dirty="0" smtClean="0"/>
          </a:p>
          <a:p>
            <a:r>
              <a:rPr lang="en-CA" dirty="0" err="1" smtClean="0"/>
              <a:t>JtR</a:t>
            </a:r>
            <a:r>
              <a:rPr lang="en-CA" dirty="0" smtClean="0"/>
              <a:t> </a:t>
            </a:r>
            <a:r>
              <a:rPr lang="en-CA" dirty="0"/>
              <a:t>will successfully crack those hashes that correspond to weak passwords, but it will fail to crack those that are strong.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and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several other tools have done, will not launch from drop down</a:t>
            </a:r>
          </a:p>
          <a:p>
            <a:r>
              <a:rPr lang="en-US" dirty="0" smtClean="0"/>
              <a:t>Open  terminal and type:	</a:t>
            </a:r>
          </a:p>
          <a:p>
            <a:pPr lvl="1"/>
            <a:r>
              <a:rPr lang="en-US" dirty="0" smtClean="0"/>
              <a:t>“john --test” this will launch a diagnostic and give you benchmarking numbers for how your system performs</a:t>
            </a:r>
          </a:p>
          <a:p>
            <a:pPr lvl="1"/>
            <a:r>
              <a:rPr lang="en-US" dirty="0" smtClean="0"/>
              <a:t>Note: this is one instance where running in a VM is a bad idea.  Performance will be poor</a:t>
            </a:r>
          </a:p>
          <a:p>
            <a:pPr lvl="1"/>
            <a:r>
              <a:rPr lang="en-US" dirty="0" smtClean="0"/>
              <a:t>Consider installing directly on a test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Attacking WPA2-PSK</a:t>
            </a:r>
          </a:p>
          <a:p>
            <a:r>
              <a:rPr lang="en-US" dirty="0" smtClean="0"/>
              <a:t>Rainbow Tables</a:t>
            </a:r>
          </a:p>
          <a:p>
            <a:r>
              <a:rPr lang="en-US" dirty="0" smtClean="0"/>
              <a:t>John the Ripper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it’s core, very simple</a:t>
            </a:r>
          </a:p>
          <a:p>
            <a:r>
              <a:rPr lang="en-US" dirty="0" smtClean="0"/>
              <a:t>Find a file with hashes in it</a:t>
            </a:r>
          </a:p>
          <a:p>
            <a:r>
              <a:rPr lang="en-US" dirty="0" smtClean="0"/>
              <a:t>Run: john </a:t>
            </a:r>
            <a:r>
              <a:rPr lang="en-US" dirty="0" err="1" smtClean="0"/>
              <a:t>passwordlist</a:t>
            </a:r>
            <a:r>
              <a:rPr lang="en-US" dirty="0" smtClean="0"/>
              <a:t> ~/file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Lets Add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</a:t>
            </a:r>
            <a:r>
              <a:rPr lang="en-US" dirty="0" err="1" smtClean="0"/>
              <a:t>adduser</a:t>
            </a:r>
            <a:r>
              <a:rPr lang="en-US" dirty="0" smtClean="0"/>
              <a:t> happy</a:t>
            </a:r>
          </a:p>
          <a:p>
            <a:r>
              <a:rPr lang="en-US" dirty="0" smtClean="0"/>
              <a:t>Use password chess when prompted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33" y="2895600"/>
            <a:ext cx="6866667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Extract Password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unshadow as follows</a:t>
            </a:r>
          </a:p>
          <a:p>
            <a:endParaRPr lang="en-US" dirty="0"/>
          </a:p>
          <a:p>
            <a:r>
              <a:rPr lang="en-US" dirty="0" smtClean="0"/>
              <a:t>This extracts the </a:t>
            </a:r>
            <a:r>
              <a:rPr lang="en-US" dirty="0" err="1" smtClean="0"/>
              <a:t>passwd</a:t>
            </a:r>
            <a:r>
              <a:rPr lang="en-US" dirty="0" smtClean="0"/>
              <a:t> and shadow file and combines them together to create a file you can go after</a:t>
            </a:r>
          </a:p>
          <a:p>
            <a:r>
              <a:rPr lang="en-US" dirty="0" smtClean="0"/>
              <a:t>If you were an attacker, this is what is meant by extracting or harvesting password files</a:t>
            </a:r>
          </a:p>
          <a:p>
            <a:r>
              <a:rPr lang="en-US" dirty="0" smtClean="0"/>
              <a:t>In Windows you would go after the SAM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286000"/>
            <a:ext cx="6828571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john command as follows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tells john to use a wordlist that is preinstalled in Kali (and has chess as an entry)</a:t>
            </a:r>
          </a:p>
          <a:p>
            <a:r>
              <a:rPr lang="en-US" dirty="0" smtClean="0"/>
              <a:t>And tells john to apply it against the file: </a:t>
            </a:r>
            <a:r>
              <a:rPr lang="en-US" dirty="0" err="1" smtClean="0"/>
              <a:t>file_to_crack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209800"/>
            <a:ext cx="6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show command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If you have not recently updated Kali 2.0 you may get errors.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76" y="2362200"/>
            <a:ext cx="4219048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Machines for Final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will have VMs </a:t>
            </a:r>
            <a:r>
              <a:rPr lang="en-US" dirty="0" smtClean="0"/>
              <a:t>to test against</a:t>
            </a:r>
          </a:p>
          <a:p>
            <a:r>
              <a:rPr lang="en-US" dirty="0" smtClean="0"/>
              <a:t>May work in teams of up to three or alone.</a:t>
            </a:r>
          </a:p>
          <a:p>
            <a:r>
              <a:rPr lang="en-US" dirty="0" smtClean="0"/>
              <a:t>Email me with team or individual names between now and </a:t>
            </a:r>
            <a:r>
              <a:rPr lang="en-US" dirty="0" smtClean="0"/>
              <a:t> next Friday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 will </a:t>
            </a:r>
            <a:r>
              <a:rPr lang="en-CA" dirty="0" smtClean="0"/>
              <a:t>have a walk through of some </a:t>
            </a:r>
            <a:r>
              <a:rPr lang="en-CA" dirty="0" err="1" smtClean="0"/>
              <a:t>WebGoat</a:t>
            </a:r>
            <a:r>
              <a:rPr lang="en-CA" dirty="0" smtClean="0"/>
              <a:t> assignments.  </a:t>
            </a:r>
          </a:p>
          <a:p>
            <a:r>
              <a:rPr lang="en-CA" dirty="0" smtClean="0"/>
              <a:t>Available </a:t>
            </a:r>
            <a:r>
              <a:rPr lang="en-CA" dirty="0" smtClean="0"/>
              <a:t>to talk through issues with assignment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from last week:</a:t>
            </a:r>
          </a:p>
          <a:p>
            <a:r>
              <a:rPr lang="en-CA" dirty="0"/>
              <a:t>The PMK is generated using the following relatively processor intensive function, pseudo code: </a:t>
            </a:r>
          </a:p>
          <a:p>
            <a:pPr lvl="1"/>
            <a:r>
              <a:rPr lang="en-CA" dirty="0"/>
              <a:t>PMK = PBKDF2(passphrase, </a:t>
            </a:r>
            <a:r>
              <a:rPr lang="en-CA" dirty="0" err="1"/>
              <a:t>ssid</a:t>
            </a:r>
            <a:r>
              <a:rPr lang="en-CA" dirty="0"/>
              <a:t>, </a:t>
            </a:r>
            <a:r>
              <a:rPr lang="en-CA" dirty="0" err="1"/>
              <a:t>ssidLength</a:t>
            </a:r>
            <a:r>
              <a:rPr lang="en-CA" dirty="0"/>
              <a:t>, 4096, 256) </a:t>
            </a:r>
            <a:endParaRPr lang="en-CA" dirty="0" smtClean="0"/>
          </a:p>
          <a:p>
            <a:r>
              <a:rPr lang="en-CA" dirty="0"/>
              <a:t>This means that the concatenated string of the passphrase, SSID, and the </a:t>
            </a:r>
            <a:r>
              <a:rPr lang="en-CA" dirty="0" smtClean="0"/>
              <a:t>SSID length </a:t>
            </a:r>
            <a:r>
              <a:rPr lang="en-CA" dirty="0"/>
              <a:t>is hashed 4096 times to generate a value of 256 bits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Recall </a:t>
            </a:r>
            <a:r>
              <a:rPr lang="en-US" dirty="0"/>
              <a:t>from last week</a:t>
            </a:r>
            <a:r>
              <a:rPr lang="en-US" dirty="0" smtClean="0"/>
              <a:t>:</a:t>
            </a:r>
          </a:p>
          <a:p>
            <a:r>
              <a:rPr lang="en-CA" dirty="0"/>
              <a:t>PTK = PRF-512(PMK, "Pairwise key expansion", Min(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Max(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Min(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 || Max(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)) </a:t>
            </a:r>
          </a:p>
          <a:p>
            <a:pPr lvl="1"/>
            <a:r>
              <a:rPr lang="en-CA" dirty="0"/>
              <a:t>The PTK is a keyed-HMAC function using the PMK on the two MAC addresses and the two </a:t>
            </a:r>
            <a:r>
              <a:rPr lang="en-CA" dirty="0" err="1"/>
              <a:t>nonces</a:t>
            </a:r>
            <a:r>
              <a:rPr lang="en-CA" dirty="0"/>
              <a:t> from the first two packets of the 4-Way Handshake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recall:</a:t>
            </a:r>
          </a:p>
          <a:p>
            <a:r>
              <a:rPr lang="en-CA" dirty="0"/>
              <a:t>MIC = HMAC_MD5(MIC Key, 16, 802.1x data) 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MIC value is calculated, using the MIC Key from the PTK and the </a:t>
            </a:r>
            <a:r>
              <a:rPr lang="en-CA" dirty="0" err="1"/>
              <a:t>EAPoL</a:t>
            </a:r>
            <a:r>
              <a:rPr lang="en-CA" dirty="0"/>
              <a:t> message.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we captured the Mac Addresses and the </a:t>
            </a:r>
            <a:r>
              <a:rPr lang="en-US" dirty="0" err="1" smtClean="0"/>
              <a:t>ANonce</a:t>
            </a:r>
            <a:r>
              <a:rPr lang="en-US" dirty="0" smtClean="0"/>
              <a:t> and </a:t>
            </a:r>
            <a:r>
              <a:rPr lang="en-US" dirty="0" err="1" smtClean="0"/>
              <a:t>SNonce</a:t>
            </a:r>
            <a:r>
              <a:rPr lang="en-US" dirty="0" smtClean="0"/>
              <a:t> from the four way handshake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24200"/>
            <a:ext cx="8077900" cy="23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46" y="5913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if we had the right passphrase, SSID, and SSID length; we have everything we need to generate our own key.</a:t>
            </a:r>
          </a:p>
          <a:p>
            <a:r>
              <a:rPr lang="en-US" dirty="0" smtClean="0"/>
              <a:t>But we don’t have this information!</a:t>
            </a:r>
          </a:p>
          <a:p>
            <a:r>
              <a:rPr lang="en-US" dirty="0" smtClean="0"/>
              <a:t>At least not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 data from four handshake</a:t>
            </a:r>
          </a:p>
          <a:p>
            <a:pPr lvl="1"/>
            <a:r>
              <a:rPr lang="en-US" dirty="0"/>
              <a:t>Mac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err="1" smtClean="0"/>
              <a:t>ANonce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SNonce</a:t>
            </a:r>
            <a:endParaRPr lang="en-US" dirty="0" smtClean="0"/>
          </a:p>
          <a:p>
            <a:pPr lvl="1"/>
            <a:r>
              <a:rPr lang="en-US" dirty="0" smtClean="0"/>
              <a:t>MIC and EAP</a:t>
            </a:r>
          </a:p>
          <a:p>
            <a:r>
              <a:rPr lang="en-US" dirty="0" smtClean="0"/>
              <a:t>Read in value from a dictionary list</a:t>
            </a:r>
          </a:p>
          <a:p>
            <a:r>
              <a:rPr lang="en-US" dirty="0" smtClean="0"/>
              <a:t>Calculate PMK using dictionary word and SSID</a:t>
            </a:r>
          </a:p>
          <a:p>
            <a:r>
              <a:rPr lang="en-US" dirty="0" smtClean="0"/>
              <a:t>Calculate PTK using above information</a:t>
            </a:r>
          </a:p>
          <a:p>
            <a:r>
              <a:rPr lang="en-US" dirty="0" smtClean="0"/>
              <a:t>Calculate MIC of frame using PTK</a:t>
            </a:r>
          </a:p>
          <a:p>
            <a:r>
              <a:rPr lang="en-US" dirty="0" smtClean="0"/>
              <a:t>Compare calculated MIC to observed MIC</a:t>
            </a:r>
          </a:p>
          <a:p>
            <a:r>
              <a:rPr lang="en-US" dirty="0" smtClean="0"/>
              <a:t>If equal, done! If not equal read in next PMK and start 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tools exist to automate this process</a:t>
            </a:r>
          </a:p>
          <a:p>
            <a:r>
              <a:rPr lang="en-US" dirty="0" err="1" smtClean="0"/>
              <a:t>Cowpatty</a:t>
            </a:r>
            <a:endParaRPr lang="en-US" dirty="0" smtClean="0"/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2"/>
              </a:rPr>
              <a:t>http://www.willhackforsushi.com/?</a:t>
            </a:r>
            <a:r>
              <a:rPr lang="en-US" dirty="0" smtClean="0">
                <a:hlinkClick r:id="rId2"/>
              </a:rPr>
              <a:t>page_id=50</a:t>
            </a:r>
            <a:endParaRPr lang="en-US" dirty="0" smtClean="0"/>
          </a:p>
          <a:p>
            <a:r>
              <a:rPr lang="en-US" dirty="0" err="1" smtClean="0"/>
              <a:t>Aircrack</a:t>
            </a:r>
            <a:r>
              <a:rPr lang="en-US" dirty="0" smtClean="0"/>
              <a:t>-ng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aircrack-ng.org/downloads.html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7294</TotalTime>
  <Words>984</Words>
  <Application>Microsoft Office PowerPoint</Application>
  <PresentationFormat>On-screen Show (4:3)</PresentationFormat>
  <Paragraphs>188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WPA2-PSK</vt:lpstr>
      <vt:lpstr>WPA2-PSK</vt:lpstr>
      <vt:lpstr>WPA2-PSK</vt:lpstr>
      <vt:lpstr>WPA2-PSK</vt:lpstr>
      <vt:lpstr>WPA2-PSK</vt:lpstr>
      <vt:lpstr>Process</vt:lpstr>
      <vt:lpstr>Automation</vt:lpstr>
      <vt:lpstr>Limitations</vt:lpstr>
      <vt:lpstr>A Better Way</vt:lpstr>
      <vt:lpstr>WIGLE</vt:lpstr>
      <vt:lpstr>From Wigle.net</vt:lpstr>
      <vt:lpstr>More Tools (genpmk)</vt:lpstr>
      <vt:lpstr>But I Want To Do This Myself</vt:lpstr>
      <vt:lpstr>Rainbow Tables</vt:lpstr>
      <vt:lpstr>John The Ripper (JtR)</vt:lpstr>
      <vt:lpstr>JtR</vt:lpstr>
      <vt:lpstr>JtR and Kali</vt:lpstr>
      <vt:lpstr>JtR Usage</vt:lpstr>
      <vt:lpstr>First Lets Add a User</vt:lpstr>
      <vt:lpstr>Now Extract Password File</vt:lpstr>
      <vt:lpstr>Now we Crack</vt:lpstr>
      <vt:lpstr>Checking Work</vt:lpstr>
      <vt:lpstr>Virtual Machines for Final Assignment</vt:lpstr>
      <vt:lpstr>Next Class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466</cp:revision>
  <dcterms:created xsi:type="dcterms:W3CDTF">2014-08-27T02:09:01Z</dcterms:created>
  <dcterms:modified xsi:type="dcterms:W3CDTF">2018-03-30T20:00:15Z</dcterms:modified>
</cp:coreProperties>
</file>