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7"/>
  </p:notesMasterIdLst>
  <p:sldIdLst>
    <p:sldId id="260" r:id="rId2"/>
    <p:sldId id="256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78" d="100"/>
          <a:sy n="78" d="100"/>
        </p:scale>
        <p:origin x="675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C8FA85-845D-4E00-BAAC-03447A6EB6FB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3D6B3-FE8D-4059-B47C-D29C5DA99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783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38040B28-7A41-4FA4-B1F7-B2240D763A24}" type="datetime1">
              <a:rPr lang="en-US" smtClean="0"/>
              <a:t>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C87C2-F193-480B-A2BA-825D6C9EF58F}" type="datetime1">
              <a:rPr lang="en-US" smtClean="0"/>
              <a:t>2/20/2017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76A7-D2BF-4C17-9511-1529CFD46EEA}" type="datetime1">
              <a:rPr lang="en-US" smtClean="0"/>
              <a:t>2/20/2017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B9415-0677-404D-A223-FC0DFAA40A97}" type="datetime1">
              <a:rPr lang="en-US" smtClean="0"/>
              <a:t>2/20/2017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954FB-6913-42D4-B6A6-9FEF7F8DB4CF}" type="datetime1">
              <a:rPr lang="en-US" smtClean="0"/>
              <a:t>2/20/2017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F364-6848-4770-B49E-CAFF9AA3D97C}" type="datetime1">
              <a:rPr lang="en-US" smtClean="0"/>
              <a:t>2/20/2017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D4C3-C30D-414D-916E-7290751105D5}" type="datetime1">
              <a:rPr lang="en-US" smtClean="0"/>
              <a:t>2/20/2017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72E57-BC51-4B77-AE9D-FAFC498565CF}" type="datetime1">
              <a:rPr lang="en-US" smtClean="0"/>
              <a:t>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9D445-F6ED-4E69-BC64-F43EF62C64D7}" type="datetime1">
              <a:rPr lang="en-US" smtClean="0"/>
              <a:t>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EB94-2780-44FF-981B-09C60E184542}" type="datetime1">
              <a:rPr lang="en-US" smtClean="0"/>
              <a:t>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6EBF8-1124-49DA-8601-0169A617733C}" type="datetime1">
              <a:rPr lang="en-US" smtClean="0"/>
              <a:t>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0CAD5-3AAF-48AF-A130-07A3DBFE2025}" type="datetime1">
              <a:rPr lang="en-US" smtClean="0"/>
              <a:t>2/20/2017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78F78-F4D1-425F-BBC6-8E7469E85DC0}" type="datetime1">
              <a:rPr lang="en-US" smtClean="0"/>
              <a:t>2/20/2017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D541-7A02-4E31-9B0D-43FADA8A951F}" type="datetime1">
              <a:rPr lang="en-US" smtClean="0"/>
              <a:t>2/20/2017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818E4-A77F-422C-B7EF-02D563B9BEE8}" type="datetime1">
              <a:rPr lang="en-US" smtClean="0"/>
              <a:t>2/20/2017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1C6BD-21FE-4592-BF30-EABAD93CAAC9}" type="datetime1">
              <a:rPr lang="en-US" smtClean="0"/>
              <a:t>2/20/2017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4AF6C-92F9-42A8-9EA1-7E9C29B09E13}" type="datetime1">
              <a:rPr lang="en-US" smtClean="0"/>
              <a:t>2/20/2017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8DA67-9BB9-49B2-BFB9-96A38FFA5C08}" type="datetime1">
              <a:rPr lang="en-US" smtClean="0"/>
              <a:t>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718957"/>
            <a:ext cx="8791575" cy="2045184"/>
          </a:xfrm>
        </p:spPr>
        <p:txBody>
          <a:bodyPr/>
          <a:lstStyle/>
          <a:p>
            <a:pPr algn="ctr"/>
            <a:r>
              <a:rPr lang="en-US" sz="5400" dirty="0"/>
              <a:t>Analysis Report</a:t>
            </a:r>
            <a:r>
              <a:rPr lang="en-US" dirty="0"/>
              <a:t/>
            </a:r>
            <a:br>
              <a:rPr lang="en-US" dirty="0"/>
            </a:br>
            <a:r>
              <a:rPr lang="en-US" sz="4000" dirty="0"/>
              <a:t>Kali Linux </a:t>
            </a:r>
            <a:r>
              <a:rPr lang="en-US" sz="4000" dirty="0" err="1"/>
              <a:t>Metasploit</a:t>
            </a:r>
            <a:r>
              <a:rPr lang="en-US" sz="4000" dirty="0"/>
              <a:t> 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876424" y="5172292"/>
            <a:ext cx="8791575" cy="1207567"/>
          </a:xfrm>
        </p:spPr>
        <p:txBody>
          <a:bodyPr>
            <a:normAutofit/>
          </a:bodyPr>
          <a:lstStyle/>
          <a:p>
            <a:pPr>
              <a:lnSpc>
                <a:spcPct val="50000"/>
              </a:lnSpc>
            </a:pPr>
            <a:r>
              <a:rPr lang="en-US" dirty="0" smtClean="0"/>
              <a:t>Assignment #1</a:t>
            </a:r>
          </a:p>
          <a:p>
            <a:pPr>
              <a:lnSpc>
                <a:spcPct val="50000"/>
              </a:lnSpc>
            </a:pPr>
            <a:r>
              <a:rPr lang="en-US" dirty="0" smtClean="0"/>
              <a:t>Mis5212 Advance Penetration Testing</a:t>
            </a:r>
          </a:p>
          <a:p>
            <a:pPr>
              <a:lnSpc>
                <a:spcPct val="50000"/>
              </a:lnSpc>
            </a:pPr>
            <a:r>
              <a:rPr lang="en-US" dirty="0" smtClean="0"/>
              <a:t>Wayne Wilson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557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725937"/>
            <a:ext cx="8791575" cy="96326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Analysis Report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700" dirty="0" smtClean="0"/>
              <a:t>Kali Linux </a:t>
            </a:r>
            <a:r>
              <a:rPr lang="en-US" sz="2700" dirty="0" err="1" smtClean="0"/>
              <a:t>Metasploit</a:t>
            </a:r>
            <a:r>
              <a:rPr lang="en-US" sz="2700" dirty="0" smtClean="0"/>
              <a:t> </a:t>
            </a:r>
            <a:endParaRPr lang="en-US" sz="2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1835779"/>
            <a:ext cx="8791575" cy="4879127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Nmap</a:t>
            </a:r>
            <a:r>
              <a:rPr lang="en-US" dirty="0" smtClean="0">
                <a:solidFill>
                  <a:schemeClr val="tx1"/>
                </a:solidFill>
              </a:rPr>
              <a:t> command along with a Nessus vulnerability scan were used to search for weaknesses on </a:t>
            </a:r>
            <a:r>
              <a:rPr lang="en-US" dirty="0" err="1" smtClean="0">
                <a:solidFill>
                  <a:schemeClr val="tx1"/>
                </a:solidFill>
              </a:rPr>
              <a:t>metasploitable</a:t>
            </a:r>
            <a:r>
              <a:rPr lang="en-US" dirty="0" smtClean="0">
                <a:solidFill>
                  <a:schemeClr val="tx1"/>
                </a:solidFill>
              </a:rPr>
              <a:t> VM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8" y="2619709"/>
            <a:ext cx="5733098" cy="36616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408" y="2619709"/>
            <a:ext cx="6324672" cy="36484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027" y="6519463"/>
            <a:ext cx="11628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MIS5212 Advance Penetration Testing                                     </a:t>
            </a:r>
            <a:r>
              <a:rPr lang="en-US" dirty="0" smtClean="0"/>
              <a:t>                                                               </a:t>
            </a:r>
            <a:r>
              <a:rPr lang="en-US" dirty="0"/>
              <a:t>Wayne Wilson</a:t>
            </a:r>
          </a:p>
        </p:txBody>
      </p:sp>
    </p:spTree>
    <p:extLst>
      <p:ext uri="{BB962C8B-B14F-4D97-AF65-F5344CB8AC3E}">
        <p14:creationId xmlns:p14="http://schemas.microsoft.com/office/powerpoint/2010/main" val="296878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76782"/>
            <a:ext cx="9905998" cy="116568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Analysis Report</a:t>
            </a:r>
            <a:r>
              <a:rPr lang="en-US" dirty="0"/>
              <a:t/>
            </a:r>
            <a:br>
              <a:rPr lang="en-US" dirty="0"/>
            </a:br>
            <a:r>
              <a:rPr lang="en-US" sz="2700" dirty="0"/>
              <a:t>Kali Linux </a:t>
            </a:r>
            <a:r>
              <a:rPr lang="en-US" sz="2700" dirty="0" err="1"/>
              <a:t>Metasploit</a:t>
            </a:r>
            <a:r>
              <a:rPr lang="en-US" sz="2700" dirty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317" y="1170570"/>
            <a:ext cx="5605062" cy="5584031"/>
          </a:xfrm>
        </p:spPr>
      </p:pic>
      <p:sp>
        <p:nvSpPr>
          <p:cNvPr id="6" name="TextBox 5"/>
          <p:cNvSpPr txBox="1"/>
          <p:nvPr/>
        </p:nvSpPr>
        <p:spPr>
          <a:xfrm>
            <a:off x="1141414" y="1814839"/>
            <a:ext cx="42333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Unreal_IRCD_3281 </a:t>
            </a:r>
            <a:r>
              <a:rPr lang="en-US" sz="2800" dirty="0" smtClean="0"/>
              <a:t>Backdoor was found which gave total access to file structure at root level. File access can be seen in image 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37325" y="6393820"/>
            <a:ext cx="5619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MIS5212 Advance Penetration Testing   </a:t>
            </a:r>
            <a:r>
              <a:rPr lang="en-US" dirty="0" smtClean="0"/>
              <a:t>      Wayne Wilson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58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90742"/>
            <a:ext cx="9905998" cy="1047023"/>
          </a:xfrm>
        </p:spPr>
        <p:txBody>
          <a:bodyPr/>
          <a:lstStyle/>
          <a:p>
            <a:pPr algn="ctr"/>
            <a:r>
              <a:rPr lang="en-US" dirty="0"/>
              <a:t>Analysis Report</a:t>
            </a:r>
            <a:r>
              <a:rPr lang="en-US" dirty="0"/>
              <a:t/>
            </a:r>
            <a:br>
              <a:rPr lang="en-US" dirty="0"/>
            </a:br>
            <a:r>
              <a:rPr lang="en-US" sz="2700" dirty="0"/>
              <a:t>Kali Linux </a:t>
            </a:r>
            <a:r>
              <a:rPr lang="en-US" sz="2700" dirty="0" err="1"/>
              <a:t>Metasploit</a:t>
            </a:r>
            <a:r>
              <a:rPr lang="en-US" sz="2700" dirty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501" y="1137764"/>
            <a:ext cx="5859567" cy="5632983"/>
          </a:xfrm>
        </p:spPr>
      </p:pic>
      <p:sp>
        <p:nvSpPr>
          <p:cNvPr id="5" name="TextBox 4"/>
          <p:cNvSpPr txBox="1"/>
          <p:nvPr/>
        </p:nvSpPr>
        <p:spPr>
          <a:xfrm>
            <a:off x="1033063" y="1556574"/>
            <a:ext cx="434165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VSFTPD_234 Backdoor was also found giving anyone access to file structure at root level. File access can be seen in image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81484" y="6421740"/>
            <a:ext cx="5619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MIS5212 Advance Penetration Testing     </a:t>
            </a:r>
            <a:r>
              <a:rPr lang="en-US" dirty="0" smtClean="0"/>
              <a:t>    </a:t>
            </a:r>
            <a:r>
              <a:rPr lang="en-US" dirty="0"/>
              <a:t>Wayne Wilson</a:t>
            </a:r>
          </a:p>
        </p:txBody>
      </p:sp>
    </p:spTree>
    <p:extLst>
      <p:ext uri="{BB962C8B-B14F-4D97-AF65-F5344CB8AC3E}">
        <p14:creationId xmlns:p14="http://schemas.microsoft.com/office/powerpoint/2010/main" val="329496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97722"/>
            <a:ext cx="9905998" cy="1207567"/>
          </a:xfrm>
        </p:spPr>
        <p:txBody>
          <a:bodyPr/>
          <a:lstStyle/>
          <a:p>
            <a:pPr algn="ctr"/>
            <a:r>
              <a:rPr lang="en-US" dirty="0"/>
              <a:t>Analysis Report</a:t>
            </a:r>
            <a:r>
              <a:rPr lang="en-US" dirty="0"/>
              <a:t/>
            </a:r>
            <a:br>
              <a:rPr lang="en-US" dirty="0"/>
            </a:br>
            <a:r>
              <a:rPr lang="en-US" sz="2700" dirty="0"/>
              <a:t>Kali Linux </a:t>
            </a:r>
            <a:r>
              <a:rPr lang="en-US" sz="2700" dirty="0" err="1"/>
              <a:t>Metasploit</a:t>
            </a:r>
            <a:r>
              <a:rPr lang="en-US" sz="2700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619395"/>
            <a:ext cx="9905999" cy="4171806"/>
          </a:xfrm>
        </p:spPr>
        <p:txBody>
          <a:bodyPr/>
          <a:lstStyle/>
          <a:p>
            <a:r>
              <a:rPr lang="en-US" dirty="0" smtClean="0"/>
              <a:t>Other Vulnerabilities found which are exploitable with </a:t>
            </a:r>
            <a:r>
              <a:rPr lang="en-US" dirty="0" err="1" smtClean="0"/>
              <a:t>Metasploit</a:t>
            </a:r>
            <a:endParaRPr lang="en-US" dirty="0" smtClean="0"/>
          </a:p>
          <a:p>
            <a:pPr lvl="1"/>
            <a:r>
              <a:rPr lang="en-US" dirty="0" smtClean="0"/>
              <a:t>1.  Rlogin </a:t>
            </a:r>
            <a:r>
              <a:rPr lang="en-US" dirty="0"/>
              <a:t>Service (rlogin Authentication </a:t>
            </a:r>
            <a:r>
              <a:rPr lang="en-US" dirty="0" smtClean="0"/>
              <a:t>Scanner)</a:t>
            </a:r>
          </a:p>
          <a:p>
            <a:pPr lvl="1"/>
            <a:r>
              <a:rPr lang="en-US" dirty="0" smtClean="0"/>
              <a:t>2.  </a:t>
            </a:r>
            <a:r>
              <a:rPr lang="en-US" dirty="0" err="1" smtClean="0"/>
              <a:t>rsh</a:t>
            </a:r>
            <a:r>
              <a:rPr lang="en-US" dirty="0" smtClean="0"/>
              <a:t> </a:t>
            </a:r>
            <a:r>
              <a:rPr lang="en-US" dirty="0"/>
              <a:t>Service </a:t>
            </a:r>
            <a:r>
              <a:rPr lang="en-US" dirty="0" smtClean="0"/>
              <a:t>Detection (</a:t>
            </a:r>
            <a:r>
              <a:rPr lang="en-US" dirty="0"/>
              <a:t>rlogin Authentication Scanner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3.  NFS </a:t>
            </a:r>
            <a:r>
              <a:rPr lang="en-US" dirty="0"/>
              <a:t>Exported Share Information Disclosure (NFS Mount Scanner)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42613" y="6407780"/>
            <a:ext cx="9814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MIS5212 Advance Penetration Testing                                        </a:t>
            </a:r>
            <a:r>
              <a:rPr lang="en-US" dirty="0" smtClean="0"/>
              <a:t>                                   </a:t>
            </a:r>
            <a:r>
              <a:rPr lang="en-US" dirty="0"/>
              <a:t>Wayne Wilson</a:t>
            </a:r>
          </a:p>
        </p:txBody>
      </p:sp>
    </p:spTree>
    <p:extLst>
      <p:ext uri="{BB962C8B-B14F-4D97-AF65-F5344CB8AC3E}">
        <p14:creationId xmlns:p14="http://schemas.microsoft.com/office/powerpoint/2010/main" val="3130691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1395</TotalTime>
  <Words>143</Words>
  <Application>Microsoft Office PowerPoint</Application>
  <PresentationFormat>Widescreen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Trebuchet MS</vt:lpstr>
      <vt:lpstr>Tw Cen MT</vt:lpstr>
      <vt:lpstr>Circuit</vt:lpstr>
      <vt:lpstr>Analysis Report Kali Linux Metasploit </vt:lpstr>
      <vt:lpstr>Analysis Report  Kali Linux Metasploit </vt:lpstr>
      <vt:lpstr>Analysis Report Kali Linux Metasploit </vt:lpstr>
      <vt:lpstr>Analysis Report Kali Linux Metasploit </vt:lpstr>
      <vt:lpstr>Analysis Report Kali Linux Metasploit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 penetration Testing Kali Linux Metasploit</dc:title>
  <dc:creator>Wayne Wilson</dc:creator>
  <cp:lastModifiedBy>Wayne Wilson</cp:lastModifiedBy>
  <cp:revision>15</cp:revision>
  <dcterms:created xsi:type="dcterms:W3CDTF">2017-02-19T23:39:18Z</dcterms:created>
  <dcterms:modified xsi:type="dcterms:W3CDTF">2017-02-20T22:55:49Z</dcterms:modified>
</cp:coreProperties>
</file>