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660"/>
  </p:normalViewPr>
  <p:slideViewPr>
    <p:cSldViewPr snapToGrid="0">
      <p:cViewPr varScale="1">
        <p:scale>
          <a:sx n="96" d="100"/>
          <a:sy n="96" d="100"/>
        </p:scale>
        <p:origin x="62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0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9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7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576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0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0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26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2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2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5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2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5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4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6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7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2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D4ABB7-A60E-4433-9BC1-1E9FF2AF45D8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F725-E865-4583-B33B-67C4A3374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2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Analysis Report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Brent L. Easley</a:t>
            </a:r>
          </a:p>
          <a:p>
            <a:r>
              <a:rPr lang="en-US" dirty="0" smtClean="0"/>
              <a:t>Advance penetration testing</a:t>
            </a:r>
          </a:p>
          <a:p>
            <a:r>
              <a:rPr lang="en-US" dirty="0" smtClean="0"/>
              <a:t>Mis-5212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Nessus and Nmap scan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5" y="1571320"/>
            <a:ext cx="4453356" cy="29699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59" y="1571321"/>
            <a:ext cx="5537526" cy="29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commands to exploit </a:t>
            </a:r>
            <a:r>
              <a:rPr lang="en-US" dirty="0" err="1" smtClean="0"/>
              <a:t>Metasploitable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4" y="1919673"/>
            <a:ext cx="5266453" cy="33228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43" y="1919673"/>
            <a:ext cx="5853673" cy="332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3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running the exploit on the vulnerability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3" y="2358999"/>
            <a:ext cx="5392883" cy="31735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53" y="2358999"/>
            <a:ext cx="5766883" cy="313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7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29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Analysis Report</vt:lpstr>
      <vt:lpstr>Nessus and Nmap scan reports</vt:lpstr>
      <vt:lpstr>Running the commands to exploit Metasploitable</vt:lpstr>
      <vt:lpstr>Results from running the exploit on the vulnerability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Report</dc:title>
  <dc:creator>Brent Easley</dc:creator>
  <cp:lastModifiedBy>Brent Easley</cp:lastModifiedBy>
  <cp:revision>5</cp:revision>
  <dcterms:created xsi:type="dcterms:W3CDTF">2017-02-20T21:36:36Z</dcterms:created>
  <dcterms:modified xsi:type="dcterms:W3CDTF">2017-02-20T22:10:37Z</dcterms:modified>
</cp:coreProperties>
</file>