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3AA6A-ACA6-41D6-B4DB-3656D8713B9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B6F0-67EF-44A2-A0FD-FF215419E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5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6F0-67EF-44A2-A0FD-FF215419E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0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5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46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7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7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3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7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1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302E2C-E090-4B15-92EC-88707A52B63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62D743-3347-4F5B-A26A-DC0EB82E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3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Metasploit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68873" y="4802909"/>
            <a:ext cx="170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By:</a:t>
            </a:r>
          </a:p>
          <a:p>
            <a:r>
              <a:rPr lang="en-US" dirty="0"/>
              <a:t>Vaibhav Shukla</a:t>
            </a:r>
          </a:p>
        </p:txBody>
      </p:sp>
    </p:spTree>
    <p:extLst>
      <p:ext uri="{BB962C8B-B14F-4D97-AF65-F5344CB8AC3E}">
        <p14:creationId xmlns:p14="http://schemas.microsoft.com/office/powerpoint/2010/main" val="278898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430" y="118532"/>
            <a:ext cx="8689976" cy="1072960"/>
          </a:xfrm>
        </p:spPr>
        <p:txBody>
          <a:bodyPr/>
          <a:lstStyle/>
          <a:p>
            <a:r>
              <a:rPr lang="en-US" dirty="0"/>
              <a:t>Machines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01" y="1191492"/>
            <a:ext cx="10290987" cy="5597235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Scanner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Attacker                                            192.168.152.139 (Linux kali </a:t>
            </a:r>
            <a:r>
              <a:rPr lang="en-US" dirty="0" err="1">
                <a:solidFill>
                  <a:schemeClr val="tx1"/>
                </a:solidFill>
              </a:rPr>
              <a:t>metasploit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chemeClr val="tx1"/>
                </a:solidFill>
              </a:rPr>
              <a:t>Remote Host                                       192.168.152.140 (</a:t>
            </a:r>
            <a:r>
              <a:rPr lang="en-US" dirty="0" err="1">
                <a:solidFill>
                  <a:schemeClr val="tx1"/>
                </a:solidFill>
              </a:rPr>
              <a:t>Metasploitable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04" y="5227782"/>
            <a:ext cx="1556425" cy="1304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65" y="3463636"/>
            <a:ext cx="2418102" cy="1052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00" y="2186554"/>
            <a:ext cx="1828649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4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Nessus Scan using the IP of host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48163" y="1936101"/>
            <a:ext cx="7109298" cy="3336585"/>
          </a:xfrm>
          <a:prstGeom prst="rect">
            <a:avLst/>
          </a:prstGeom>
        </p:spPr>
      </p:pic>
      <p:sp>
        <p:nvSpPr>
          <p:cNvPr id="4" name="Arrow: Right 3"/>
          <p:cNvSpPr/>
          <p:nvPr/>
        </p:nvSpPr>
        <p:spPr>
          <a:xfrm>
            <a:off x="1366982" y="3906982"/>
            <a:ext cx="87745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3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UnrealRCD</a:t>
            </a:r>
            <a:r>
              <a:rPr lang="en-US" dirty="0"/>
              <a:t> backdoor detection and finding out its CVE</a:t>
            </a:r>
            <a:br>
              <a:rPr lang="en-US" dirty="0"/>
            </a:br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8638162" y="5963055"/>
            <a:ext cx="710119" cy="340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19" y="1717964"/>
            <a:ext cx="9963150" cy="48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CVE-No of vulnerability to search for exploit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305050"/>
            <a:ext cx="7086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exploit path searched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2347912"/>
            <a:ext cx="73533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HOST and exploiting it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2647950"/>
            <a:ext cx="74390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7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Backdoor Access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58830" y="2538879"/>
            <a:ext cx="5943600" cy="37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6121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287</TotalTime>
  <Words>56</Words>
  <Application>Microsoft Office PowerPoint</Application>
  <PresentationFormat>Widescreen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Droplet</vt:lpstr>
      <vt:lpstr>Metasploit</vt:lpstr>
      <vt:lpstr>Machines</vt:lpstr>
      <vt:lpstr>Nessus Scan using the IP of host </vt:lpstr>
      <vt:lpstr>UnrealRCD backdoor detection and finding out its CVE </vt:lpstr>
      <vt:lpstr>Using CVE-No of vulnerability to search for exploit</vt:lpstr>
      <vt:lpstr>Using the exploit path searched</vt:lpstr>
      <vt:lpstr>SETTING HOST and exploiting it </vt:lpstr>
      <vt:lpstr>Backdoor Access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Vaibhav</dc:creator>
  <cp:lastModifiedBy>Vaibhav</cp:lastModifiedBy>
  <cp:revision>10</cp:revision>
  <dcterms:created xsi:type="dcterms:W3CDTF">2017-02-21T03:37:24Z</dcterms:created>
  <dcterms:modified xsi:type="dcterms:W3CDTF">2017-02-22T01:28:44Z</dcterms:modified>
</cp:coreProperties>
</file>