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8"/>
  </p:notesMasterIdLst>
  <p:handoutMasterIdLst>
    <p:handoutMasterId r:id="rId9"/>
  </p:handoutMasterIdLst>
  <p:sldIdLst>
    <p:sldId id="310" r:id="rId5"/>
    <p:sldId id="311" r:id="rId6"/>
    <p:sldId id="315" r:id="rId7"/>
  </p:sldIdLst>
  <p:sldSz cx="12188825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29" autoAdjust="0"/>
  </p:normalViewPr>
  <p:slideViewPr>
    <p:cSldViewPr showGuides="1">
      <p:cViewPr>
        <p:scale>
          <a:sx n="90" d="100"/>
          <a:sy n="90" d="100"/>
        </p:scale>
        <p:origin x="-150" y="42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D7E932-DB55-4A1B-869F-972019EF5B4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B41F6E-B6DD-43D3-A758-4CD43E5B056C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400" b="1" dirty="0">
              <a:solidFill>
                <a:schemeClr val="bg1"/>
              </a:solidFill>
            </a:rPr>
            <a:t>Tools Used</a:t>
          </a:r>
        </a:p>
      </dgm:t>
    </dgm:pt>
    <dgm:pt modelId="{F4D6FEF8-6623-4470-A841-38434E08F9CB}" type="parTrans" cxnId="{93344580-3565-4075-87B0-825100F90C5A}">
      <dgm:prSet/>
      <dgm:spPr/>
      <dgm:t>
        <a:bodyPr/>
        <a:lstStyle/>
        <a:p>
          <a:endParaRPr lang="en-US"/>
        </a:p>
      </dgm:t>
    </dgm:pt>
    <dgm:pt modelId="{63993D63-FCC6-4254-BDC1-513A981384E1}" type="sibTrans" cxnId="{93344580-3565-4075-87B0-825100F90C5A}">
      <dgm:prSet/>
      <dgm:spPr/>
      <dgm:t>
        <a:bodyPr/>
        <a:lstStyle/>
        <a:p>
          <a:endParaRPr lang="en-US"/>
        </a:p>
      </dgm:t>
    </dgm:pt>
    <dgm:pt modelId="{49471DB1-9712-48F3-9587-2B2E4F9AC0CF}">
      <dgm:prSet phldrT="[Text]" custT="1"/>
      <dgm:spPr>
        <a:solidFill>
          <a:srgbClr val="99CB38">
            <a:lumMod val="40000"/>
            <a:lumOff val="60000"/>
          </a:srgbClr>
        </a:solidFill>
        <a:ln w="15875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263144" tIns="263144" rIns="263144" bIns="263144" numCol="1" spcCol="1270" anchor="ctr" anchorCtr="0"/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50688A97-362C-4213-B5BA-9E9499C21349}" type="parTrans" cxnId="{141148D4-4AAE-443C-824B-FF898F12B7AB}">
      <dgm:prSet/>
      <dgm:spPr/>
      <dgm:t>
        <a:bodyPr/>
        <a:lstStyle/>
        <a:p>
          <a:endParaRPr lang="en-US"/>
        </a:p>
      </dgm:t>
    </dgm:pt>
    <dgm:pt modelId="{B491FCA5-6B0E-47C6-9D92-542280871599}" type="sibTrans" cxnId="{141148D4-4AAE-443C-824B-FF898F12B7AB}">
      <dgm:prSet/>
      <dgm:spPr/>
      <dgm:t>
        <a:bodyPr/>
        <a:lstStyle/>
        <a:p>
          <a:endParaRPr lang="en-US"/>
        </a:p>
      </dgm:t>
    </dgm:pt>
    <dgm:pt modelId="{61A76756-5C7B-4B16-B36D-4A98B352C950}">
      <dgm:prSet phldrT="[Text]" custT="1"/>
      <dgm:spPr>
        <a:solidFill>
          <a:srgbClr val="99CB38">
            <a:lumMod val="40000"/>
            <a:lumOff val="60000"/>
          </a:srgbClr>
        </a:solidFill>
        <a:ln w="15875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263144" tIns="263144" rIns="263144" bIns="263144" numCol="1" spcCol="1270" anchor="ctr" anchorCtr="0"/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7D2D4577-408F-4A51-B2AE-ABA4209E3462}" type="parTrans" cxnId="{A518ACBE-FE9F-4077-B4B9-C50F2F95E58A}">
      <dgm:prSet/>
      <dgm:spPr/>
      <dgm:t>
        <a:bodyPr/>
        <a:lstStyle/>
        <a:p>
          <a:endParaRPr lang="en-US"/>
        </a:p>
      </dgm:t>
    </dgm:pt>
    <dgm:pt modelId="{9F21CE71-B885-4AC8-8B6F-99879035C371}" type="sibTrans" cxnId="{A518ACBE-FE9F-4077-B4B9-C50F2F95E58A}">
      <dgm:prSet/>
      <dgm:spPr/>
      <dgm:t>
        <a:bodyPr/>
        <a:lstStyle/>
        <a:p>
          <a:endParaRPr lang="en-US"/>
        </a:p>
      </dgm:t>
    </dgm:pt>
    <dgm:pt modelId="{18095F1E-79D7-40B5-837B-6042B728F4F6}">
      <dgm:prSet phldrT="[Text]" custT="1"/>
      <dgm:spPr>
        <a:solidFill>
          <a:srgbClr val="99CB38">
            <a:lumMod val="40000"/>
            <a:lumOff val="60000"/>
          </a:srgbClr>
        </a:solidFill>
        <a:ln w="15875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263144" tIns="263144" rIns="263144" bIns="263144" numCol="1" spcCol="1270" anchor="ctr" anchorCtr="0"/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90FDD854-DC2D-44E4-B991-67F6BBCEEBA0}" type="parTrans" cxnId="{12166D10-49EB-48D7-8D20-C6292EF30CD4}">
      <dgm:prSet/>
      <dgm:spPr/>
      <dgm:t>
        <a:bodyPr/>
        <a:lstStyle/>
        <a:p>
          <a:endParaRPr lang="en-US"/>
        </a:p>
      </dgm:t>
    </dgm:pt>
    <dgm:pt modelId="{0F20D7AD-0DD8-4344-9589-155C5A3686AB}" type="sibTrans" cxnId="{12166D10-49EB-48D7-8D20-C6292EF30CD4}">
      <dgm:prSet/>
      <dgm:spPr/>
      <dgm:t>
        <a:bodyPr/>
        <a:lstStyle/>
        <a:p>
          <a:endParaRPr lang="en-US"/>
        </a:p>
      </dgm:t>
    </dgm:pt>
    <dgm:pt modelId="{34B1640D-0EBF-4F8C-9749-3C7ED8B85342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879B1908-F2DB-4A2C-805E-DB178F96472E}" type="parTrans" cxnId="{B237BF1B-407D-4506-A1D3-5DD69B5BCA5B}">
      <dgm:prSet/>
      <dgm:spPr/>
      <dgm:t>
        <a:bodyPr/>
        <a:lstStyle/>
        <a:p>
          <a:endParaRPr lang="en-US"/>
        </a:p>
      </dgm:t>
    </dgm:pt>
    <dgm:pt modelId="{AFC4ADED-CC15-42DF-973F-0BAE15702448}" type="sibTrans" cxnId="{B237BF1B-407D-4506-A1D3-5DD69B5BCA5B}">
      <dgm:prSet/>
      <dgm:spPr/>
      <dgm:t>
        <a:bodyPr/>
        <a:lstStyle/>
        <a:p>
          <a:endParaRPr lang="en-US"/>
        </a:p>
      </dgm:t>
    </dgm:pt>
    <dgm:pt modelId="{272662F7-4302-43D8-9E0C-910ADCF9CCD1}" type="pres">
      <dgm:prSet presAssocID="{2CD7E932-DB55-4A1B-869F-972019EF5B45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019B42-3F5F-4353-8216-A4D8B46E5865}" type="pres">
      <dgm:prSet presAssocID="{2CD7E932-DB55-4A1B-869F-972019EF5B45}" presName="matrix" presStyleCnt="0"/>
      <dgm:spPr/>
    </dgm:pt>
    <dgm:pt modelId="{534B1F2A-D7E3-434D-BB43-D3D158273607}" type="pres">
      <dgm:prSet presAssocID="{2CD7E932-DB55-4A1B-869F-972019EF5B45}" presName="tile1" presStyleLbl="node1" presStyleIdx="0" presStyleCnt="4"/>
      <dgm:spPr>
        <a:xfrm rot="16200000">
          <a:off x="618243" y="-618243"/>
          <a:ext cx="1392414" cy="2628900"/>
        </a:xfrm>
        <a:prstGeom prst="round1Rect">
          <a:avLst/>
        </a:prstGeom>
      </dgm:spPr>
    </dgm:pt>
    <dgm:pt modelId="{AD6A1723-AF72-4BF7-8679-248EB9D4C70D}" type="pres">
      <dgm:prSet presAssocID="{2CD7E932-DB55-4A1B-869F-972019EF5B4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EFBD372-CB5C-44BA-97BE-20B7EF8A2331}" type="pres">
      <dgm:prSet presAssocID="{2CD7E932-DB55-4A1B-869F-972019EF5B45}" presName="tile2" presStyleLbl="node1" presStyleIdx="1" presStyleCnt="4"/>
      <dgm:spPr>
        <a:xfrm>
          <a:off x="2628900" y="0"/>
          <a:ext cx="2628900" cy="1392414"/>
        </a:xfrm>
        <a:prstGeom prst="round1Rect">
          <a:avLst/>
        </a:prstGeom>
      </dgm:spPr>
    </dgm:pt>
    <dgm:pt modelId="{39C21AC3-FDD3-4C34-8378-29209E2F58EF}" type="pres">
      <dgm:prSet presAssocID="{2CD7E932-DB55-4A1B-869F-972019EF5B4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AD57601-9C22-4E74-A67B-FA693B4164C8}" type="pres">
      <dgm:prSet presAssocID="{2CD7E932-DB55-4A1B-869F-972019EF5B45}" presName="tile3" presStyleLbl="node1" presStyleIdx="2" presStyleCnt="4"/>
      <dgm:spPr>
        <a:xfrm rot="10800000">
          <a:off x="0" y="1392414"/>
          <a:ext cx="2628900" cy="1392414"/>
        </a:xfrm>
        <a:prstGeom prst="round1Rect">
          <a:avLst/>
        </a:prstGeom>
      </dgm:spPr>
    </dgm:pt>
    <dgm:pt modelId="{6232AFBC-9B43-401B-8F17-CF2CA8C908DA}" type="pres">
      <dgm:prSet presAssocID="{2CD7E932-DB55-4A1B-869F-972019EF5B4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91C1049-E2D3-420B-874F-82671BF207C7}" type="pres">
      <dgm:prSet presAssocID="{2CD7E932-DB55-4A1B-869F-972019EF5B45}" presName="tile4" presStyleLbl="node1" presStyleIdx="3" presStyleCnt="4"/>
      <dgm:spPr/>
    </dgm:pt>
    <dgm:pt modelId="{5D349B14-5EA2-4D6D-8868-550104703DB7}" type="pres">
      <dgm:prSet presAssocID="{2CD7E932-DB55-4A1B-869F-972019EF5B4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3820F0F-F903-4D16-8906-9CF1796717AF}" type="pres">
      <dgm:prSet presAssocID="{2CD7E932-DB55-4A1B-869F-972019EF5B45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12166D10-49EB-48D7-8D20-C6292EF30CD4}" srcId="{90B41F6E-B6DD-43D3-A758-4CD43E5B056C}" destId="{18095F1E-79D7-40B5-837B-6042B728F4F6}" srcOrd="2" destOrd="0" parTransId="{90FDD854-DC2D-44E4-B991-67F6BBCEEBA0}" sibTransId="{0F20D7AD-0DD8-4344-9589-155C5A3686AB}"/>
    <dgm:cxn modelId="{D7B0F2A8-5C97-4031-922E-6C9BB6203829}" type="presOf" srcId="{18095F1E-79D7-40B5-837B-6042B728F4F6}" destId="{6232AFBC-9B43-401B-8F17-CF2CA8C908DA}" srcOrd="1" destOrd="0" presId="urn:microsoft.com/office/officeart/2005/8/layout/matrix1"/>
    <dgm:cxn modelId="{6E680401-2F36-49E1-A7F7-254A5304E43B}" type="presOf" srcId="{2CD7E932-DB55-4A1B-869F-972019EF5B45}" destId="{272662F7-4302-43D8-9E0C-910ADCF9CCD1}" srcOrd="0" destOrd="0" presId="urn:microsoft.com/office/officeart/2005/8/layout/matrix1"/>
    <dgm:cxn modelId="{DE80F6D5-FA2F-467D-A603-B0730BBC6097}" type="presOf" srcId="{61A76756-5C7B-4B16-B36D-4A98B352C950}" destId="{39C21AC3-FDD3-4C34-8378-29209E2F58EF}" srcOrd="1" destOrd="0" presId="urn:microsoft.com/office/officeart/2005/8/layout/matrix1"/>
    <dgm:cxn modelId="{C8C9D33E-D36F-469F-A548-B201E1E31829}" type="presOf" srcId="{34B1640D-0EBF-4F8C-9749-3C7ED8B85342}" destId="{5D349B14-5EA2-4D6D-8868-550104703DB7}" srcOrd="1" destOrd="0" presId="urn:microsoft.com/office/officeart/2005/8/layout/matrix1"/>
    <dgm:cxn modelId="{F814B7D4-14A0-4687-B388-9338AE8D4B92}" type="presOf" srcId="{49471DB1-9712-48F3-9587-2B2E4F9AC0CF}" destId="{534B1F2A-D7E3-434D-BB43-D3D158273607}" srcOrd="0" destOrd="0" presId="urn:microsoft.com/office/officeart/2005/8/layout/matrix1"/>
    <dgm:cxn modelId="{2C8568D3-2960-41C3-8B42-0F01232304DF}" type="presOf" srcId="{49471DB1-9712-48F3-9587-2B2E4F9AC0CF}" destId="{AD6A1723-AF72-4BF7-8679-248EB9D4C70D}" srcOrd="1" destOrd="0" presId="urn:microsoft.com/office/officeart/2005/8/layout/matrix1"/>
    <dgm:cxn modelId="{93344580-3565-4075-87B0-825100F90C5A}" srcId="{2CD7E932-DB55-4A1B-869F-972019EF5B45}" destId="{90B41F6E-B6DD-43D3-A758-4CD43E5B056C}" srcOrd="0" destOrd="0" parTransId="{F4D6FEF8-6623-4470-A841-38434E08F9CB}" sibTransId="{63993D63-FCC6-4254-BDC1-513A981384E1}"/>
    <dgm:cxn modelId="{8E8B55F9-500E-4E93-97A2-D0C7F75D1FFB}" type="presOf" srcId="{90B41F6E-B6DD-43D3-A758-4CD43E5B056C}" destId="{C3820F0F-F903-4D16-8906-9CF1796717AF}" srcOrd="0" destOrd="0" presId="urn:microsoft.com/office/officeart/2005/8/layout/matrix1"/>
    <dgm:cxn modelId="{141148D4-4AAE-443C-824B-FF898F12B7AB}" srcId="{90B41F6E-B6DD-43D3-A758-4CD43E5B056C}" destId="{49471DB1-9712-48F3-9587-2B2E4F9AC0CF}" srcOrd="0" destOrd="0" parTransId="{50688A97-362C-4213-B5BA-9E9499C21349}" sibTransId="{B491FCA5-6B0E-47C6-9D92-542280871599}"/>
    <dgm:cxn modelId="{58D70911-7BAB-4DBF-B0D4-FFBD34710D5C}" type="presOf" srcId="{18095F1E-79D7-40B5-837B-6042B728F4F6}" destId="{1AD57601-9C22-4E74-A67B-FA693B4164C8}" srcOrd="0" destOrd="0" presId="urn:microsoft.com/office/officeart/2005/8/layout/matrix1"/>
    <dgm:cxn modelId="{B237BF1B-407D-4506-A1D3-5DD69B5BCA5B}" srcId="{90B41F6E-B6DD-43D3-A758-4CD43E5B056C}" destId="{34B1640D-0EBF-4F8C-9749-3C7ED8B85342}" srcOrd="3" destOrd="0" parTransId="{879B1908-F2DB-4A2C-805E-DB178F96472E}" sibTransId="{AFC4ADED-CC15-42DF-973F-0BAE15702448}"/>
    <dgm:cxn modelId="{AA1D3FC7-3BA1-4004-9DD2-A783C635AD69}" type="presOf" srcId="{61A76756-5C7B-4B16-B36D-4A98B352C950}" destId="{5EFBD372-CB5C-44BA-97BE-20B7EF8A2331}" srcOrd="0" destOrd="0" presId="urn:microsoft.com/office/officeart/2005/8/layout/matrix1"/>
    <dgm:cxn modelId="{069E34F2-E57F-46EC-831B-CE9CF9DF2887}" type="presOf" srcId="{34B1640D-0EBF-4F8C-9749-3C7ED8B85342}" destId="{291C1049-E2D3-420B-874F-82671BF207C7}" srcOrd="0" destOrd="0" presId="urn:microsoft.com/office/officeart/2005/8/layout/matrix1"/>
    <dgm:cxn modelId="{A518ACBE-FE9F-4077-B4B9-C50F2F95E58A}" srcId="{90B41F6E-B6DD-43D3-A758-4CD43E5B056C}" destId="{61A76756-5C7B-4B16-B36D-4A98B352C950}" srcOrd="1" destOrd="0" parTransId="{7D2D4577-408F-4A51-B2AE-ABA4209E3462}" sibTransId="{9F21CE71-B885-4AC8-8B6F-99879035C371}"/>
    <dgm:cxn modelId="{85DD9567-ABBD-449C-B64A-CFFFC65E3357}" type="presParOf" srcId="{272662F7-4302-43D8-9E0C-910ADCF9CCD1}" destId="{31019B42-3F5F-4353-8216-A4D8B46E5865}" srcOrd="0" destOrd="0" presId="urn:microsoft.com/office/officeart/2005/8/layout/matrix1"/>
    <dgm:cxn modelId="{2BD2B3BC-CB5A-4260-B1BA-DD1C11DC6D20}" type="presParOf" srcId="{31019B42-3F5F-4353-8216-A4D8B46E5865}" destId="{534B1F2A-D7E3-434D-BB43-D3D158273607}" srcOrd="0" destOrd="0" presId="urn:microsoft.com/office/officeart/2005/8/layout/matrix1"/>
    <dgm:cxn modelId="{6737E806-F57D-4E47-B553-118E7D238978}" type="presParOf" srcId="{31019B42-3F5F-4353-8216-A4D8B46E5865}" destId="{AD6A1723-AF72-4BF7-8679-248EB9D4C70D}" srcOrd="1" destOrd="0" presId="urn:microsoft.com/office/officeart/2005/8/layout/matrix1"/>
    <dgm:cxn modelId="{8CCB445E-DF03-46BD-B37C-738049C11797}" type="presParOf" srcId="{31019B42-3F5F-4353-8216-A4D8B46E5865}" destId="{5EFBD372-CB5C-44BA-97BE-20B7EF8A2331}" srcOrd="2" destOrd="0" presId="urn:microsoft.com/office/officeart/2005/8/layout/matrix1"/>
    <dgm:cxn modelId="{9055C07F-D1B4-41A9-A6E7-394A1062988B}" type="presParOf" srcId="{31019B42-3F5F-4353-8216-A4D8B46E5865}" destId="{39C21AC3-FDD3-4C34-8378-29209E2F58EF}" srcOrd="3" destOrd="0" presId="urn:microsoft.com/office/officeart/2005/8/layout/matrix1"/>
    <dgm:cxn modelId="{B55C3ABB-12CD-4FA0-B9D8-B00ABF69114D}" type="presParOf" srcId="{31019B42-3F5F-4353-8216-A4D8B46E5865}" destId="{1AD57601-9C22-4E74-A67B-FA693B4164C8}" srcOrd="4" destOrd="0" presId="urn:microsoft.com/office/officeart/2005/8/layout/matrix1"/>
    <dgm:cxn modelId="{699F11E2-C25B-4FC6-B652-FBA8F53D1380}" type="presParOf" srcId="{31019B42-3F5F-4353-8216-A4D8B46E5865}" destId="{6232AFBC-9B43-401B-8F17-CF2CA8C908DA}" srcOrd="5" destOrd="0" presId="urn:microsoft.com/office/officeart/2005/8/layout/matrix1"/>
    <dgm:cxn modelId="{233C2A4E-D34E-4FC2-85C6-4E4C094EEDEF}" type="presParOf" srcId="{31019B42-3F5F-4353-8216-A4D8B46E5865}" destId="{291C1049-E2D3-420B-874F-82671BF207C7}" srcOrd="6" destOrd="0" presId="urn:microsoft.com/office/officeart/2005/8/layout/matrix1"/>
    <dgm:cxn modelId="{4C7F68B1-D995-47D4-BB58-4B4A9DF7F6BC}" type="presParOf" srcId="{31019B42-3F5F-4353-8216-A4D8B46E5865}" destId="{5D349B14-5EA2-4D6D-8868-550104703DB7}" srcOrd="7" destOrd="0" presId="urn:microsoft.com/office/officeart/2005/8/layout/matrix1"/>
    <dgm:cxn modelId="{FA56828C-70BB-460C-B047-D08F10A5C2D4}" type="presParOf" srcId="{272662F7-4302-43D8-9E0C-910ADCF9CCD1}" destId="{C3820F0F-F903-4D16-8906-9CF1796717A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B1F2A-D7E3-434D-BB43-D3D158273607}">
      <dsp:nvSpPr>
        <dsp:cNvPr id="0" name=""/>
        <dsp:cNvSpPr/>
      </dsp:nvSpPr>
      <dsp:spPr>
        <a:xfrm rot="16200000">
          <a:off x="618243" y="-618243"/>
          <a:ext cx="1392414" cy="2628900"/>
        </a:xfrm>
        <a:prstGeom prst="round1Rect">
          <a:avLst/>
        </a:prstGeom>
        <a:solidFill>
          <a:srgbClr val="99CB38">
            <a:lumMod val="40000"/>
            <a:lumOff val="60000"/>
          </a:srgbClr>
        </a:solidFill>
        <a:ln w="15875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-1" y="1"/>
        <a:ext cx="2628900" cy="1044310"/>
      </dsp:txXfrm>
    </dsp:sp>
    <dsp:sp modelId="{5EFBD372-CB5C-44BA-97BE-20B7EF8A2331}">
      <dsp:nvSpPr>
        <dsp:cNvPr id="0" name=""/>
        <dsp:cNvSpPr/>
      </dsp:nvSpPr>
      <dsp:spPr>
        <a:xfrm>
          <a:off x="2628900" y="0"/>
          <a:ext cx="2628900" cy="1392414"/>
        </a:xfrm>
        <a:prstGeom prst="round1Rect">
          <a:avLst/>
        </a:prstGeom>
        <a:solidFill>
          <a:srgbClr val="99CB38">
            <a:lumMod val="40000"/>
            <a:lumOff val="60000"/>
          </a:srgbClr>
        </a:solidFill>
        <a:ln w="15875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2628900" y="0"/>
        <a:ext cx="2628900" cy="1044310"/>
      </dsp:txXfrm>
    </dsp:sp>
    <dsp:sp modelId="{1AD57601-9C22-4E74-A67B-FA693B4164C8}">
      <dsp:nvSpPr>
        <dsp:cNvPr id="0" name=""/>
        <dsp:cNvSpPr/>
      </dsp:nvSpPr>
      <dsp:spPr>
        <a:xfrm rot="10800000">
          <a:off x="0" y="1392414"/>
          <a:ext cx="2628900" cy="1392414"/>
        </a:xfrm>
        <a:prstGeom prst="round1Rect">
          <a:avLst/>
        </a:prstGeom>
        <a:solidFill>
          <a:srgbClr val="99CB38">
            <a:lumMod val="40000"/>
            <a:lumOff val="60000"/>
          </a:srgbClr>
        </a:solidFill>
        <a:ln w="15875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0" y="1740517"/>
        <a:ext cx="2628900" cy="1044310"/>
      </dsp:txXfrm>
    </dsp:sp>
    <dsp:sp modelId="{291C1049-E2D3-420B-874F-82671BF207C7}">
      <dsp:nvSpPr>
        <dsp:cNvPr id="0" name=""/>
        <dsp:cNvSpPr/>
      </dsp:nvSpPr>
      <dsp:spPr>
        <a:xfrm rot="5400000">
          <a:off x="3247143" y="774171"/>
          <a:ext cx="1392414" cy="2628900"/>
        </a:xfrm>
        <a:prstGeom prst="round1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 dirty="0"/>
        </a:p>
      </dsp:txBody>
      <dsp:txXfrm rot="-5400000">
        <a:off x="2628899" y="1740517"/>
        <a:ext cx="2628900" cy="1044310"/>
      </dsp:txXfrm>
    </dsp:sp>
    <dsp:sp modelId="{C3820F0F-F903-4D16-8906-9CF1796717AF}">
      <dsp:nvSpPr>
        <dsp:cNvPr id="0" name=""/>
        <dsp:cNvSpPr/>
      </dsp:nvSpPr>
      <dsp:spPr>
        <a:xfrm>
          <a:off x="1840230" y="1044310"/>
          <a:ext cx="1577340" cy="696207"/>
        </a:xfrm>
        <a:prstGeom prst="round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</a:rPr>
            <a:t>Tools Used</a:t>
          </a:r>
        </a:p>
      </dsp:txBody>
      <dsp:txXfrm>
        <a:off x="1874216" y="1078296"/>
        <a:ext cx="1509368" cy="628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2/20/2017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2/20/2017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59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E626-906D-41A7-B7C2-DD42A2BCDDF3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9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0225-B5BC-4158-8DE5-B5A47E02744F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0028-50DE-4406-9148-1A8A39E5843C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2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4474-9CF3-4F84-9D1C-18A200DE2116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67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2" y="1845734"/>
            <a:ext cx="4936474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C38-790C-4ADD-840E-1CEDCE527A55}" type="datetime1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4"/>
            <a:ext cx="4936474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069-E7E7-489D-AC81-7673B4F372AD}" type="datetime1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2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0D11-7633-4F82-9141-81CA15EB55B0}" type="datetime1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5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D090-C296-4756-8FB0-123F8DB877EA}" type="datetime1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Jason Lindsley - MIS 5211 - Scanning Exercise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4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fld id="{4C9577AA-DE45-4BD0-8E5E-F34615D0716E}" type="datetime1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Jason Lindsley - MIS 5211 - Scanning Exercise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7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2259-2A75-4900-9A29-83D8922C3348}" type="datetime1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9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1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2E23C7-2156-4CA8-B16D-361622EE1F36}" type="datetime1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83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Metasploit</a:t>
            </a:r>
            <a:r>
              <a:rPr lang="en-US" dirty="0"/>
              <a:t> Analysis Report 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1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5225" y="6459786"/>
            <a:ext cx="4821548" cy="365125"/>
          </a:xfrm>
        </p:spPr>
        <p:txBody>
          <a:bodyPr/>
          <a:lstStyle/>
          <a:p>
            <a:r>
              <a:rPr lang="en-US" dirty="0"/>
              <a:t>Jason Lindsley - MIS 5212 – </a:t>
            </a:r>
            <a:r>
              <a:rPr lang="en-US" dirty="0" err="1"/>
              <a:t>metasploit</a:t>
            </a:r>
            <a:r>
              <a:rPr lang="en-US" dirty="0"/>
              <a:t> Analysis Report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6399" y="1887179"/>
            <a:ext cx="8839199" cy="533400"/>
          </a:xfrm>
          <a:prstGeom prst="rect">
            <a:avLst/>
          </a:prstGeom>
          <a:solidFill>
            <a:schemeClr val="accent2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>
                <a:solidFill>
                  <a:schemeClr val="tx1"/>
                </a:solidFill>
              </a:rPr>
              <a:t>Objective</a:t>
            </a:r>
            <a:r>
              <a:rPr lang="en-US" sz="2000" dirty="0">
                <a:solidFill>
                  <a:schemeClr val="tx1"/>
                </a:solidFill>
              </a:rPr>
              <a:t>: Utilize </a:t>
            </a:r>
            <a:r>
              <a:rPr lang="en-US" sz="2000" dirty="0" err="1">
                <a:solidFill>
                  <a:schemeClr val="tx1"/>
                </a:solidFill>
              </a:rPr>
              <a:t>Metasploit</a:t>
            </a:r>
            <a:r>
              <a:rPr lang="en-US" sz="2000" dirty="0">
                <a:solidFill>
                  <a:schemeClr val="tx1"/>
                </a:solidFill>
              </a:rPr>
              <a:t> to successfully run an exploit against a vulnerable host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10804236"/>
              </p:ext>
            </p:extLst>
          </p:nvPr>
        </p:nvGraphicFramePr>
        <p:xfrm>
          <a:off x="684212" y="3082573"/>
          <a:ext cx="5257800" cy="2784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&lt;strong&gt;Target&lt;/strong&gt; by J_Alves - A simple red &lt;strong&gt;target&lt;/strong&gt; sign, done in Inkscape.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450" y="2561638"/>
            <a:ext cx="3762962" cy="3762962"/>
          </a:xfrm>
          <a:prstGeom prst="rect">
            <a:avLst/>
          </a:prstGeom>
        </p:spPr>
      </p:pic>
      <p:sp>
        <p:nvSpPr>
          <p:cNvPr id="6" name="Striped Right Arrow 5"/>
          <p:cNvSpPr/>
          <p:nvPr/>
        </p:nvSpPr>
        <p:spPr>
          <a:xfrm>
            <a:off x="6018212" y="4114800"/>
            <a:ext cx="1600200" cy="685800"/>
          </a:xfrm>
          <a:prstGeom prst="stripedRightArrow">
            <a:avLst/>
          </a:prstGeom>
          <a:solidFill>
            <a:srgbClr val="99CB38">
              <a:lumMod val="40000"/>
              <a:lumOff val="60000"/>
            </a:srgbClr>
          </a:solidFill>
          <a:ln w="15875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</a:ln>
          <a:effectLst/>
        </p:spPr>
        <p:txBody>
          <a:bodyPr spcFirstLastPara="0" vert="horz" wrap="square" lIns="263144" tIns="263144" rIns="263144" bIns="263144" numCol="1" spcCol="1270" anchor="ctr" anchorCtr="0">
            <a:noAutofit/>
          </a:bodyPr>
          <a:lstStyle/>
          <a:p>
            <a:pPr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latin typeface="Calibri" panose="020F0502020204030204"/>
              </a:rPr>
              <a:t>Target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330" y="3664264"/>
            <a:ext cx="2611201" cy="16052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44" y="3276600"/>
            <a:ext cx="1981204" cy="9906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82" y="3480009"/>
            <a:ext cx="2388208" cy="5837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82" y="4953000"/>
            <a:ext cx="2054977" cy="5562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701" y="4675054"/>
            <a:ext cx="995792" cy="99579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377589" y="3782856"/>
            <a:ext cx="2338681" cy="333772"/>
          </a:xfrm>
          <a:prstGeom prst="rect">
            <a:avLst/>
          </a:prstGeom>
          <a:solidFill>
            <a:srgbClr val="4EB3CF">
              <a:lumMod val="75000"/>
            </a:srgbClr>
          </a:solidFill>
          <a:ln w="15875" cap="flat" cmpd="sng" algn="ctr">
            <a:noFill/>
            <a:prstDash val="solid"/>
          </a:ln>
          <a:effectLst/>
        </p:spPr>
        <p:txBody>
          <a:bodyPr spcFirstLastPara="0" vert="horz" wrap="square" lIns="91440" tIns="91440" rIns="91440" bIns="91440" numCol="1" spcCol="1270" anchor="ctr" anchorCtr="0"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 err="1"/>
              <a:t>Metasploitable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65612" y="3470908"/>
            <a:ext cx="3428999" cy="28329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C:\Users\tug29037\AppData\Local\Temp\SNAGHTML6c1ded7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8" y="3493770"/>
            <a:ext cx="3126634" cy="274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hevron 10"/>
          <p:cNvSpPr/>
          <p:nvPr/>
        </p:nvSpPr>
        <p:spPr>
          <a:xfrm>
            <a:off x="333684" y="1854269"/>
            <a:ext cx="3855728" cy="1524000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u="sng" dirty="0"/>
              <a:t>Info Gathering</a:t>
            </a:r>
          </a:p>
          <a:p>
            <a:pPr algn="ctr"/>
            <a:endParaRPr lang="en-US" sz="600" dirty="0"/>
          </a:p>
          <a:p>
            <a:pPr algn="ctr"/>
            <a:r>
              <a:rPr lang="en-US" sz="1600" dirty="0"/>
              <a:t>Use NMAP to identify target host IP Address, open ports, and OS version</a:t>
            </a:r>
          </a:p>
        </p:txBody>
      </p:sp>
      <p:sp>
        <p:nvSpPr>
          <p:cNvPr id="37" name="Chevron 36"/>
          <p:cNvSpPr/>
          <p:nvPr/>
        </p:nvSpPr>
        <p:spPr>
          <a:xfrm>
            <a:off x="4113212" y="1842135"/>
            <a:ext cx="3886200" cy="1524000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u="sng" dirty="0"/>
              <a:t>Vulnerability Scanning</a:t>
            </a:r>
          </a:p>
          <a:p>
            <a:pPr algn="ctr"/>
            <a:endParaRPr lang="en-US" sz="600" dirty="0"/>
          </a:p>
          <a:p>
            <a:pPr algn="ctr"/>
            <a:r>
              <a:rPr lang="en-US" sz="1600" dirty="0"/>
              <a:t>Perform Nessus Basic Network Scan to identify  vulnerabilities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964" y="5029200"/>
            <a:ext cx="2985048" cy="3218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0964" y="3581400"/>
            <a:ext cx="2985048" cy="141584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0964" y="5384937"/>
            <a:ext cx="1371600" cy="85417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5871" y="5519049"/>
            <a:ext cx="1666050" cy="599778"/>
          </a:xfrm>
          <a:prstGeom prst="rect">
            <a:avLst/>
          </a:prstGeom>
        </p:spPr>
      </p:pic>
      <p:sp>
        <p:nvSpPr>
          <p:cNvPr id="47" name="Chevron 46"/>
          <p:cNvSpPr/>
          <p:nvPr/>
        </p:nvSpPr>
        <p:spPr>
          <a:xfrm>
            <a:off x="7923212" y="1838413"/>
            <a:ext cx="3895408" cy="1524000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u="sng" dirty="0"/>
              <a:t>Exploitation</a:t>
            </a:r>
          </a:p>
          <a:p>
            <a:pPr algn="ctr"/>
            <a:endParaRPr lang="en-US" sz="600" dirty="0"/>
          </a:p>
          <a:p>
            <a:pPr algn="ctr"/>
            <a:r>
              <a:rPr lang="en-US" sz="1600" dirty="0"/>
              <a:t>Use </a:t>
            </a:r>
            <a:r>
              <a:rPr lang="en-US" sz="1600" dirty="0" err="1"/>
              <a:t>Metasploit</a:t>
            </a:r>
            <a:r>
              <a:rPr lang="en-US" sz="1600" dirty="0"/>
              <a:t> to identify exploit and payload, set options, and deliver exploit to target</a:t>
            </a:r>
          </a:p>
        </p:txBody>
      </p:sp>
      <p:sp>
        <p:nvSpPr>
          <p:cNvPr id="4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5225" y="6459786"/>
            <a:ext cx="4821548" cy="365125"/>
          </a:xfrm>
        </p:spPr>
        <p:txBody>
          <a:bodyPr/>
          <a:lstStyle/>
          <a:p>
            <a:r>
              <a:rPr lang="en-US" dirty="0"/>
              <a:t>Jason Lindsley - MIS 5212 – </a:t>
            </a:r>
            <a:r>
              <a:rPr lang="en-US" dirty="0" err="1"/>
              <a:t>metasploit</a:t>
            </a:r>
            <a:r>
              <a:rPr lang="en-US" dirty="0"/>
              <a:t> Analysis Report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999412" y="3455668"/>
            <a:ext cx="3428999" cy="28329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C:\Users\tug29037\AppData\Local\Temp\SNAGHTML6c400c6c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2" y="3486150"/>
            <a:ext cx="1991678" cy="24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92343" y="3808576"/>
            <a:ext cx="2848563" cy="15143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44159" y="4035357"/>
            <a:ext cx="2246053" cy="1222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02185" y="5332992"/>
            <a:ext cx="3114482" cy="68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Exploitation Results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3212" y="2002901"/>
            <a:ext cx="1180941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Identified the </a:t>
            </a:r>
            <a:r>
              <a:rPr lang="en-US" sz="2800" dirty="0" err="1"/>
              <a:t>UnrealIRCD</a:t>
            </a:r>
            <a:r>
              <a:rPr lang="en-US" sz="2800" dirty="0"/>
              <a:t> 3.2.8.1 Backdoor Command Execution vulnerability using Nessus Basic Network Scanner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Identified exploit in </a:t>
            </a:r>
            <a:r>
              <a:rPr lang="en-US" sz="2800" dirty="0" err="1"/>
              <a:t>Metasploit</a:t>
            </a:r>
            <a:r>
              <a:rPr lang="en-US" sz="2800" dirty="0"/>
              <a:t> with “Excellent” rank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Executed exploit to establish double Reverse TCP Unix Command Shell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Ran “</a:t>
            </a:r>
            <a:r>
              <a:rPr lang="en-US" sz="2800" dirty="0" err="1"/>
              <a:t>whoami</a:t>
            </a:r>
            <a:r>
              <a:rPr lang="en-US" sz="2800" dirty="0"/>
              <a:t>” command to identify my user identity as “root”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Obtained a list of users on target host (via “cat </a:t>
            </a:r>
            <a:r>
              <a:rPr lang="en-US" sz="2800" dirty="0" err="1"/>
              <a:t>etc</a:t>
            </a:r>
            <a:r>
              <a:rPr lang="en-US" sz="2800" dirty="0"/>
              <a:t>/</a:t>
            </a:r>
            <a:r>
              <a:rPr lang="en-US" sz="2800" dirty="0" err="1"/>
              <a:t>passwd</a:t>
            </a:r>
            <a:r>
              <a:rPr lang="en-US" sz="2800" dirty="0"/>
              <a:t>” command)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5225" y="6459786"/>
            <a:ext cx="4821548" cy="365125"/>
          </a:xfrm>
        </p:spPr>
        <p:txBody>
          <a:bodyPr/>
          <a:lstStyle/>
          <a:p>
            <a:r>
              <a:rPr lang="en-US" dirty="0"/>
              <a:t>Jason Lindsley - MIS 5212 – </a:t>
            </a:r>
            <a:r>
              <a:rPr lang="en-US" dirty="0" err="1"/>
              <a:t>metasploit</a:t>
            </a:r>
            <a:r>
              <a:rPr lang="en-US" dirty="0"/>
              <a:t> Analysis Report</a:t>
            </a:r>
          </a:p>
        </p:txBody>
      </p:sp>
    </p:spTree>
    <p:extLst>
      <p:ext uri="{BB962C8B-B14F-4D97-AF65-F5344CB8AC3E}">
        <p14:creationId xmlns:p14="http://schemas.microsoft.com/office/powerpoint/2010/main" val="114124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E41224-0370-4595-877C-23316CD8000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873beb7-5857-4685-be1f-d57550cc96c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3579</TotalTime>
  <Words>160</Words>
  <Application>Microsoft Office PowerPoint</Application>
  <PresentationFormat>Custom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Retrospect</vt:lpstr>
      <vt:lpstr>Metasploit Analysis Report Overview</vt:lpstr>
      <vt:lpstr>Approach</vt:lpstr>
      <vt:lpstr>Exploitation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Assessment</dc:title>
  <dc:creator>Jason A Lindsley</dc:creator>
  <cp:lastModifiedBy>Jason A Lindsley</cp:lastModifiedBy>
  <cp:revision>36</cp:revision>
  <dcterms:created xsi:type="dcterms:W3CDTF">2016-10-25T00:13:31Z</dcterms:created>
  <dcterms:modified xsi:type="dcterms:W3CDTF">2017-02-22T04:22:41Z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