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80" d="100"/>
          <a:sy n="80" d="100"/>
        </p:scale>
        <p:origin x="9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813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652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980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474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923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217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36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4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3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0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9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9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2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2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5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2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C5B261-8843-42D1-AAFC-05E20E2D9B9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4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Exploiting Metasploitable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Marcus </a:t>
            </a:r>
            <a:r>
              <a:rPr lang="en-US" dirty="0" smtClean="0"/>
              <a:t>Wilson</a:t>
            </a:r>
          </a:p>
          <a:p>
            <a:r>
              <a:rPr lang="en-US" dirty="0" smtClean="0"/>
              <a:t>Advanced Penetration Testing</a:t>
            </a:r>
          </a:p>
          <a:p>
            <a:r>
              <a:rPr lang="en-US" dirty="0" smtClean="0"/>
              <a:t>MIS 5212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5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798" y="379213"/>
            <a:ext cx="10018713" cy="643841"/>
          </a:xfrm>
        </p:spPr>
        <p:txBody>
          <a:bodyPr>
            <a:noAutofit/>
          </a:bodyPr>
          <a:lstStyle/>
          <a:p>
            <a:r>
              <a:rPr lang="en-US" dirty="0"/>
              <a:t>Exploit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47" y="1116195"/>
            <a:ext cx="1548025" cy="1227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5729" y="2310556"/>
            <a:ext cx="414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Source Operating System: </a:t>
            </a:r>
            <a:r>
              <a:rPr lang="en-US" dirty="0"/>
              <a:t>Kali Linux VM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Source IP Address: </a:t>
            </a:r>
            <a:r>
              <a:rPr lang="en-US" dirty="0"/>
              <a:t>192.168.80.128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60036" y="1729823"/>
            <a:ext cx="4775200" cy="1227064"/>
            <a:chOff x="6356133" y="2068079"/>
            <a:chExt cx="4775200" cy="12270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1976" y="2068079"/>
              <a:ext cx="3183515" cy="5234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56133" y="2648812"/>
              <a:ext cx="477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Target Operating System: </a:t>
              </a:r>
              <a:r>
                <a:rPr lang="en-US" dirty="0"/>
                <a:t>Metasploitable 2 VM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Target IP Address: </a:t>
              </a:r>
              <a:r>
                <a:rPr lang="en-US" dirty="0"/>
                <a:t>192.168.80.131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83648" y="4447471"/>
            <a:ext cx="4881130" cy="2248820"/>
            <a:chOff x="6008543" y="3814208"/>
            <a:chExt cx="4881130" cy="22488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8543" y="3814208"/>
              <a:ext cx="4881130" cy="1930596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6008543" y="4748169"/>
              <a:ext cx="3672352" cy="2768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>
              <a:stCxn id="9" idx="2"/>
            </p:cNvCxnSpPr>
            <p:nvPr/>
          </p:nvCxnSpPr>
          <p:spPr>
            <a:xfrm>
              <a:off x="7844719" y="5025006"/>
              <a:ext cx="0" cy="780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766082" y="5601363"/>
              <a:ext cx="2528919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200"/>
              </a:lvl1pPr>
            </a:lstStyle>
            <a:p>
              <a:r>
                <a:rPr lang="en-US" dirty="0"/>
                <a:t>Port 21 for ftp service is open and running vsftpd 2.3.4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352209" y="3596085"/>
            <a:ext cx="403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NMAP </a:t>
            </a:r>
            <a:r>
              <a:rPr lang="en-US" sz="2800" dirty="0"/>
              <a:t>Reconnaissance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97663" y="4439108"/>
            <a:ext cx="4946263" cy="1219161"/>
            <a:chOff x="1213773" y="4266332"/>
            <a:chExt cx="4946263" cy="121916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5443" y="4266332"/>
              <a:ext cx="4914593" cy="455913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213773" y="4266332"/>
              <a:ext cx="3672352" cy="1811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>
              <a:stCxn id="22" idx="2"/>
            </p:cNvCxnSpPr>
            <p:nvPr/>
          </p:nvCxnSpPr>
          <p:spPr>
            <a:xfrm>
              <a:off x="3049949" y="4447471"/>
              <a:ext cx="0" cy="780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971312" y="5023828"/>
              <a:ext cx="2709745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200"/>
              </a:lvl1pPr>
            </a:lstStyle>
            <a:p>
              <a:r>
                <a:rPr lang="en-US" dirty="0"/>
                <a:t>Port 3306 for MySQL service is open and running MySQL 5.0.51a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24692" y="4164334"/>
            <a:ext cx="830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 System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40624" y="4176320"/>
            <a:ext cx="830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 System</a:t>
            </a:r>
          </a:p>
        </p:txBody>
      </p:sp>
    </p:spTree>
    <p:extLst>
      <p:ext uri="{BB962C8B-B14F-4D97-AF65-F5344CB8AC3E}">
        <p14:creationId xmlns:p14="http://schemas.microsoft.com/office/powerpoint/2010/main" val="42960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255" y="336567"/>
            <a:ext cx="10018713" cy="698383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FTP Exploit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333" y="1149900"/>
            <a:ext cx="6930645" cy="150263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913" y="2824961"/>
            <a:ext cx="3888064" cy="202125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573" y="5043597"/>
            <a:ext cx="6930645" cy="159263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9149449" y="1403298"/>
            <a:ext cx="2855197" cy="839106"/>
            <a:chOff x="8883941" y="1152624"/>
            <a:chExt cx="2855197" cy="839106"/>
          </a:xfrm>
        </p:grpSpPr>
        <p:sp>
          <p:nvSpPr>
            <p:cNvPr id="8" name="TextBox 7"/>
            <p:cNvSpPr txBox="1"/>
            <p:nvPr/>
          </p:nvSpPr>
          <p:spPr>
            <a:xfrm>
              <a:off x="8883941" y="1152624"/>
              <a:ext cx="2855197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200"/>
              </a:lvl1pPr>
            </a:lstStyle>
            <a:p>
              <a:r>
                <a:rPr lang="en-US" dirty="0"/>
                <a:t>Used Metasploit search to find any exploits related to vsftpd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83941" y="1714731"/>
              <a:ext cx="2855197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200"/>
              </a:lvl1pPr>
            </a:lstStyle>
            <a:p>
              <a:r>
                <a:rPr lang="en-US" dirty="0"/>
                <a:t>Found an exploit for vsftpd 2.3.4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54740" y="3083203"/>
            <a:ext cx="3095538" cy="1406613"/>
            <a:chOff x="8883941" y="1150508"/>
            <a:chExt cx="3095538" cy="1406613"/>
          </a:xfrm>
        </p:grpSpPr>
        <p:sp>
          <p:nvSpPr>
            <p:cNvPr id="13" name="TextBox 12"/>
            <p:cNvSpPr txBox="1"/>
            <p:nvPr/>
          </p:nvSpPr>
          <p:spPr>
            <a:xfrm>
              <a:off x="8883941" y="1150508"/>
              <a:ext cx="3095538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200"/>
              </a:lvl1pPr>
            </a:lstStyle>
            <a:p>
              <a:r>
                <a:rPr lang="en-US" dirty="0"/>
                <a:t>Set the RHOST to the target IP address for Metasploitable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83941" y="1726124"/>
              <a:ext cx="3095538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200"/>
              </a:lvl1pPr>
            </a:lstStyle>
            <a:p>
              <a:r>
                <a:rPr lang="en-US" dirty="0"/>
                <a:t>Found an exploit for vsftpd 2.3.4</a:t>
              </a:r>
            </a:p>
            <a:p>
              <a:endParaRPr lang="en-US" dirty="0"/>
            </a:p>
            <a:p>
              <a:r>
                <a:rPr lang="en-US" dirty="0"/>
                <a:t>Successfully used the backdoor and gained access to a shell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86254" y="3141229"/>
            <a:ext cx="3095538" cy="1202452"/>
            <a:chOff x="8883941" y="1150508"/>
            <a:chExt cx="3095538" cy="934345"/>
          </a:xfrm>
        </p:grpSpPr>
        <p:sp>
          <p:nvSpPr>
            <p:cNvPr id="16" name="TextBox 15"/>
            <p:cNvSpPr txBox="1"/>
            <p:nvPr/>
          </p:nvSpPr>
          <p:spPr>
            <a:xfrm>
              <a:off x="8883941" y="1150508"/>
              <a:ext cx="3095538" cy="358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200"/>
              </a:lvl1pPr>
            </a:lstStyle>
            <a:p>
              <a:r>
                <a:rPr lang="en-US" dirty="0"/>
                <a:t>Used a “whoami” and “pwd” commands to determine what privilege level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83941" y="1726124"/>
              <a:ext cx="3095538" cy="358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200"/>
              </a:lvl1pPr>
            </a:lstStyle>
            <a:p>
              <a:r>
                <a:rPr lang="en-US" dirty="0"/>
                <a:t>Determined it was root access in the root directory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H="1">
            <a:off x="8781980" y="1901216"/>
            <a:ext cx="21430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452683" y="4544565"/>
            <a:ext cx="0" cy="1944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2609" y="3658819"/>
            <a:ext cx="21965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21079" y="1976798"/>
            <a:ext cx="2248249" cy="179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66573" y="5050882"/>
            <a:ext cx="2692950" cy="141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529747" y="4637978"/>
            <a:ext cx="985079" cy="194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766573" y="6137067"/>
            <a:ext cx="553757" cy="499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69409" y="876482"/>
            <a:ext cx="830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 System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126" y="4771110"/>
            <a:ext cx="830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 System</a:t>
            </a:r>
          </a:p>
        </p:txBody>
      </p:sp>
    </p:spTree>
    <p:extLst>
      <p:ext uri="{BB962C8B-B14F-4D97-AF65-F5344CB8AC3E}">
        <p14:creationId xmlns:p14="http://schemas.microsoft.com/office/powerpoint/2010/main" val="253548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095" y="291519"/>
            <a:ext cx="10018713" cy="723550"/>
          </a:xfrm>
        </p:spPr>
        <p:txBody>
          <a:bodyPr/>
          <a:lstStyle/>
          <a:p>
            <a:r>
              <a:rPr lang="en-US" dirty="0"/>
              <a:t>FTP Exploit Continued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087" y="1153208"/>
            <a:ext cx="3381193" cy="72751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70742" y="2038461"/>
            <a:ext cx="309553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Used the root shell access to change the root password to the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5087" y="2607770"/>
            <a:ext cx="3095538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Attempted to SU to root user on the Metasploitable VM using original default password and failed. Root password was successfully changed using exploited shell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55832" y="1309664"/>
            <a:ext cx="4493982" cy="2166520"/>
            <a:chOff x="7158327" y="3269097"/>
            <a:chExt cx="4493982" cy="2166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8327" y="3269097"/>
              <a:ext cx="4493982" cy="2166520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650680" y="4812547"/>
              <a:ext cx="22314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</a:rPr>
                <a:t>msfadmin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0680" y="5101005"/>
              <a:ext cx="22314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</a:rPr>
                <a:t>TempleOwls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396" y="3867187"/>
            <a:ext cx="4401445" cy="270990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2783" y="3770779"/>
            <a:ext cx="3966696" cy="290272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093715" y="4320330"/>
            <a:ext cx="221973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Additionally used the mysql_login exploit to check for MySQL root access which was successful due to a blank root password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62396" y="3867187"/>
            <a:ext cx="2248249" cy="179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80572" y="4170589"/>
            <a:ext cx="2802782" cy="132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462396" y="4585606"/>
            <a:ext cx="2802782" cy="132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480572" y="5912083"/>
            <a:ext cx="3851406" cy="164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012783" y="3770780"/>
            <a:ext cx="2637031" cy="964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012783" y="5132612"/>
            <a:ext cx="1198329" cy="1335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395670" y="5477096"/>
            <a:ext cx="239925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Successfully gained root access and created a new MySQL user with root access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14391" y="3750957"/>
            <a:ext cx="2473534" cy="4116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MySQL Exploit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10645" y="3021256"/>
            <a:ext cx="21965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2548507" y="2121337"/>
            <a:ext cx="0" cy="2057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9251" y="898673"/>
            <a:ext cx="830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 System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49860" y="1067372"/>
            <a:ext cx="830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Target System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2758" y="3611473"/>
            <a:ext cx="830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 System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63841" y="3512699"/>
            <a:ext cx="830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 System</a:t>
            </a:r>
          </a:p>
        </p:txBody>
      </p:sp>
    </p:spTree>
    <p:extLst>
      <p:ext uri="{BB962C8B-B14F-4D97-AF65-F5344CB8AC3E}">
        <p14:creationId xmlns:p14="http://schemas.microsoft.com/office/powerpoint/2010/main" val="1736854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1367</TotalTime>
  <Words>222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Corbel</vt:lpstr>
      <vt:lpstr>Parallax</vt:lpstr>
      <vt:lpstr>Exploiting Metasploitable</vt:lpstr>
      <vt:lpstr>Exploit Background</vt:lpstr>
      <vt:lpstr>The FTP Exploit</vt:lpstr>
      <vt:lpstr>FTP Exploit Continued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Attacking Metasploitable</dc:title>
  <dc:creator>Marcus</dc:creator>
  <cp:lastModifiedBy>Wilson, Marcus</cp:lastModifiedBy>
  <cp:revision>12</cp:revision>
  <dcterms:created xsi:type="dcterms:W3CDTF">2017-02-09T00:59:07Z</dcterms:created>
  <dcterms:modified xsi:type="dcterms:W3CDTF">2017-02-22T18:25:40Z</dcterms:modified>
</cp:coreProperties>
</file>