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9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8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6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43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20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06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6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6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8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9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9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1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8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95398F-0E51-4C8D-8D9C-9D8494C3EF4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F8E0DF-2D94-48C8-95ED-54F12F9B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6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Metasploit</a:t>
            </a:r>
            <a:r>
              <a:rPr lang="en-US" dirty="0" smtClean="0"/>
              <a:t> Assignment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Anthony Fecondo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7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NMAP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Ifconfig</a:t>
            </a:r>
            <a:r>
              <a:rPr lang="en-US" sz="3200" dirty="0" smtClean="0"/>
              <a:t> on </a:t>
            </a:r>
            <a:r>
              <a:rPr lang="en-US" sz="3200" dirty="0" err="1" smtClean="0"/>
              <a:t>metasploitable</a:t>
            </a:r>
            <a:endParaRPr lang="en-US" sz="3200" dirty="0" smtClean="0"/>
          </a:p>
          <a:p>
            <a:r>
              <a:rPr lang="en-US" sz="3200" dirty="0" err="1" smtClean="0"/>
              <a:t>Nmap</a:t>
            </a:r>
            <a:r>
              <a:rPr lang="en-US" sz="3200" dirty="0" smtClean="0"/>
              <a:t> –</a:t>
            </a:r>
            <a:r>
              <a:rPr lang="en-US" sz="3200" dirty="0" err="1" smtClean="0"/>
              <a:t>sS</a:t>
            </a:r>
            <a:r>
              <a:rPr lang="en-US" sz="3200" dirty="0" smtClean="0"/>
              <a:t> –A 192.168.171.141</a:t>
            </a:r>
          </a:p>
          <a:p>
            <a:r>
              <a:rPr lang="en-US" sz="3200" dirty="0" smtClean="0"/>
              <a:t>Showed Open Ports, OS info, </a:t>
            </a:r>
            <a:r>
              <a:rPr lang="en-US" sz="3200" dirty="0" err="1" smtClean="0"/>
              <a:t>etc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222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Exploits – unreal </a:t>
            </a:r>
            <a:r>
              <a:rPr lang="en-US" sz="4400" dirty="0" err="1" smtClean="0"/>
              <a:t>ircd</a:t>
            </a:r>
            <a:r>
              <a:rPr lang="en-US" sz="4400" dirty="0" smtClean="0"/>
              <a:t> 3281 backdoor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338"/>
            <a:ext cx="6488288" cy="3649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0303" y="3389970"/>
            <a:ext cx="4873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Opened the exploit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Set the RHOST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Ran the exploit</a:t>
            </a:r>
          </a:p>
          <a:p>
            <a:endParaRPr lang="en-US" sz="3200" dirty="0"/>
          </a:p>
          <a:p>
            <a:r>
              <a:rPr lang="en-US" sz="3200" dirty="0" smtClean="0"/>
              <a:t>Opened a terminal in Target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555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Exploits – </a:t>
            </a:r>
            <a:r>
              <a:rPr lang="en-US" sz="4800" dirty="0" err="1" smtClean="0"/>
              <a:t>php_cgi_arg_injection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358"/>
            <a:ext cx="6253586" cy="351764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34" y="2065867"/>
            <a:ext cx="6474869" cy="36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54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</TotalTime>
  <Words>45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Celestial</vt:lpstr>
      <vt:lpstr>Metasploit Assignment</vt:lpstr>
      <vt:lpstr>NMAP</vt:lpstr>
      <vt:lpstr>Exploits – unreal ircd 3281 backdoor</vt:lpstr>
      <vt:lpstr>Exploits – php_cgi_arg_injection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Metasploit Assignment</dc:title>
  <dc:creator>Anthony</dc:creator>
  <cp:lastModifiedBy>Anthony</cp:lastModifiedBy>
  <cp:revision>2</cp:revision>
  <dcterms:created xsi:type="dcterms:W3CDTF">2017-02-21T20:23:37Z</dcterms:created>
  <dcterms:modified xsi:type="dcterms:W3CDTF">2017-02-21T20:27:00Z</dcterms:modified>
</cp:coreProperties>
</file>