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91741E-2C04-48BB-BD8B-25C36D02F09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5664EE-9537-49D7-A1B9-1CBFDD581D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0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741E-2C04-48BB-BD8B-25C36D02F09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EE-9537-49D7-A1B9-1CBFDD581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741E-2C04-48BB-BD8B-25C36D02F09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EE-9537-49D7-A1B9-1CBFDD581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741E-2C04-48BB-BD8B-25C36D02F09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EE-9537-49D7-A1B9-1CBFDD581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741E-2C04-48BB-BD8B-25C36D02F09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EE-9537-49D7-A1B9-1CBFDD581DD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4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741E-2C04-48BB-BD8B-25C36D02F09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EE-9537-49D7-A1B9-1CBFDD581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741E-2C04-48BB-BD8B-25C36D02F09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EE-9537-49D7-A1B9-1CBFDD581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6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741E-2C04-48BB-BD8B-25C36D02F09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EE-9537-49D7-A1B9-1CBFDD581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2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741E-2C04-48BB-BD8B-25C36D02F09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EE-9537-49D7-A1B9-1CBFDD581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9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741E-2C04-48BB-BD8B-25C36D02F09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EE-9537-49D7-A1B9-1CBFDD581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6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741E-2C04-48BB-BD8B-25C36D02F09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4EE-9537-49D7-A1B9-1CBFDD581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91741E-2C04-48BB-BD8B-25C36D02F09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55664EE-9537-49D7-A1B9-1CBFDD581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8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Metasploit Assignment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Jimmy Jouthe</a:t>
            </a:r>
          </a:p>
          <a:p>
            <a:r>
              <a:rPr lang="en-US" dirty="0"/>
              <a:t>5212.001 Advanced Penetration Testing </a:t>
            </a:r>
          </a:p>
        </p:txBody>
      </p:sp>
    </p:spTree>
    <p:extLst>
      <p:ext uri="{BB962C8B-B14F-4D97-AF65-F5344CB8AC3E}">
        <p14:creationId xmlns:p14="http://schemas.microsoft.com/office/powerpoint/2010/main" val="146429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Host: Metasploitable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61102"/>
          <a:stretch/>
        </p:blipFill>
        <p:spPr>
          <a:xfrm>
            <a:off x="1143000" y="1684833"/>
            <a:ext cx="4434840" cy="16925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5" r="2805" b="1903"/>
          <a:stretch/>
        </p:blipFill>
        <p:spPr>
          <a:xfrm>
            <a:off x="6870999" y="1690688"/>
            <a:ext cx="4147521" cy="3098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372325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NMAP was performed on the target host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1" y="4438411"/>
            <a:ext cx="4434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closer look reveals that the postgresql service is running on port 5432 in the target host machine</a:t>
            </a:r>
          </a:p>
        </p:txBody>
      </p:sp>
    </p:spTree>
    <p:extLst>
      <p:ext uri="{BB962C8B-B14F-4D97-AF65-F5344CB8AC3E}">
        <p14:creationId xmlns:p14="http://schemas.microsoft.com/office/powerpoint/2010/main" val="73439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PostgreSQL Vulnerability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3"/>
          <a:stretch/>
        </p:blipFill>
        <p:spPr>
          <a:xfrm>
            <a:off x="5309523" y="1737360"/>
            <a:ext cx="6044277" cy="3426582"/>
          </a:xfrm>
        </p:spPr>
      </p:pic>
      <p:sp>
        <p:nvSpPr>
          <p:cNvPr id="5" name="TextBox 4"/>
          <p:cNvSpPr txBox="1"/>
          <p:nvPr/>
        </p:nvSpPr>
        <p:spPr>
          <a:xfrm>
            <a:off x="1142999" y="1737360"/>
            <a:ext cx="36804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Searched and found some PostgreSQL exploits</a:t>
            </a:r>
          </a:p>
          <a:p>
            <a:endParaRPr lang="en-US" dirty="0"/>
          </a:p>
          <a:p>
            <a:r>
              <a:rPr lang="en-US" dirty="0"/>
              <a:t>Decided to use the ‘/</a:t>
            </a:r>
            <a:r>
              <a:rPr lang="en-US" dirty="0" err="1"/>
              <a:t>linux</a:t>
            </a:r>
            <a:r>
              <a:rPr lang="en-US" dirty="0"/>
              <a:t>/</a:t>
            </a:r>
            <a:r>
              <a:rPr lang="en-US" dirty="0" err="1"/>
              <a:t>postgres</a:t>
            </a:r>
            <a:r>
              <a:rPr lang="en-US" dirty="0"/>
              <a:t>/</a:t>
            </a:r>
            <a:r>
              <a:rPr lang="en-US" dirty="0" err="1"/>
              <a:t>postgre_payload</a:t>
            </a:r>
            <a:r>
              <a:rPr lang="en-US" dirty="0"/>
              <a:t>’ exploit</a:t>
            </a:r>
          </a:p>
          <a:p>
            <a:endParaRPr lang="en-US" dirty="0"/>
          </a:p>
          <a:p>
            <a:r>
              <a:rPr lang="en-US" dirty="0"/>
              <a:t>Set the payload to ‘</a:t>
            </a:r>
            <a:r>
              <a:rPr lang="en-US" dirty="0" err="1"/>
              <a:t>linux</a:t>
            </a:r>
            <a:r>
              <a:rPr lang="en-US" dirty="0"/>
              <a:t>/x86/</a:t>
            </a:r>
            <a:r>
              <a:rPr lang="en-US" dirty="0" err="1"/>
              <a:t>meterpreter</a:t>
            </a:r>
            <a:r>
              <a:rPr lang="en-US" dirty="0"/>
              <a:t>/</a:t>
            </a:r>
            <a:r>
              <a:rPr lang="en-US" dirty="0" err="1"/>
              <a:t>bind_tcp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3447" r="21713" b="-1403"/>
          <a:stretch/>
        </p:blipFill>
        <p:spPr>
          <a:xfrm>
            <a:off x="4972050" y="5325876"/>
            <a:ext cx="6381750" cy="67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4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Exploit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0"/>
          <a:stretch/>
        </p:blipFill>
        <p:spPr>
          <a:xfrm>
            <a:off x="1143000" y="1690689"/>
            <a:ext cx="4477223" cy="34286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62"/>
          <a:stretch/>
        </p:blipFill>
        <p:spPr>
          <a:xfrm>
            <a:off x="7098030" y="1690689"/>
            <a:ext cx="4255770" cy="3881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248671"/>
            <a:ext cx="457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Options were set, in this case the only option was RHOST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8030" y="5710336"/>
            <a:ext cx="425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Successfully entered the system</a:t>
            </a:r>
          </a:p>
        </p:txBody>
      </p:sp>
    </p:spTree>
    <p:extLst>
      <p:ext uri="{BB962C8B-B14F-4D97-AF65-F5344CB8AC3E}">
        <p14:creationId xmlns:p14="http://schemas.microsoft.com/office/powerpoint/2010/main" val="9172889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25</TotalTime>
  <Words>94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Corbel</vt:lpstr>
      <vt:lpstr>Basis</vt:lpstr>
      <vt:lpstr>Metasploit Assignment  </vt:lpstr>
      <vt:lpstr>Target Host: Metasploitable 2</vt:lpstr>
      <vt:lpstr>PostgreSQL Vulnerability </vt:lpstr>
      <vt:lpstr>Run Exploit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Metasploit Assignment</dc:title>
  <dc:creator>K C</dc:creator>
  <cp:lastModifiedBy>K C</cp:lastModifiedBy>
  <cp:revision>4</cp:revision>
  <dcterms:created xsi:type="dcterms:W3CDTF">2017-02-21T05:27:00Z</dcterms:created>
  <dcterms:modified xsi:type="dcterms:W3CDTF">2017-02-21T05:52:12Z</dcterms:modified>
</cp:coreProperties>
</file>