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0CF72-2AD3-430C-8721-EE48ADDDB45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5803F-CF6B-43D5-9077-A20B45513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6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732-E732-488F-B31B-310E8403E5A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C5C2-ADDC-444A-9B3B-E10A73176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732-E732-488F-B31B-310E8403E5A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C5C2-ADDC-444A-9B3B-E10A73176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732-E732-488F-B31B-310E8403E5A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C5C2-ADDC-444A-9B3B-E10A73176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732-E732-488F-B31B-310E8403E5A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C5C2-ADDC-444A-9B3B-E10A73176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732-E732-488F-B31B-310E8403E5A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C5C2-ADDC-444A-9B3B-E10A73176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732-E732-488F-B31B-310E8403E5A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C5C2-ADDC-444A-9B3B-E10A73176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732-E732-488F-B31B-310E8403E5A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C5C2-ADDC-444A-9B3B-E10A73176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732-E732-488F-B31B-310E8403E5A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C5C2-ADDC-444A-9B3B-E10A73176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732-E732-488F-B31B-310E8403E5A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C5C2-ADDC-444A-9B3B-E10A73176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732-E732-488F-B31B-310E8403E5A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C5C2-ADDC-444A-9B3B-E10A73176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732-E732-488F-B31B-310E8403E5A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C5C2-ADDC-444A-9B3B-E10A73176C8E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CBED9732-E732-488F-B31B-310E8403E5A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9AFC5C2-ADDC-444A-9B3B-E10A73176C8E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125113" cy="924475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Metasploit</a:t>
            </a:r>
            <a:r>
              <a:rPr lang="en-US" sz="3200" dirty="0" smtClean="0"/>
              <a:t> Project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b="1" dirty="0" smtClean="0"/>
              <a:t>For this exploit I will be using the following strategy</a:t>
            </a:r>
          </a:p>
          <a:p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Create backdoor exe file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Upload file to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Have victim computer download file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Obtain remote access and enumerate file system</a:t>
            </a:r>
          </a:p>
          <a:p>
            <a:pPr marL="0" indent="0"/>
            <a:r>
              <a:rPr lang="en-US" sz="1400" b="1" dirty="0" smtClean="0"/>
              <a:t>Tools used: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Metasploit</a:t>
            </a:r>
            <a:r>
              <a:rPr lang="en-US" sz="1400" b="1" dirty="0" smtClean="0"/>
              <a:t>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Msfconsole</a:t>
            </a: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Meterpreter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Msfvenom</a:t>
            </a:r>
            <a:endParaRPr lang="en-US" sz="1400" b="1" dirty="0" smtClean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Attacking Computer: Kali Linux</a:t>
            </a:r>
          </a:p>
          <a:p>
            <a:pPr marL="0" indent="0">
              <a:buNone/>
            </a:pPr>
            <a:r>
              <a:rPr lang="en-US" sz="1400" b="1" dirty="0" smtClean="0"/>
              <a:t>Victim Computer: Windows 7 Home Premium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32" y="762000"/>
            <a:ext cx="3514790" cy="619676"/>
          </a:xfrm>
        </p:spPr>
        <p:txBody>
          <a:bodyPr/>
          <a:lstStyle/>
          <a:p>
            <a:r>
              <a:rPr lang="en-US" sz="1400" b="1" dirty="0" smtClean="0"/>
              <a:t>First we download the latest version of Putty..</a:t>
            </a:r>
            <a:endParaRPr lang="en-US" sz="1400" b="1" dirty="0"/>
          </a:p>
        </p:txBody>
      </p:sp>
      <p:pic>
        <p:nvPicPr>
          <p:cNvPr id="1036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2" y="1828800"/>
            <a:ext cx="7038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38032" y="3200400"/>
            <a:ext cx="6981968" cy="619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b="1" dirty="0" smtClean="0"/>
              <a:t>We then add our payload to the exe </a:t>
            </a:r>
            <a:r>
              <a:rPr lang="en-US" sz="1400" b="1" dirty="0" err="1" smtClean="0"/>
              <a:t>file..once</a:t>
            </a:r>
            <a:r>
              <a:rPr lang="en-US" sz="1400" b="1" dirty="0" smtClean="0"/>
              <a:t> opened by the victim it will give us a </a:t>
            </a:r>
            <a:r>
              <a:rPr lang="en-US" sz="1400" b="1" dirty="0" err="1" smtClean="0"/>
              <a:t>meterpreter</a:t>
            </a:r>
            <a:r>
              <a:rPr lang="en-US" sz="1400" b="1" dirty="0" smtClean="0"/>
              <a:t> shell on their machine.</a:t>
            </a: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2" y="4210333"/>
            <a:ext cx="7752381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991558" cy="772076"/>
          </a:xfrm>
        </p:spPr>
        <p:txBody>
          <a:bodyPr/>
          <a:lstStyle/>
          <a:p>
            <a:r>
              <a:rPr lang="en-US" sz="1400" b="1" dirty="0" smtClean="0"/>
              <a:t>We now add our malicious file to the html file on our kali </a:t>
            </a:r>
            <a:r>
              <a:rPr lang="en-US" sz="1400" b="1" dirty="0" err="1" smtClean="0"/>
              <a:t>machine..we</a:t>
            </a:r>
            <a:r>
              <a:rPr lang="en-US" sz="1400" b="1" dirty="0" smtClean="0"/>
              <a:t> will add the file to our website. The file will be downloaded when a user clicks the “Click Here…” link.</a:t>
            </a:r>
            <a:endParaRPr lang="en-US" sz="1400" b="1" dirty="0"/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124700" cy="124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7772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1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125113" cy="924475"/>
          </a:xfrm>
        </p:spPr>
        <p:txBody>
          <a:bodyPr/>
          <a:lstStyle/>
          <a:p>
            <a:r>
              <a:rPr lang="en-US" sz="1400" b="1" dirty="0" smtClean="0"/>
              <a:t>We set up a multi handler in </a:t>
            </a:r>
            <a:r>
              <a:rPr lang="en-US" sz="1400" b="1" dirty="0" err="1" smtClean="0"/>
              <a:t>msfconsole</a:t>
            </a:r>
            <a:r>
              <a:rPr lang="en-US" sz="1400" b="1" dirty="0" smtClean="0"/>
              <a:t>, this will launch our </a:t>
            </a:r>
            <a:r>
              <a:rPr lang="en-US" sz="1400" b="1" dirty="0" err="1" smtClean="0"/>
              <a:t>meterpreter</a:t>
            </a:r>
            <a:r>
              <a:rPr lang="en-US" sz="1400" b="1" dirty="0" smtClean="0"/>
              <a:t> shell on the victim’s machine when our </a:t>
            </a:r>
            <a:r>
              <a:rPr lang="en-US" sz="1400" b="1" dirty="0" smtClean="0"/>
              <a:t>malicious </a:t>
            </a:r>
            <a:r>
              <a:rPr lang="en-US" sz="1400" b="1" dirty="0" smtClean="0"/>
              <a:t>exe file is opened.</a:t>
            </a:r>
            <a:endParaRPr lang="en-US" sz="1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77724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399" y="3810000"/>
            <a:ext cx="712511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b="1" dirty="0" smtClean="0"/>
              <a:t>Our exploit has succeeded and we have a shell on the victim’s </a:t>
            </a:r>
            <a:r>
              <a:rPr lang="en-US" sz="1400" b="1" dirty="0" err="1" smtClean="0"/>
              <a:t>machine..we</a:t>
            </a:r>
            <a:r>
              <a:rPr lang="en-US" sz="1400" b="1" dirty="0" smtClean="0"/>
              <a:t> run “ls” to enumerate the file system.</a:t>
            </a:r>
            <a:endParaRPr lang="en-US" sz="1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1" y="1524000"/>
            <a:ext cx="7124700" cy="2090376"/>
          </a:xfrm>
        </p:spPr>
      </p:pic>
    </p:spTree>
    <p:extLst>
      <p:ext uri="{BB962C8B-B14F-4D97-AF65-F5344CB8AC3E}">
        <p14:creationId xmlns:p14="http://schemas.microsoft.com/office/powerpoint/2010/main" val="10024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570</TotalTime>
  <Words>179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Autumn</vt:lpstr>
      <vt:lpstr>Metasploit Project</vt:lpstr>
      <vt:lpstr>First we download the latest version of Putty..</vt:lpstr>
      <vt:lpstr>We now add our malicious file to the html file on our kali machine..we will add the file to our website. The file will be downloaded when a user clicks the “Click Here…” link.</vt:lpstr>
      <vt:lpstr>We set up a multi handler in msfconsole, this will launch our meterpreter shell on the victim’s machine when our malicious exe file is opened.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Metasploit Project</dc:title>
  <dc:creator>SokSound</dc:creator>
  <cp:lastModifiedBy>SokSound</cp:lastModifiedBy>
  <cp:revision>20</cp:revision>
  <dcterms:created xsi:type="dcterms:W3CDTF">2017-02-20T15:18:14Z</dcterms:created>
  <dcterms:modified xsi:type="dcterms:W3CDTF">2017-02-22T10:50:44Z</dcterms:modified>
</cp:coreProperties>
</file>