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03" autoAdjust="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02A32-3246-4A5B-8C27-C25EE9426153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FE68A-AA34-4259-B66A-764AE27B46C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MIS 5212</a:t>
            </a:r>
            <a:br>
              <a:rPr lang="en-US" sz="3100" dirty="0"/>
            </a:br>
            <a:r>
              <a:rPr lang="en-US" sz="3100" dirty="0"/>
              <a:t>Jon Whitehurst</a:t>
            </a:r>
            <a:br>
              <a:rPr lang="en-US" sz="3600" dirty="0"/>
            </a:br>
            <a:r>
              <a:rPr lang="en-US" sz="3600" dirty="0"/>
              <a:t>Exploit Exercise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Simplified Attack Method:</a:t>
            </a:r>
          </a:p>
          <a:p>
            <a:pPr lvl="3"/>
            <a:r>
              <a:rPr lang="en-US" dirty="0"/>
              <a:t>Identify the Target– Using NMAP to identify the workstation and its OS and its open ports</a:t>
            </a:r>
          </a:p>
          <a:p>
            <a:pPr marL="978408" lvl="3" indent="0">
              <a:buNone/>
            </a:pPr>
            <a:endParaRPr lang="en-US" dirty="0"/>
          </a:p>
          <a:p>
            <a:pPr lvl="3"/>
            <a:r>
              <a:rPr lang="en-US" dirty="0"/>
              <a:t>Identify the Target’s weakness – Using Nessus as a tool to identify the vulnerabilities of the workstation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Exploit the Target’s weakness – Using </a:t>
            </a:r>
            <a:r>
              <a:rPr lang="en-US" dirty="0" err="1"/>
              <a:t>Metasploit</a:t>
            </a:r>
            <a:r>
              <a:rPr lang="en-US" dirty="0"/>
              <a:t> to carry out the vulnerability and expose the weakness.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r>
              <a:rPr lang="en-US" dirty="0"/>
              <a:t>NMAP –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" y="4152900"/>
            <a:ext cx="8677275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" y="707401"/>
            <a:ext cx="8715375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Nessus – </a:t>
            </a:r>
          </a:p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0" y="2514600"/>
            <a:ext cx="8697539" cy="2391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MetaSploit</a:t>
            </a:r>
            <a:r>
              <a:rPr lang="en-US" dirty="0"/>
              <a:t> –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515302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6" y="2879217"/>
            <a:ext cx="6921984" cy="175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69" y="4749006"/>
            <a:ext cx="6954078" cy="12361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62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 2</vt:lpstr>
      <vt:lpstr>Flow</vt:lpstr>
      <vt:lpstr>   MIS 5212 Jon Whitehurst Exploit Exercise</vt:lpstr>
      <vt:lpstr>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whitehuj</dc:creator>
  <cp:lastModifiedBy>Jon Whitehurst</cp:lastModifiedBy>
  <cp:revision>26</cp:revision>
  <dcterms:created xsi:type="dcterms:W3CDTF">2016-09-23T03:32:29Z</dcterms:created>
  <dcterms:modified xsi:type="dcterms:W3CDTF">2017-03-05T23:16:15Z</dcterms:modified>
</cp:coreProperties>
</file>