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888" r:id="rId3"/>
    <p:sldId id="916" r:id="rId4"/>
    <p:sldId id="917" r:id="rId5"/>
    <p:sldId id="528" r:id="rId6"/>
    <p:sldId id="39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EAD8-6D9C-474A-80E8-55CD568CC287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81E-3D39-4640-8F50-0F2C7E59BD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F16FC-DB13-4775-8542-A0839789E26D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C08E-2CD5-4480-99D2-BB5B6DFF4394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E81B-1403-4C3D-B531-0F099872ECE3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5903-7047-4F5D-8686-6626786867B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707E-D9EE-4D7D-9620-459B3B8D359B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3512-1900-4914-88BF-994DCED40401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05FA-77E8-486D-A72C-29A302D25A58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0C28-E26C-4DC7-93F7-CB9C6847859B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5A80-EBA4-49DF-8F85-F594DC2D708F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1642-F15F-4E65-B44C-4ABA64DEB2C4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2636-F1D8-451B-B1F1-F0B47FB23766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61B9F9-BE58-4BA5-A3D6-0A21342FEC76}" type="datetime1">
              <a:rPr lang="en-US" smtClean="0"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mis5212sec001sp2017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java/javase/downloads/index.html" TargetMode="External"/><Relationship Id="rId2" Type="http://schemas.openxmlformats.org/officeDocument/2006/relationships/hyperlink" Target="https://github.com/WebGoat/WebGoat/wiki/Running-WebGoa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Penetration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MIS 5212.001</a:t>
            </a:r>
          </a:p>
          <a:p>
            <a:r>
              <a:rPr lang="en-US" dirty="0" smtClean="0"/>
              <a:t>Week </a:t>
            </a:r>
            <a:r>
              <a:rPr lang="en-US" dirty="0" smtClean="0"/>
              <a:t>7</a:t>
            </a:r>
            <a:endParaRPr lang="en-US" dirty="0" smtClean="0"/>
          </a:p>
          <a:p>
            <a:r>
              <a:rPr lang="en-US" sz="2200" dirty="0"/>
              <a:t>Site: </a:t>
            </a:r>
            <a:r>
              <a:rPr lang="en-US" sz="1900" dirty="0">
                <a:hlinkClick r:id="rId2"/>
              </a:rPr>
              <a:t>http://community.mis.temple.edu/mis5212sec001sp2017/</a:t>
            </a:r>
            <a:endParaRPr lang="en-US" sz="19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</a:t>
            </a:r>
            <a:r>
              <a:rPr lang="en-US" dirty="0" err="1" smtClean="0"/>
              <a:t>WebGoat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can download </a:t>
            </a:r>
            <a:r>
              <a:rPr lang="en-US" dirty="0" err="1" smtClean="0"/>
              <a:t>WebGoat</a:t>
            </a:r>
            <a:r>
              <a:rPr lang="en-US" dirty="0" smtClean="0"/>
              <a:t> at: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github.com/WebGoat/WebGoat/wiki/Running-WebGoat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 smtClean="0"/>
              <a:t>will also need  Java &gt;= 1.6 (JDK 1.7 Recommended)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www.oracle.com/technetwork/java/javase/downloads/index.html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5212.001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2667000"/>
            <a:ext cx="4800600" cy="207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78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WebGoat</a:t>
            </a:r>
            <a:r>
              <a:rPr lang="en-US" dirty="0" smtClean="0"/>
              <a:t>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Access Control Flaws</a:t>
            </a:r>
          </a:p>
          <a:p>
            <a:pPr lvl="1"/>
            <a:r>
              <a:rPr lang="en-US" dirty="0" smtClean="0"/>
              <a:t>Stage 1</a:t>
            </a:r>
          </a:p>
          <a:p>
            <a:pPr lvl="1"/>
            <a:r>
              <a:rPr lang="en-US" dirty="0" smtClean="0"/>
              <a:t>Stage 3</a:t>
            </a:r>
          </a:p>
          <a:p>
            <a:r>
              <a:rPr lang="en-US" dirty="0" smtClean="0"/>
              <a:t>Authentication Flaws</a:t>
            </a:r>
          </a:p>
          <a:p>
            <a:r>
              <a:rPr lang="en-US" dirty="0" smtClean="0"/>
              <a:t>Cross-Site Scripting</a:t>
            </a:r>
          </a:p>
          <a:p>
            <a:pPr lvl="1"/>
            <a:r>
              <a:rPr lang="en-US" dirty="0" smtClean="0"/>
              <a:t>Phishing</a:t>
            </a:r>
          </a:p>
          <a:p>
            <a:pPr lvl="1"/>
            <a:r>
              <a:rPr lang="en-US" dirty="0" smtClean="0"/>
              <a:t>Stage 1</a:t>
            </a:r>
          </a:p>
          <a:p>
            <a:pPr lvl="1"/>
            <a:r>
              <a:rPr lang="en-US" dirty="0" smtClean="0"/>
              <a:t>Stage 5</a:t>
            </a:r>
          </a:p>
          <a:p>
            <a:pPr lvl="1"/>
            <a:r>
              <a:rPr lang="en-US" dirty="0" smtClean="0"/>
              <a:t>Reflected XSS Attacks</a:t>
            </a:r>
          </a:p>
          <a:p>
            <a:r>
              <a:rPr lang="en-US" dirty="0" smtClean="0"/>
              <a:t>Improper Error Handling</a:t>
            </a:r>
          </a:p>
          <a:p>
            <a:pPr lvl="1"/>
            <a:r>
              <a:rPr lang="en-US" dirty="0" smtClean="0"/>
              <a:t>Fail Open Authentication Scheme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5212.001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4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WebGoat</a:t>
            </a:r>
            <a:r>
              <a:rPr lang="en-US" dirty="0" smtClean="0"/>
              <a:t>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Injection Flaws:</a:t>
            </a:r>
          </a:p>
          <a:p>
            <a:pPr lvl="1"/>
            <a:r>
              <a:rPr lang="en-US" dirty="0" smtClean="0"/>
              <a:t>Command Injection: </a:t>
            </a:r>
            <a:r>
              <a:rPr lang="en-US" dirty="0"/>
              <a:t>" &amp; </a:t>
            </a:r>
            <a:r>
              <a:rPr lang="en-US" dirty="0" err="1"/>
              <a:t>netstat</a:t>
            </a:r>
            <a:r>
              <a:rPr lang="en-US" dirty="0"/>
              <a:t> -ant &amp; </a:t>
            </a:r>
            <a:r>
              <a:rPr lang="en-US" dirty="0" err="1" smtClean="0"/>
              <a:t>ifconfig</a:t>
            </a:r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Numerical </a:t>
            </a:r>
            <a:r>
              <a:rPr lang="en-US" dirty="0"/>
              <a:t>SQL Injection: </a:t>
            </a:r>
            <a:r>
              <a:rPr lang="en-US" dirty="0" smtClean="0"/>
              <a:t>or 1=1</a:t>
            </a:r>
          </a:p>
          <a:p>
            <a:pPr lvl="1"/>
            <a:r>
              <a:rPr lang="en-US" dirty="0" smtClean="0"/>
              <a:t>Log Spoofing</a:t>
            </a:r>
          </a:p>
          <a:p>
            <a:pPr lvl="1"/>
            <a:r>
              <a:rPr lang="en-US" dirty="0" smtClean="0"/>
              <a:t>XPATH Injection</a:t>
            </a:r>
          </a:p>
          <a:p>
            <a:pPr lvl="1"/>
            <a:r>
              <a:rPr lang="en-US" dirty="0" smtClean="0"/>
              <a:t>String SQL Injection</a:t>
            </a:r>
          </a:p>
          <a:p>
            <a:pPr lvl="1"/>
            <a:r>
              <a:rPr lang="en-US" dirty="0" smtClean="0"/>
              <a:t>Modifying Data with SQL Injection</a:t>
            </a:r>
          </a:p>
          <a:p>
            <a:pPr lvl="1"/>
            <a:r>
              <a:rPr lang="en-US" dirty="0" smtClean="0"/>
              <a:t>Adding Data with SQL Injection</a:t>
            </a:r>
          </a:p>
          <a:p>
            <a:pPr lvl="1"/>
            <a:r>
              <a:rPr lang="en-US" dirty="0" smtClean="0"/>
              <a:t>Blind Numeric SQL Injection</a:t>
            </a:r>
          </a:p>
          <a:p>
            <a:pPr lvl="1"/>
            <a:r>
              <a:rPr lang="en-US" dirty="0" smtClean="0"/>
              <a:t>Blind String SQL Injection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5212.001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86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No Class</a:t>
            </a:r>
          </a:p>
          <a:p>
            <a:r>
              <a:rPr lang="en-CA" dirty="0" smtClean="0"/>
              <a:t>Do </a:t>
            </a:r>
            <a:r>
              <a:rPr lang="en-CA" dirty="0" err="1" smtClean="0"/>
              <a:t>WebGoat</a:t>
            </a:r>
            <a:r>
              <a:rPr lang="en-CA" dirty="0" smtClean="0"/>
              <a:t> Exercises and Submit Screen Caps of Success Banners as Evidence of Completion.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5212.001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5965</TotalTime>
  <Words>152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Advanced Penetration testing</vt:lpstr>
      <vt:lpstr>How to get WebGoat</vt:lpstr>
      <vt:lpstr>WebGoat Exercises</vt:lpstr>
      <vt:lpstr>WebGoat Exercises</vt:lpstr>
      <vt:lpstr>Next Week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397</cp:revision>
  <dcterms:created xsi:type="dcterms:W3CDTF">2014-08-27T02:09:01Z</dcterms:created>
  <dcterms:modified xsi:type="dcterms:W3CDTF">2017-03-01T23:19:44Z</dcterms:modified>
</cp:coreProperties>
</file>