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3/4/2017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618518"/>
            <a:ext cx="9905999" cy="354605"/>
          </a:xfrm>
        </p:spPr>
        <p:txBody>
          <a:bodyPr>
            <a:normAutofit/>
          </a:bodyPr>
          <a:lstStyle/>
          <a:p>
            <a:r>
              <a:rPr lang="en-US" sz="1400" dirty="0" err="1"/>
              <a:t>Metasploit</a:t>
            </a:r>
            <a:r>
              <a:rPr lang="en-US" sz="1400" dirty="0"/>
              <a:t> assignment – Arkadiy Kantor – Mis-5212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1771" y="1326541"/>
            <a:ext cx="6216517" cy="21601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Tools used:</a:t>
            </a:r>
          </a:p>
          <a:p>
            <a:r>
              <a:rPr lang="en-US" dirty="0"/>
              <a:t>Windows 10 Host – </a:t>
            </a:r>
            <a:r>
              <a:rPr lang="en-US" dirty="0" err="1"/>
              <a:t>Vmware</a:t>
            </a:r>
            <a:r>
              <a:rPr lang="en-US" dirty="0"/>
              <a:t> Pro</a:t>
            </a:r>
          </a:p>
          <a:p>
            <a:r>
              <a:rPr lang="en-US" dirty="0"/>
              <a:t>Nessus Scanner - Running in a Windows 10 VM                                                                                                                                                                       </a:t>
            </a:r>
          </a:p>
          <a:p>
            <a:r>
              <a:rPr lang="en-US" dirty="0" err="1"/>
              <a:t>Metasploitable</a:t>
            </a:r>
            <a:r>
              <a:rPr lang="en-US" dirty="0"/>
              <a:t> Linux VM</a:t>
            </a: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5792" y="3608970"/>
            <a:ext cx="4100844" cy="259263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753651" y="3302018"/>
            <a:ext cx="3396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Critical vulnerabilities discovered:</a:t>
            </a:r>
          </a:p>
        </p:txBody>
      </p:sp>
    </p:spTree>
    <p:extLst>
      <p:ext uri="{BB962C8B-B14F-4D97-AF65-F5344CB8AC3E}">
        <p14:creationId xmlns:p14="http://schemas.microsoft.com/office/powerpoint/2010/main" val="1117373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Vulnerability of interest -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259" y="2948668"/>
            <a:ext cx="3626300" cy="1665277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2349" y="5193458"/>
            <a:ext cx="4810892" cy="1365963"/>
          </a:xfrm>
          <a:prstGeom prst="rect">
            <a:avLst/>
          </a:prstGeom>
        </p:spPr>
      </p:pic>
      <p:sp>
        <p:nvSpPr>
          <p:cNvPr id="68" name="TextBox 67"/>
          <p:cNvSpPr txBox="1"/>
          <p:nvPr/>
        </p:nvSpPr>
        <p:spPr>
          <a:xfrm>
            <a:off x="1651518" y="4767943"/>
            <a:ext cx="4086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 was able to exploit it with: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669248" y="1879134"/>
            <a:ext cx="500822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After finding a vulnerability I was interested in: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Exported Nessus scan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Imported into </a:t>
            </a:r>
            <a:r>
              <a:rPr lang="en-US" dirty="0" err="1"/>
              <a:t>Metaexploit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Performed exploit using </a:t>
            </a:r>
            <a:r>
              <a:rPr lang="en-US" dirty="0" err="1"/>
              <a:t>Metaexploit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797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After executing the exploit was able to confirm that I had gained access to the shell with ROOT! 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3371" y="3264645"/>
            <a:ext cx="3657600" cy="193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12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1203</TotalTime>
  <Words>82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Tw Cen MT</vt:lpstr>
      <vt:lpstr>Circuit</vt:lpstr>
      <vt:lpstr>Metasploit assignment – Arkadiy Kantor – Mis-5212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Metasploit</dc:title>
  <dc:creator>Arkadiy Kantor</dc:creator>
  <cp:lastModifiedBy>Arkadiy Kantor</cp:lastModifiedBy>
  <cp:revision>4</cp:revision>
  <dcterms:created xsi:type="dcterms:W3CDTF">2017-03-04T21:49:47Z</dcterms:created>
  <dcterms:modified xsi:type="dcterms:W3CDTF">2017-03-05T17:53:45Z</dcterms:modified>
</cp:coreProperties>
</file>