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3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6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26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0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61665B-F397-4162-AE2F-24DF69BF6034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FD42C6-518A-43EB-B4D3-47F07C9C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REPORT: </a:t>
            </a:r>
            <a:r>
              <a:rPr lang="en-US" dirty="0" err="1"/>
              <a:t>Metasploit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Mengxue Ni</a:t>
            </a:r>
          </a:p>
          <a:p>
            <a:r>
              <a:rPr lang="en-US" dirty="0"/>
              <a:t>MIS5212</a:t>
            </a:r>
          </a:p>
        </p:txBody>
      </p:sp>
    </p:spTree>
    <p:extLst>
      <p:ext uri="{BB962C8B-B14F-4D97-AF65-F5344CB8AC3E}">
        <p14:creationId xmlns:p14="http://schemas.microsoft.com/office/powerpoint/2010/main" val="323186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1039074"/>
            <a:ext cx="3591560" cy="2657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25" y="1018301"/>
            <a:ext cx="3433324" cy="2514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030" y="1018301"/>
            <a:ext cx="3423916" cy="2576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3800" b="1" dirty="0">
                <a:latin typeface="+mj-lt"/>
                <a:ea typeface="+mj-ea"/>
                <a:cs typeface="+mj-cs"/>
              </a:rPr>
              <a:t>Download and Set Windows XP 32 bit ISO as my target computer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7315" y="3830450"/>
            <a:ext cx="350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IP Address: 192.168.116.133</a:t>
            </a:r>
          </a:p>
        </p:txBody>
      </p:sp>
    </p:spTree>
    <p:extLst>
      <p:ext uri="{BB962C8B-B14F-4D97-AF65-F5344CB8AC3E}">
        <p14:creationId xmlns:p14="http://schemas.microsoft.com/office/powerpoint/2010/main" val="292746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 err="1"/>
              <a:t>Nmap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133764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79" y="185405"/>
            <a:ext cx="8116887" cy="1204546"/>
          </a:xfrm>
        </p:spPr>
        <p:txBody>
          <a:bodyPr/>
          <a:lstStyle/>
          <a:p>
            <a:r>
              <a:rPr lang="en-US" b="1" dirty="0"/>
              <a:t>METASPLOIT--</a:t>
            </a:r>
            <a:r>
              <a:rPr lang="en-US" b="1" dirty="0" err="1"/>
              <a:t>msfconsole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26" y="2119025"/>
            <a:ext cx="4774081" cy="3675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08" y="1690688"/>
            <a:ext cx="4729480" cy="361735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1921528" y="3689607"/>
            <a:ext cx="1448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70368" y="3396123"/>
            <a:ext cx="184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Before turn off windows firewall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1779403" y="4187788"/>
            <a:ext cx="689770" cy="930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69173" y="5147756"/>
            <a:ext cx="184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After turn off windows firewall</a:t>
            </a:r>
          </a:p>
        </p:txBody>
      </p:sp>
    </p:spTree>
    <p:extLst>
      <p:ext uri="{BB962C8B-B14F-4D97-AF65-F5344CB8AC3E}">
        <p14:creationId xmlns:p14="http://schemas.microsoft.com/office/powerpoint/2010/main" val="374844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8" y="932305"/>
            <a:ext cx="5196591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044" y="932305"/>
            <a:ext cx="5387466" cy="2761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123" y="4385879"/>
            <a:ext cx="6560517" cy="1771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8" y="4882828"/>
            <a:ext cx="5024310" cy="7774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Port Scan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5634" y="3403789"/>
            <a:ext cx="48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42254" y="3693381"/>
            <a:ext cx="48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42255" y="6157218"/>
            <a:ext cx="485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198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3" y="1617296"/>
            <a:ext cx="7065432" cy="47415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1590" y="352708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/>
              <a:t>Another port scan</a:t>
            </a:r>
          </a:p>
        </p:txBody>
      </p:sp>
    </p:spTree>
    <p:extLst>
      <p:ext uri="{BB962C8B-B14F-4D97-AF65-F5344CB8AC3E}">
        <p14:creationId xmlns:p14="http://schemas.microsoft.com/office/powerpoint/2010/main" val="1338956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153</TotalTime>
  <Words>46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ANALYSIS REPORT: Metasploit</vt:lpstr>
      <vt:lpstr>PowerPoint Presentation</vt:lpstr>
      <vt:lpstr>Nmap</vt:lpstr>
      <vt:lpstr>METASPLOIT--msfconsole</vt:lpstr>
      <vt:lpstr>Port Scan </vt:lpstr>
      <vt:lpstr>Another port scan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REPORT: METASPLOITABLE</dc:title>
  <dc:creator>Mengxue Ni</dc:creator>
  <cp:lastModifiedBy>Mengxue Ni</cp:lastModifiedBy>
  <cp:revision>12</cp:revision>
  <dcterms:created xsi:type="dcterms:W3CDTF">2017-03-20T02:03:56Z</dcterms:created>
  <dcterms:modified xsi:type="dcterms:W3CDTF">2017-04-06T05:28:30Z</dcterms:modified>
</cp:coreProperties>
</file>