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682" r:id="rId3"/>
    <p:sldId id="868" r:id="rId4"/>
    <p:sldId id="913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63" r:id="rId13"/>
    <p:sldId id="921" r:id="rId14"/>
    <p:sldId id="922" r:id="rId15"/>
    <p:sldId id="923" r:id="rId16"/>
    <p:sldId id="924" r:id="rId17"/>
    <p:sldId id="926" r:id="rId18"/>
    <p:sldId id="925" r:id="rId19"/>
    <p:sldId id="927" r:id="rId20"/>
    <p:sldId id="928" r:id="rId21"/>
    <p:sldId id="968" r:id="rId22"/>
    <p:sldId id="929" r:id="rId23"/>
    <p:sldId id="930" r:id="rId24"/>
    <p:sldId id="932" r:id="rId25"/>
    <p:sldId id="933" r:id="rId26"/>
    <p:sldId id="964" r:id="rId27"/>
    <p:sldId id="934" r:id="rId28"/>
    <p:sldId id="935" r:id="rId29"/>
    <p:sldId id="936" r:id="rId30"/>
    <p:sldId id="937" r:id="rId31"/>
    <p:sldId id="969" r:id="rId32"/>
    <p:sldId id="965" r:id="rId33"/>
    <p:sldId id="966" r:id="rId34"/>
    <p:sldId id="967" r:id="rId35"/>
    <p:sldId id="528" r:id="rId36"/>
    <p:sldId id="3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ircrack-ng.org/doku.php?id=simple_wep_crack&amp;DokuWiki=6a160c439893f7cfb1e861fe023a1e9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lterproject.com/download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ihE8ctj1nM" TargetMode="External"/><Relationship Id="rId2" Type="http://schemas.openxmlformats.org/officeDocument/2006/relationships/hyperlink" Target="https://youtu.be/Ye7Faa85GG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11a</a:t>
            </a:r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WEP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IV selection leads to key recovery</a:t>
            </a:r>
          </a:p>
          <a:p>
            <a:r>
              <a:rPr lang="en-US" dirty="0" smtClean="0"/>
              <a:t>Known plaintext reveals key information</a:t>
            </a:r>
          </a:p>
          <a:p>
            <a:pPr lvl="1"/>
            <a:r>
              <a:rPr lang="en-US" dirty="0" smtClean="0"/>
              <a:t>First two bytes of WEP payload are mandated by 802.11 header spec (0xAA 0xAA)</a:t>
            </a:r>
          </a:p>
          <a:p>
            <a:r>
              <a:rPr lang="en-US" dirty="0" smtClean="0"/>
              <a:t>Once you have enough weak IVs, you can recover the key</a:t>
            </a:r>
          </a:p>
          <a:p>
            <a:r>
              <a:rPr lang="en-US" dirty="0" smtClean="0"/>
              <a:t>We will look at the </a:t>
            </a:r>
            <a:r>
              <a:rPr lang="en-US" dirty="0" err="1" smtClean="0"/>
              <a:t>Aircrack</a:t>
            </a:r>
            <a:r>
              <a:rPr lang="en-US" dirty="0" smtClean="0"/>
              <a:t>-ng tool for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Pre-installed in Kali</a:t>
            </a:r>
          </a:p>
          <a:p>
            <a:r>
              <a:rPr lang="en-US" dirty="0" smtClean="0"/>
              <a:t>Similar issue to Kismet, will need to launch from terminal, not from drop down</a:t>
            </a:r>
          </a:p>
          <a:p>
            <a:r>
              <a:rPr lang="en-US" dirty="0" err="1" smtClean="0"/>
              <a:t>Aircrack</a:t>
            </a:r>
            <a:r>
              <a:rPr lang="en-US" dirty="0" smtClean="0"/>
              <a:t>-ng </a:t>
            </a:r>
            <a:r>
              <a:rPr lang="en-US" dirty="0"/>
              <a:t>s</a:t>
            </a:r>
            <a:r>
              <a:rPr lang="en-US" dirty="0" smtClean="0"/>
              <a:t>ite has detailed information on installation, building from source, and use</a:t>
            </a:r>
          </a:p>
          <a:p>
            <a:pPr lvl="1"/>
            <a:r>
              <a:rPr lang="en-US" dirty="0">
                <a:hlinkClick r:id="rId2"/>
              </a:rPr>
              <a:t>http://aircrack-ng.org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connect wireless card to Kali</a:t>
            </a:r>
          </a:p>
          <a:p>
            <a:r>
              <a:rPr lang="en-US" dirty="0" smtClean="0"/>
              <a:t>Need to verify using </a:t>
            </a:r>
            <a:r>
              <a:rPr lang="en-US" dirty="0" err="1" smtClean="0"/>
              <a:t>iwconfig</a:t>
            </a:r>
            <a:r>
              <a:rPr lang="en-US" dirty="0" smtClean="0"/>
              <a:t> command</a:t>
            </a:r>
          </a:p>
          <a:p>
            <a:r>
              <a:rPr lang="en-US" dirty="0" smtClean="0"/>
              <a:t>Then launch Kismet for a little recon</a:t>
            </a:r>
          </a:p>
          <a:p>
            <a:pPr lvl="1"/>
            <a:r>
              <a:rPr lang="en-US" dirty="0" smtClean="0"/>
              <a:t>This will also force the wireless card in to monitor mode</a:t>
            </a:r>
          </a:p>
          <a:p>
            <a:r>
              <a:rPr lang="en-US" dirty="0" smtClean="0"/>
              <a:t>Since </a:t>
            </a:r>
            <a:r>
              <a:rPr lang="en-US" dirty="0" err="1" smtClean="0"/>
              <a:t>StarDrive</a:t>
            </a:r>
            <a:r>
              <a:rPr lang="en-US" dirty="0" smtClean="0"/>
              <a:t> is my AP we’ll focus on 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0"/>
            <a:ext cx="42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StarDrive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Double clicking on name gives me detail screen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MAC Address</a:t>
            </a:r>
          </a:p>
          <a:p>
            <a:pPr lvl="1"/>
            <a:r>
              <a:rPr lang="en-US" dirty="0" smtClean="0"/>
              <a:t>WEP bit</a:t>
            </a:r>
          </a:p>
          <a:p>
            <a:r>
              <a:rPr lang="en-US" dirty="0" smtClean="0"/>
              <a:t>“Network” menu has option to close window and return to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91183"/>
            <a:ext cx="4552600" cy="44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StarDrive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954" y="1600200"/>
            <a:ext cx="542609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Kismet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found the AP we want to attack</a:t>
            </a:r>
          </a:p>
          <a:p>
            <a:r>
              <a:rPr lang="en-US" dirty="0" smtClean="0"/>
              <a:t>Know Name (SSID), MAC Address (BSSID), WEP</a:t>
            </a:r>
          </a:p>
          <a:p>
            <a:r>
              <a:rPr lang="en-US" dirty="0" smtClean="0"/>
              <a:t>This also had the affect of forcing wlan0 into monitor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6" y="3954780"/>
            <a:ext cx="6619048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Help w/ </a:t>
            </a:r>
            <a:r>
              <a:rPr lang="en-US" dirty="0" err="1" smtClean="0"/>
              <a:t>Aricrack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extras at: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aircrack-ng.org/doku.php?id=simple_wep_crack&amp;DokuWiki=6a160c439893f7cfb1e861fe023a1e9d</a:t>
            </a:r>
            <a:endParaRPr lang="en-US" dirty="0" smtClean="0"/>
          </a:p>
          <a:p>
            <a:r>
              <a:rPr lang="en-US" dirty="0" smtClean="0"/>
              <a:t>We’ll run through a few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Generarating</a:t>
            </a:r>
            <a:r>
              <a:rPr lang="en-US" dirty="0" smtClean="0"/>
              <a:t> Extra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ARP traffic to get data faster	</a:t>
            </a:r>
          </a:p>
          <a:p>
            <a:pPr lvl="1"/>
            <a:r>
              <a:rPr lang="en-US" dirty="0" smtClean="0"/>
              <a:t>You do need access to wired network, so limited applicability in the wild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command: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7" y="3709045"/>
            <a:ext cx="7617766" cy="2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airodump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command: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will create log file capture*.cap for further analysis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4" y="3801112"/>
            <a:ext cx="8380952" cy="25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7337528" cy="3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</a:t>
            </a:r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enough data has been collected, run</a:t>
            </a:r>
          </a:p>
          <a:p>
            <a:pPr lvl="1"/>
            <a:r>
              <a:rPr lang="en-CA" dirty="0" err="1"/>
              <a:t>aircrack</a:t>
            </a:r>
            <a:r>
              <a:rPr lang="en-CA" dirty="0"/>
              <a:t>-ng </a:t>
            </a:r>
            <a:r>
              <a:rPr lang="en-CA" dirty="0" smtClean="0"/>
              <a:t>output</a:t>
            </a:r>
            <a:r>
              <a:rPr lang="en-CA" dirty="0"/>
              <a:t>*.</a:t>
            </a:r>
            <a:r>
              <a:rPr lang="en-CA" dirty="0" smtClean="0"/>
              <a:t>cap</a:t>
            </a:r>
          </a:p>
          <a:p>
            <a:r>
              <a:rPr lang="en-CA" dirty="0" smtClean="0"/>
              <a:t>If you don’t have enough data you will see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6" y="3276600"/>
            <a:ext cx="8171428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WEP</a:t>
            </a:r>
          </a:p>
          <a:p>
            <a:r>
              <a:rPr lang="en-US" dirty="0" smtClean="0"/>
              <a:t>Revisit Kismet</a:t>
            </a:r>
          </a:p>
          <a:p>
            <a:r>
              <a:rPr lang="en-US" dirty="0" smtClean="0"/>
              <a:t>Introduction to </a:t>
            </a:r>
            <a:r>
              <a:rPr lang="en-US" dirty="0" err="1" smtClean="0"/>
              <a:t>Aircrack</a:t>
            </a:r>
            <a:endParaRPr lang="en-US" dirty="0" smtClean="0"/>
          </a:p>
          <a:p>
            <a:r>
              <a:rPr lang="en-US" dirty="0" smtClean="0"/>
              <a:t>Attacking WEP</a:t>
            </a:r>
          </a:p>
          <a:p>
            <a:r>
              <a:rPr lang="en-US" dirty="0" smtClean="0"/>
              <a:t>WPA-PSK</a:t>
            </a:r>
          </a:p>
          <a:p>
            <a:r>
              <a:rPr lang="en-US" dirty="0" err="1" smtClean="0"/>
              <a:t>Shellter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Enough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Eventually, with </a:t>
            </a:r>
            <a:r>
              <a:rPr lang="en-US" smtClean="0"/>
              <a:t>enough IVs </a:t>
            </a:r>
            <a:r>
              <a:rPr lang="en-US" dirty="0" smtClean="0"/>
              <a:t>you can get to this: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2743200"/>
            <a:ext cx="68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WPA2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WPA introduced TKIP</a:t>
            </a:r>
          </a:p>
          <a:p>
            <a:r>
              <a:rPr lang="en-US" dirty="0" smtClean="0"/>
              <a:t>WPA2 introduced CCMP and kept TKIP</a:t>
            </a:r>
          </a:p>
          <a:p>
            <a:r>
              <a:rPr lang="en-US" dirty="0" smtClean="0"/>
              <a:t>Both work with both personal and enterprise</a:t>
            </a:r>
          </a:p>
          <a:p>
            <a:pPr lvl="1"/>
            <a:r>
              <a:rPr lang="en-US" dirty="0" smtClean="0"/>
              <a:t>Personal – PSK, Enterprise 802.1x</a:t>
            </a:r>
          </a:p>
          <a:p>
            <a:r>
              <a:rPr lang="en-US" dirty="0" smtClean="0"/>
              <a:t>WPA and WPA2 very similar for PSK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PSK – Pre-Shared Key</a:t>
            </a:r>
          </a:p>
          <a:p>
            <a:r>
              <a:rPr lang="en-US" dirty="0" smtClean="0"/>
              <a:t>KEK – Key Encryption Key</a:t>
            </a:r>
          </a:p>
          <a:p>
            <a:r>
              <a:rPr lang="en-US" dirty="0" smtClean="0"/>
              <a:t>PMK – Pairwise Master Key – Comes from PSK or EAP method</a:t>
            </a:r>
          </a:p>
          <a:p>
            <a:r>
              <a:rPr lang="en-US" dirty="0" smtClean="0"/>
              <a:t>PTK – Pairwise Temporal Key</a:t>
            </a:r>
          </a:p>
          <a:p>
            <a:pPr lvl="1"/>
            <a:r>
              <a:rPr lang="en-US" dirty="0" smtClean="0"/>
              <a:t>Two MIC keys (RX and TX</a:t>
            </a:r>
          </a:p>
          <a:p>
            <a:pPr lvl="1"/>
            <a:r>
              <a:rPr lang="en-US" dirty="0" smtClean="0"/>
              <a:t>EAPOL Key Encryption Key</a:t>
            </a:r>
          </a:p>
          <a:p>
            <a:pPr lvl="1"/>
            <a:r>
              <a:rPr lang="en-US" dirty="0" smtClean="0"/>
              <a:t>EAPOL Key Confirmation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 PMK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PMK is 256 bits in length</a:t>
            </a:r>
          </a:p>
          <a:p>
            <a:r>
              <a:rPr lang="en-US" dirty="0" smtClean="0"/>
              <a:t>PMK is derived using passphrase, </a:t>
            </a:r>
            <a:r>
              <a:rPr lang="en-US" dirty="0" err="1" smtClean="0"/>
              <a:t>ssid</a:t>
            </a:r>
            <a:r>
              <a:rPr lang="en-US" dirty="0" smtClean="0"/>
              <a:t>, and </a:t>
            </a:r>
            <a:r>
              <a:rPr lang="en-US" dirty="0" err="1" smtClean="0"/>
              <a:t>ssid</a:t>
            </a:r>
            <a:r>
              <a:rPr lang="en-US" dirty="0" smtClean="0"/>
              <a:t> length information</a:t>
            </a:r>
          </a:p>
          <a:p>
            <a:r>
              <a:rPr lang="en-US" dirty="0" smtClean="0"/>
              <a:t>Hashed 4096 times using HMAC-SHA1</a:t>
            </a:r>
          </a:p>
          <a:p>
            <a:r>
              <a:rPr lang="en-US" dirty="0" smtClean="0"/>
              <a:t>This means process cannot be reversed to extract passphrase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PTK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MAC of STA and AP with STA and AP </a:t>
            </a:r>
            <a:r>
              <a:rPr lang="en-US" dirty="0" err="1" smtClean="0"/>
              <a:t>nonces</a:t>
            </a: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 err="1" smtClean="0"/>
              <a:t>nonces</a:t>
            </a:r>
            <a:r>
              <a:rPr lang="en-US" dirty="0" smtClean="0"/>
              <a:t> generate fresh keys</a:t>
            </a:r>
          </a:p>
          <a:p>
            <a:r>
              <a:rPr lang="en-US" dirty="0" smtClean="0"/>
              <a:t>Uses PMK as additional input (Re: Key) along with the phrase “Pairwise Key Expansion” and combines with above and hashed w/ SHA1 to generate a PTK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Note: Nonce is a random value generated by both STA and 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PTK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PTK is 384/512 bits in length</a:t>
            </a:r>
          </a:p>
          <a:p>
            <a:pPr lvl="1"/>
            <a:r>
              <a:rPr lang="en-US" dirty="0" smtClean="0"/>
              <a:t>First 16 bytes – HMAC MIC key</a:t>
            </a:r>
          </a:p>
          <a:p>
            <a:pPr lvl="1"/>
            <a:r>
              <a:rPr lang="en-US" dirty="0" smtClean="0"/>
              <a:t>Next 16 – EAPOL-Key KEK</a:t>
            </a:r>
          </a:p>
          <a:p>
            <a:pPr lvl="1"/>
            <a:r>
              <a:rPr lang="en-US" dirty="0" smtClean="0"/>
              <a:t>Next 16 – Temporal Encryption Key</a:t>
            </a:r>
          </a:p>
          <a:p>
            <a:pPr lvl="1"/>
            <a:r>
              <a:rPr lang="en-US" dirty="0" smtClean="0"/>
              <a:t>Next 8 – TX TKIP Michael (MIC) Key</a:t>
            </a:r>
          </a:p>
          <a:p>
            <a:pPr lvl="1"/>
            <a:r>
              <a:rPr lang="en-US" dirty="0" smtClean="0"/>
              <a:t>Next 8 – RX TKIP Michael (MIC)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Four-Way Handshake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2632"/>
              </p:ext>
            </p:extLst>
          </p:nvPr>
        </p:nvGraphicFramePr>
        <p:xfrm>
          <a:off x="457200" y="2743200"/>
          <a:ext cx="8229600" cy="202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ANonce</a:t>
                      </a:r>
                      <a:r>
                        <a:rPr lang="en-US" dirty="0" smtClean="0"/>
                        <a:t>, start new PTK </a:t>
                      </a:r>
                      <a:r>
                        <a:rPr lang="en-US" dirty="0" err="1" smtClean="0"/>
                        <a:t>negotion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SNonce</a:t>
                      </a:r>
                      <a:r>
                        <a:rPr lang="en-US" dirty="0" smtClean="0"/>
                        <a:t>, MIC of Frame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 of frame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 of frame 4, ready to TX/RX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 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1474244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74244"/>
            <a:ext cx="1417320" cy="10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 Four-Way Capture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First four lines are 4-Way Handshake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Source has capture file if you want to look for yourself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2516"/>
            <a:ext cx="8077200" cy="239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4909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beacon frames identify capability information</a:t>
            </a:r>
          </a:p>
          <a:p>
            <a:pPr lvl="1"/>
            <a:r>
              <a:rPr lang="en-US" dirty="0" smtClean="0"/>
              <a:t>Cypher suite support</a:t>
            </a:r>
          </a:p>
          <a:p>
            <a:pPr lvl="1"/>
            <a:r>
              <a:rPr lang="en-US" dirty="0" err="1" smtClean="0"/>
              <a:t>Auth</a:t>
            </a:r>
            <a:r>
              <a:rPr lang="en-US" dirty="0" smtClean="0"/>
              <a:t> key management</a:t>
            </a:r>
          </a:p>
          <a:p>
            <a:r>
              <a:rPr lang="en-US" dirty="0" smtClean="0"/>
              <a:t>Wireshark can filter traffic, then manual inspection can identify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encryption for wireless networks</a:t>
            </a:r>
          </a:p>
          <a:p>
            <a:r>
              <a:rPr lang="en-US" dirty="0" smtClean="0"/>
              <a:t>Specified in IEEE 802.11-1997</a:t>
            </a:r>
          </a:p>
          <a:p>
            <a:r>
              <a:rPr lang="en-US" dirty="0" smtClean="0"/>
              <a:t>Required a minimum 40-bit key, usually set at 104-bit</a:t>
            </a:r>
          </a:p>
          <a:p>
            <a:r>
              <a:rPr lang="en-US" dirty="0" smtClean="0"/>
              <a:t>Uses RC-4 encryption</a:t>
            </a:r>
          </a:p>
          <a:p>
            <a:r>
              <a:rPr lang="en-US" dirty="0" smtClean="0"/>
              <a:t>Applied only to data frames (Payload)</a:t>
            </a:r>
          </a:p>
          <a:p>
            <a:r>
              <a:rPr lang="en-US" dirty="0" smtClean="0"/>
              <a:t>Still widely used, especially on older gear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beacon frame in </a:t>
            </a:r>
            <a:r>
              <a:rPr lang="en-US" dirty="0" err="1" smtClean="0"/>
              <a:t>wireshark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1336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 - </a:t>
            </a:r>
            <a:r>
              <a:rPr lang="en-US" dirty="0" err="1" smtClean="0"/>
              <a:t>Shellter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different tool for creating malicious </a:t>
            </a:r>
            <a:r>
              <a:rPr lang="en-US" dirty="0" smtClean="0"/>
              <a:t>executables</a:t>
            </a:r>
          </a:p>
          <a:p>
            <a:r>
              <a:rPr lang="en-US" dirty="0"/>
              <a:t>“Encrypts” malicious code to bypass Anti-Virus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://www.shellterproject.com/download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Shellter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Shellter</a:t>
            </a:r>
            <a:r>
              <a:rPr lang="en-US" dirty="0" smtClean="0"/>
              <a:t> in Kali</a:t>
            </a:r>
          </a:p>
          <a:p>
            <a:r>
              <a:rPr lang="en-CA" b="1" dirty="0"/>
              <a:t>Kali Linux: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apt-get update</a:t>
            </a:r>
            <a:br>
              <a:rPr lang="en-CA" dirty="0"/>
            </a:br>
            <a:r>
              <a:rPr lang="en-CA" dirty="0"/>
              <a:t>apt-get install </a:t>
            </a:r>
            <a:r>
              <a:rPr lang="en-CA" dirty="0" err="1"/>
              <a:t>shellter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57600"/>
            <a:ext cx="7295238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Shellter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Wine, </a:t>
            </a:r>
            <a:r>
              <a:rPr lang="en-US" dirty="0" err="1" smtClean="0"/>
              <a:t>Shellter</a:t>
            </a:r>
            <a:r>
              <a:rPr lang="en-US" dirty="0" smtClean="0"/>
              <a:t> will still error out.</a:t>
            </a:r>
          </a:p>
          <a:p>
            <a:pPr lvl="1"/>
            <a:r>
              <a:rPr lang="en-US" dirty="0" smtClean="0"/>
              <a:t>Read the error message and execute the command it gives you</a:t>
            </a:r>
          </a:p>
          <a:p>
            <a:pPr lvl="1"/>
            <a:r>
              <a:rPr lang="en-US" dirty="0" smtClean="0"/>
              <a:t>If everything goes OK should see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14" y="3534446"/>
            <a:ext cx="6428571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Shellter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</a:t>
            </a:r>
            <a:r>
              <a:rPr lang="en-US" dirty="0" err="1" smtClean="0"/>
              <a:t>Shellter</a:t>
            </a:r>
            <a:r>
              <a:rPr lang="en-US" dirty="0" smtClean="0"/>
              <a:t> site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youtu.be/Ye7Faa85GGc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youtu.be/cihE8ctj1nM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</a:t>
            </a:r>
            <a:r>
              <a:rPr lang="en-CA" dirty="0" smtClean="0"/>
              <a:t>wireless</a:t>
            </a:r>
          </a:p>
          <a:p>
            <a:pPr lvl="1"/>
            <a:r>
              <a:rPr lang="en-CA" dirty="0" smtClean="0"/>
              <a:t>John the Ripper</a:t>
            </a:r>
          </a:p>
          <a:p>
            <a:pPr lvl="1"/>
            <a:r>
              <a:rPr lang="en-CA" dirty="0"/>
              <a:t>Attacking </a:t>
            </a:r>
            <a:r>
              <a:rPr lang="en-CA" dirty="0" smtClean="0"/>
              <a:t>WPA-PSK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as 64 or 128 bit</a:t>
            </a:r>
          </a:p>
          <a:p>
            <a:pPr lvl="1"/>
            <a:r>
              <a:rPr lang="en-US" dirty="0" smtClean="0"/>
              <a:t>Reality is 40 or 104</a:t>
            </a:r>
          </a:p>
          <a:p>
            <a:r>
              <a:rPr lang="en-US" dirty="0" smtClean="0"/>
              <a:t>The pre-shared key (Not the same as WPA-PSK) is either 5 or 13 bytes</a:t>
            </a:r>
          </a:p>
          <a:p>
            <a:r>
              <a:rPr lang="en-US" dirty="0" smtClean="0"/>
              <a:t>Initialization vector is transmitted with each packet</a:t>
            </a:r>
          </a:p>
          <a:p>
            <a:pPr lvl="1"/>
            <a:r>
              <a:rPr lang="en-US" dirty="0" smtClean="0"/>
              <a:t>IV and key are concatenated to create a per packet key</a:t>
            </a:r>
          </a:p>
          <a:p>
            <a:r>
              <a:rPr lang="en-US" u="sng" dirty="0" smtClean="0"/>
              <a:t>IV is not a secret!</a:t>
            </a:r>
            <a:endParaRPr lang="en-US" dirty="0" smtClean="0"/>
          </a:p>
          <a:p>
            <a:r>
              <a:rPr lang="en-US" dirty="0" smtClean="0"/>
              <a:t>Four possible keys, index 0-3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bit field in the frame control field</a:t>
            </a:r>
          </a:p>
          <a:p>
            <a:r>
              <a:rPr lang="en-US" dirty="0" smtClean="0"/>
              <a:t>Called by a number of different names</a:t>
            </a:r>
          </a:p>
          <a:p>
            <a:pPr lvl="1"/>
            <a:r>
              <a:rPr lang="en-US" dirty="0" smtClean="0"/>
              <a:t>WEP bit</a:t>
            </a:r>
          </a:p>
          <a:p>
            <a:pPr lvl="1"/>
            <a:r>
              <a:rPr lang="en-US" dirty="0" smtClean="0"/>
              <a:t>Privacy bit</a:t>
            </a:r>
          </a:p>
          <a:p>
            <a:pPr lvl="1"/>
            <a:r>
              <a:rPr lang="en-US" dirty="0" smtClean="0"/>
              <a:t>Secure bit</a:t>
            </a:r>
          </a:p>
          <a:p>
            <a:r>
              <a:rPr lang="en-US" dirty="0" smtClean="0"/>
              <a:t>With this bit set, the receiving station expects to see a four byte WEP header immediately following the 802.11 header</a:t>
            </a:r>
          </a:p>
          <a:p>
            <a:r>
              <a:rPr lang="en-US" dirty="0" smtClean="0"/>
              <a:t>Also expects to see a four byte trailer immediately following the payload or data portion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byte header is also the initialization vector or IV along with the index number to designate which WEP key was used</a:t>
            </a:r>
          </a:p>
          <a:p>
            <a:r>
              <a:rPr lang="en-US" dirty="0" smtClean="0"/>
              <a:t>Again, this was used with the WEP key to encrypt the data packet</a:t>
            </a:r>
          </a:p>
          <a:p>
            <a:r>
              <a:rPr lang="en-US" dirty="0" smtClean="0"/>
              <a:t>The four byte trailer is the Integrity Check Value or ICV</a:t>
            </a:r>
          </a:p>
          <a:p>
            <a:pPr lvl="1"/>
            <a:r>
              <a:rPr lang="en-US" dirty="0" smtClean="0"/>
              <a:t>This function similar to a CRC check to protect against packet modification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 cypher</a:t>
            </a:r>
          </a:p>
          <a:p>
            <a:pPr lvl="1"/>
            <a:r>
              <a:rPr lang="en-US" dirty="0" smtClean="0"/>
              <a:t>One byte at a time</a:t>
            </a:r>
          </a:p>
          <a:p>
            <a:pPr lvl="1"/>
            <a:r>
              <a:rPr lang="en-US" dirty="0" smtClean="0"/>
              <a:t>100 bytes of plaintext = 100 bytes of cypher text + eight bytes of WEP overhead</a:t>
            </a:r>
          </a:p>
          <a:p>
            <a:r>
              <a:rPr lang="en-US" dirty="0" smtClean="0"/>
              <a:t>Requires a unique key (No re-use)</a:t>
            </a:r>
          </a:p>
          <a:p>
            <a:pPr lvl="1"/>
            <a:r>
              <a:rPr lang="en-US" dirty="0" smtClean="0"/>
              <a:t>Recall: concatenated from IV and shared secret</a:t>
            </a:r>
          </a:p>
          <a:p>
            <a:r>
              <a:rPr lang="en-US" dirty="0" smtClean="0"/>
              <a:t>Uses a pseudo randomization function referred to </a:t>
            </a:r>
            <a:r>
              <a:rPr lang="en-US" dirty="0"/>
              <a:t>as PRGA (Pseudo-random generation algorithm 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PRGA is </a:t>
            </a:r>
            <a:r>
              <a:rPr lang="en-US" dirty="0" err="1" smtClean="0"/>
              <a:t>XOR’d</a:t>
            </a:r>
            <a:r>
              <a:rPr lang="en-US" dirty="0" smtClean="0"/>
              <a:t> with the </a:t>
            </a:r>
            <a:r>
              <a:rPr lang="en-US" dirty="0" smtClean="0"/>
              <a:t>plaintext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</a:t>
            </a:r>
          </a:p>
          <a:p>
            <a:pPr lvl="1"/>
            <a:r>
              <a:rPr lang="en-US" dirty="0" smtClean="0"/>
              <a:t>Key selection</a:t>
            </a:r>
          </a:p>
          <a:p>
            <a:pPr lvl="1"/>
            <a:r>
              <a:rPr lang="en-US" dirty="0" smtClean="0"/>
              <a:t>Message integrity check</a:t>
            </a:r>
          </a:p>
          <a:p>
            <a:pPr lvl="1"/>
            <a:r>
              <a:rPr lang="en-US" dirty="0" smtClean="0"/>
              <a:t>Initialization Vector (too short)</a:t>
            </a:r>
          </a:p>
          <a:p>
            <a:r>
              <a:rPr lang="en-US" dirty="0" smtClean="0"/>
              <a:t>No replay protection</a:t>
            </a:r>
          </a:p>
          <a:p>
            <a:r>
              <a:rPr lang="en-US" dirty="0" smtClean="0"/>
              <a:t>Challenge response reveals PRGA</a:t>
            </a:r>
          </a:p>
          <a:p>
            <a:r>
              <a:rPr lang="en-US" dirty="0" smtClean="0"/>
              <a:t>Key is reversible from cypher test (XOR)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Restricted to 5 or 13 character pre-shared key</a:t>
            </a:r>
          </a:p>
          <a:p>
            <a:r>
              <a:rPr lang="en-US" dirty="0" smtClean="0"/>
              <a:t>Reduced key efficiency to 2</a:t>
            </a:r>
            <a:r>
              <a:rPr lang="en-US" baseline="30000" dirty="0" smtClean="0"/>
              <a:t>24</a:t>
            </a:r>
            <a:endParaRPr lang="en-US" dirty="0" smtClean="0"/>
          </a:p>
          <a:p>
            <a:r>
              <a:rPr lang="en-US" dirty="0" smtClean="0"/>
              <a:t>Users often use dictionary words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6773</TotalTime>
  <Words>1140</Words>
  <Application>Microsoft Office PowerPoint</Application>
  <PresentationFormat>On-screen Show (4:3)</PresentationFormat>
  <Paragraphs>271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WEP</vt:lpstr>
      <vt:lpstr>WEP Key</vt:lpstr>
      <vt:lpstr>WEP Framing</vt:lpstr>
      <vt:lpstr>More on Framing</vt:lpstr>
      <vt:lpstr>RC4</vt:lpstr>
      <vt:lpstr>Issues with WEP</vt:lpstr>
      <vt:lpstr>Key Selection</vt:lpstr>
      <vt:lpstr>More on WEP Failures</vt:lpstr>
      <vt:lpstr>Aircrack-ng</vt:lpstr>
      <vt:lpstr>Recall Last Week</vt:lpstr>
      <vt:lpstr>StarDrive</vt:lpstr>
      <vt:lpstr>StarDrive</vt:lpstr>
      <vt:lpstr>Done with Kismet</vt:lpstr>
      <vt:lpstr>Extra Help w/ Aricrack</vt:lpstr>
      <vt:lpstr>Generarating Extra Traffic</vt:lpstr>
      <vt:lpstr>Running airodump-ng</vt:lpstr>
      <vt:lpstr>Finally, aircrack-ng</vt:lpstr>
      <vt:lpstr>With Enough Data</vt:lpstr>
      <vt:lpstr>Back to WPA2</vt:lpstr>
      <vt:lpstr>WPA-PSK</vt:lpstr>
      <vt:lpstr>More Acronyms</vt:lpstr>
      <vt:lpstr>WPA2-PSK PMK Derivation</vt:lpstr>
      <vt:lpstr>WPA2 PTK Derivation</vt:lpstr>
      <vt:lpstr>PTK Mapping</vt:lpstr>
      <vt:lpstr>WPA2 Four-Way Handshake</vt:lpstr>
      <vt:lpstr>WPA2 Four-Way Capture</vt:lpstr>
      <vt:lpstr>Identifying WPA2-PSK</vt:lpstr>
      <vt:lpstr>Identifying WPA2-PSK</vt:lpstr>
      <vt:lpstr>New Topic - Shellter</vt:lpstr>
      <vt:lpstr>Shellter Exercise</vt:lpstr>
      <vt:lpstr>Shellter Exercise</vt:lpstr>
      <vt:lpstr>Shellter Exercise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443</cp:revision>
  <dcterms:created xsi:type="dcterms:W3CDTF">2014-08-27T02:09:01Z</dcterms:created>
  <dcterms:modified xsi:type="dcterms:W3CDTF">2017-04-05T22:28:21Z</dcterms:modified>
</cp:coreProperties>
</file>