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4"/>
  </p:notesMasterIdLst>
  <p:sldIdLst>
    <p:sldId id="256" r:id="rId2"/>
    <p:sldId id="682" r:id="rId3"/>
    <p:sldId id="769" r:id="rId4"/>
    <p:sldId id="685" r:id="rId5"/>
    <p:sldId id="686" r:id="rId6"/>
    <p:sldId id="687" r:id="rId7"/>
    <p:sldId id="688" r:id="rId8"/>
    <p:sldId id="772" r:id="rId9"/>
    <p:sldId id="771" r:id="rId10"/>
    <p:sldId id="773" r:id="rId11"/>
    <p:sldId id="774" r:id="rId12"/>
    <p:sldId id="689" r:id="rId13"/>
    <p:sldId id="690" r:id="rId14"/>
    <p:sldId id="691" r:id="rId15"/>
    <p:sldId id="692" r:id="rId16"/>
    <p:sldId id="775" r:id="rId17"/>
    <p:sldId id="693" r:id="rId18"/>
    <p:sldId id="694" r:id="rId19"/>
    <p:sldId id="695" r:id="rId20"/>
    <p:sldId id="776" r:id="rId21"/>
    <p:sldId id="696" r:id="rId22"/>
    <p:sldId id="697" r:id="rId23"/>
    <p:sldId id="698" r:id="rId24"/>
    <p:sldId id="699" r:id="rId25"/>
    <p:sldId id="700" r:id="rId26"/>
    <p:sldId id="701" r:id="rId27"/>
    <p:sldId id="702" r:id="rId28"/>
    <p:sldId id="703" r:id="rId29"/>
    <p:sldId id="704" r:id="rId30"/>
    <p:sldId id="705" r:id="rId31"/>
    <p:sldId id="706" r:id="rId32"/>
    <p:sldId id="707" r:id="rId33"/>
    <p:sldId id="708" r:id="rId34"/>
    <p:sldId id="709" r:id="rId35"/>
    <p:sldId id="710" r:id="rId36"/>
    <p:sldId id="711" r:id="rId37"/>
    <p:sldId id="712" r:id="rId38"/>
    <p:sldId id="713" r:id="rId39"/>
    <p:sldId id="714" r:id="rId40"/>
    <p:sldId id="715" r:id="rId41"/>
    <p:sldId id="528" r:id="rId42"/>
    <p:sldId id="396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3EAD8-6D9C-474A-80E8-55CD568CC287}" type="datetimeFigureOut">
              <a:rPr lang="en-US" smtClean="0"/>
              <a:t>1/25/2017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FA81E-3D39-4640-8F50-0F2C7E59BD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411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16FC-DB13-4775-8542-A0839789E26D}" type="datetime1">
              <a:rPr lang="en-US" smtClean="0"/>
              <a:t>1/25/2017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C08E-2CD5-4480-99D2-BB5B6DFF4394}" type="datetime1">
              <a:rPr lang="en-US" smtClean="0"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5E81B-1403-4C3D-B531-0F099872ECE3}" type="datetime1">
              <a:rPr lang="en-US" smtClean="0"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5903-7047-4F5D-8686-6626786867B1}" type="datetime1">
              <a:rPr lang="en-US" smtClean="0"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A707E-D9EE-4D7D-9620-459B3B8D359B}" type="datetime1">
              <a:rPr lang="en-US" smtClean="0"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03512-1900-4914-88BF-994DCED40401}" type="datetime1">
              <a:rPr lang="en-US" smtClean="0"/>
              <a:t>1/25/2017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05FA-77E8-486D-A72C-29A302D25A58}" type="datetime1">
              <a:rPr lang="en-US" smtClean="0"/>
              <a:t>1/25/2017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0C28-E26C-4DC7-93F7-CB9C6847859B}" type="datetime1">
              <a:rPr lang="en-US" smtClean="0"/>
              <a:t>1/25/2017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55A80-EBA4-49DF-8F85-F594DC2D708F}" type="datetime1">
              <a:rPr lang="en-US" smtClean="0"/>
              <a:t>1/25/2017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21642-F15F-4E65-B44C-4ABA64DEB2C4}" type="datetime1">
              <a:rPr lang="en-US" smtClean="0"/>
              <a:t>1/25/2017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2636-F1D8-451B-B1F1-F0B47FB23766}" type="datetime1">
              <a:rPr lang="en-US" smtClean="0"/>
              <a:t>1/25/2017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B61B9F9-BE58-4BA5-A3D6-0A21342FEC76}" type="datetime1">
              <a:rPr lang="en-US" smtClean="0"/>
              <a:t>1/25/2017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community.mis.temple.edu/mis5212sec001sp2017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ffensive-security.com/metasploit-unleashed/Pivoting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arkoperator.com/installing-metasploit-in-ubunt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 to Ethical Hacking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331698"/>
            <a:ext cx="65532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MIS 5212.001</a:t>
            </a:r>
          </a:p>
          <a:p>
            <a:r>
              <a:rPr lang="en-US" dirty="0" smtClean="0"/>
              <a:t>Week 2</a:t>
            </a:r>
          </a:p>
          <a:p>
            <a:r>
              <a:rPr lang="en-US" sz="1900" dirty="0"/>
              <a:t>Site: </a:t>
            </a:r>
            <a:r>
              <a:rPr lang="en-US" sz="1900" dirty="0">
                <a:hlinkClick r:id="rId2"/>
              </a:rPr>
              <a:t>http://community.mis.temple.edu/mis5212sec001sp2017</a:t>
            </a:r>
            <a:r>
              <a:rPr lang="en-US" sz="1900" dirty="0" smtClean="0">
                <a:hlinkClick r:id="rId2"/>
              </a:rPr>
              <a:t>/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92205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Completing the Exploit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8666" y="3025891"/>
            <a:ext cx="6866667" cy="185714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773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lets try Tomcat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86200" cy="4709160"/>
          </a:xfrm>
        </p:spPr>
        <p:txBody>
          <a:bodyPr/>
          <a:lstStyle/>
          <a:p>
            <a:r>
              <a:rPr lang="en-US" dirty="0" smtClean="0"/>
              <a:t>We can see tomcat is up and running!</a:t>
            </a:r>
          </a:p>
          <a:p>
            <a:r>
              <a:rPr lang="en-US" dirty="0" smtClean="0"/>
              <a:t>Googling shows default ID/Password is tomcat/tomcat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991" y="1774299"/>
            <a:ext cx="2323809" cy="4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01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Starting Exploit Build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Now, start building exploit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428" y="2062333"/>
            <a:ext cx="6857143" cy="2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4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Exploit Options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7714" y="1806843"/>
            <a:ext cx="6828571" cy="429523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718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Payload Options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4075" y="1600200"/>
            <a:ext cx="6675849" cy="470852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579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 from the 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Information I found on forums suggested the payload “java/</a:t>
            </a:r>
            <a:r>
              <a:rPr lang="en-US" dirty="0" err="1" smtClean="0"/>
              <a:t>meterpreter</a:t>
            </a:r>
            <a:r>
              <a:rPr lang="en-US" dirty="0" smtClean="0"/>
              <a:t>/</a:t>
            </a:r>
            <a:r>
              <a:rPr lang="en-US" dirty="0" err="1" smtClean="0"/>
              <a:t>reverse_tcp</a:t>
            </a:r>
            <a:r>
              <a:rPr lang="en-US" dirty="0" smtClean="0"/>
              <a:t>” should work.  Tried numerous time without success.</a:t>
            </a:r>
          </a:p>
          <a:p>
            <a:r>
              <a:rPr lang="en-US" dirty="0" smtClean="0"/>
              <a:t>Decided to “play around”.  Tried PAYLOAD “</a:t>
            </a:r>
            <a:r>
              <a:rPr lang="en-US" dirty="0" err="1" smtClean="0"/>
              <a:t>bind_tcp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Results on next pages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7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5464" y="1600200"/>
            <a:ext cx="6073071" cy="470852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867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I’m in!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619" y="2290905"/>
            <a:ext cx="6904762" cy="22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4689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Ok, Now what!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Grab some info: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And now we can background the process and do it again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428" y="2209800"/>
            <a:ext cx="6857143" cy="10857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761" y="4800600"/>
            <a:ext cx="6790476" cy="5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4987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Backgrounding (Pivoting)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Allows attacker to “pivot” through a compromised machine and either attack other </a:t>
            </a:r>
            <a:r>
              <a:rPr lang="en-US" dirty="0" smtClean="0"/>
              <a:t>attack </a:t>
            </a:r>
            <a:r>
              <a:rPr lang="en-US" dirty="0" smtClean="0"/>
              <a:t>another machine on the victim </a:t>
            </a:r>
            <a:r>
              <a:rPr lang="en-US" dirty="0" smtClean="0"/>
              <a:t>network</a:t>
            </a:r>
          </a:p>
          <a:p>
            <a:r>
              <a:rPr lang="en-US" dirty="0" smtClean="0"/>
              <a:t>Steps</a:t>
            </a:r>
          </a:p>
          <a:p>
            <a:pPr lvl="1"/>
            <a:r>
              <a:rPr lang="en-US" dirty="0" smtClean="0"/>
              <a:t>Recon first compromised machine</a:t>
            </a:r>
          </a:p>
          <a:p>
            <a:pPr lvl="1"/>
            <a:r>
              <a:rPr lang="en-US" dirty="0" smtClean="0"/>
              <a:t>Set up routing to new target</a:t>
            </a:r>
          </a:p>
          <a:p>
            <a:pPr lvl="1"/>
            <a:r>
              <a:rPr lang="en-US" dirty="0" smtClean="0"/>
              <a:t>Launch attack through first target to second target</a:t>
            </a:r>
          </a:p>
          <a:p>
            <a:pPr lvl="1"/>
            <a:r>
              <a:rPr lang="en-US" dirty="0" smtClean="0"/>
              <a:t>Repeat </a:t>
            </a:r>
            <a:r>
              <a:rPr lang="en-US" smtClean="0"/>
              <a:t>as needed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584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Tonight's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In the news</a:t>
            </a:r>
          </a:p>
          <a:p>
            <a:r>
              <a:rPr lang="en-US" dirty="0"/>
              <a:t>Meterpreter</a:t>
            </a:r>
          </a:p>
          <a:p>
            <a:r>
              <a:rPr lang="en-US" dirty="0"/>
              <a:t>Avoiding Detection</a:t>
            </a:r>
          </a:p>
          <a:p>
            <a:r>
              <a:rPr lang="en-US" dirty="0"/>
              <a:t>Client Side Attacks</a:t>
            </a:r>
          </a:p>
          <a:p>
            <a:r>
              <a:rPr lang="en-US" dirty="0"/>
              <a:t>Auxiliary Modules</a:t>
            </a:r>
          </a:p>
          <a:p>
            <a:r>
              <a:rPr lang="en-US" dirty="0" smtClean="0"/>
              <a:t>Next Week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09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Pivoting Tutorial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https://www.offensive-security.com/metasploit-unleashed/Pivoting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058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Meterpreter Scripts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you get to that meterpreter prompt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More options open up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619" y="2290905"/>
            <a:ext cx="6904762" cy="22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4423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Meterpreter Scripts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Migrate to another process</a:t>
            </a:r>
          </a:p>
          <a:p>
            <a:pPr lvl="1"/>
            <a:r>
              <a:rPr lang="en-US" dirty="0" smtClean="0"/>
              <a:t>Run post/windows/manage/migrate</a:t>
            </a:r>
          </a:p>
          <a:p>
            <a:r>
              <a:rPr lang="en-US" dirty="0" smtClean="0"/>
              <a:t>Kill Antivirus Software</a:t>
            </a:r>
          </a:p>
          <a:p>
            <a:pPr lvl="1"/>
            <a:r>
              <a:rPr lang="en-US" dirty="0" smtClean="0"/>
              <a:t>Run </a:t>
            </a:r>
            <a:r>
              <a:rPr lang="en-US" dirty="0" err="1" smtClean="0"/>
              <a:t>killav</a:t>
            </a:r>
            <a:endParaRPr lang="en-US" dirty="0" smtClean="0"/>
          </a:p>
          <a:p>
            <a:r>
              <a:rPr lang="en-US" dirty="0" smtClean="0"/>
              <a:t>Dump System Password hash</a:t>
            </a:r>
            <a:endParaRPr lang="en-US" dirty="0"/>
          </a:p>
          <a:p>
            <a:pPr lvl="1"/>
            <a:r>
              <a:rPr lang="en-US" dirty="0" smtClean="0"/>
              <a:t>Run </a:t>
            </a:r>
            <a:r>
              <a:rPr lang="en-US" dirty="0" err="1" smtClean="0"/>
              <a:t>hashdump</a:t>
            </a:r>
            <a:endParaRPr lang="en-US" dirty="0" smtClean="0"/>
          </a:p>
          <a:p>
            <a:r>
              <a:rPr lang="en-US" dirty="0" smtClean="0"/>
              <a:t>View All Traffic</a:t>
            </a:r>
          </a:p>
          <a:p>
            <a:pPr lvl="1"/>
            <a:r>
              <a:rPr lang="en-US" dirty="0" smtClean="0"/>
              <a:t>Run </a:t>
            </a:r>
            <a:r>
              <a:rPr lang="en-US" dirty="0" err="1" smtClean="0"/>
              <a:t>packetrecorder</a:t>
            </a:r>
            <a:r>
              <a:rPr lang="en-US" dirty="0" smtClean="0"/>
              <a:t> –I 1</a:t>
            </a:r>
          </a:p>
          <a:p>
            <a:pPr lvl="1"/>
            <a:endParaRPr lang="en-US" dirty="0"/>
          </a:p>
          <a:p>
            <a:pPr marL="585216" lvl="1" indent="0">
              <a:buNone/>
            </a:pPr>
            <a:r>
              <a:rPr lang="en-US" dirty="0" smtClean="0"/>
              <a:t>Note: Not all actions work with all payloads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69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Avoiding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don’t want to be caught by Antivirus software</a:t>
            </a:r>
          </a:p>
          <a:p>
            <a:r>
              <a:rPr lang="en-US" dirty="0" smtClean="0"/>
              <a:t>Most AV systems are signature based</a:t>
            </a:r>
          </a:p>
          <a:p>
            <a:r>
              <a:rPr lang="en-US" dirty="0" smtClean="0"/>
              <a:t>Signature must be specific enough to trigger only when they bump in to truly malicious software</a:t>
            </a:r>
          </a:p>
          <a:p>
            <a:r>
              <a:rPr lang="en-US" dirty="0" smtClean="0"/>
              <a:t>Therefore, we can create unique payloads that have not been seen before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4472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Old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Metasploit-framework came with two tools to help with this</a:t>
            </a:r>
          </a:p>
          <a:p>
            <a:pPr lvl="1"/>
            <a:r>
              <a:rPr lang="en-US" dirty="0" err="1" smtClean="0"/>
              <a:t>Msfencode</a:t>
            </a:r>
            <a:endParaRPr lang="en-US" dirty="0" smtClean="0"/>
          </a:p>
          <a:p>
            <a:pPr lvl="1"/>
            <a:r>
              <a:rPr lang="en-US" dirty="0" err="1" smtClean="0"/>
              <a:t>Msfpayload</a:t>
            </a:r>
            <a:endParaRPr lang="en-US" dirty="0" smtClean="0"/>
          </a:p>
          <a:p>
            <a:r>
              <a:rPr lang="en-US" dirty="0" smtClean="0"/>
              <a:t>Both of these are now deprecated and will be removed on or about June of 2015</a:t>
            </a:r>
          </a:p>
          <a:p>
            <a:r>
              <a:rPr lang="en-US" dirty="0" err="1" smtClean="0"/>
              <a:t>Msfvenom</a:t>
            </a:r>
            <a:r>
              <a:rPr lang="en-US" dirty="0" smtClean="0"/>
              <a:t> is the replacement</a:t>
            </a:r>
          </a:p>
          <a:p>
            <a:r>
              <a:rPr lang="en-US" dirty="0" smtClean="0"/>
              <a:t>All three are currently part of the framework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7071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Listing Payloads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Here’s a snippet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So many options needed to pipe to more to show beginning of the list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336" y="2133600"/>
            <a:ext cx="7981327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8592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our options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428" y="2209800"/>
            <a:ext cx="6857143" cy="29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3450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Lets try a Summary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1802" y="1600200"/>
            <a:ext cx="5560396" cy="470852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7055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MSFconsole</a:t>
            </a:r>
            <a:r>
              <a:rPr lang="en-US" dirty="0" smtClean="0"/>
              <a:t> is still up in another terminal</a:t>
            </a:r>
          </a:p>
          <a:p>
            <a:r>
              <a:rPr lang="en-US" dirty="0" smtClean="0"/>
              <a:t>Note that options I had selected in that session are still active in the payloads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428" y="3219476"/>
            <a:ext cx="5257143" cy="4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9349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MSFvenom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Since venom is the future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600" y="2362200"/>
            <a:ext cx="7952800" cy="344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572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Meterpreter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Meterpreter is an extension to the Metasploit Framework that leverages Metasploit functionality to extend the ability to exploit a victim system.</a:t>
            </a:r>
          </a:p>
          <a:p>
            <a:r>
              <a:rPr lang="en-US" dirty="0" smtClean="0"/>
              <a:t>Meterpreter provides for the facility to migrate to different processes once a system has be compromised.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9384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MSFvenom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Result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381" y="2069066"/>
            <a:ext cx="6895238" cy="18857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4620303"/>
            <a:ext cx="5486400" cy="191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1479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Notes On Hiding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Packers</a:t>
            </a:r>
          </a:p>
          <a:p>
            <a:pPr lvl="1"/>
            <a:r>
              <a:rPr lang="en-US" dirty="0" smtClean="0"/>
              <a:t>Packers are tools that compress an executable and combine it with decompression code to expand it upon execution.</a:t>
            </a:r>
          </a:p>
          <a:p>
            <a:pPr lvl="1"/>
            <a:r>
              <a:rPr lang="en-US" dirty="0" smtClean="0"/>
              <a:t>Resultant code will not match the signature of the original</a:t>
            </a:r>
          </a:p>
          <a:p>
            <a:r>
              <a:rPr lang="en-US" dirty="0" smtClean="0"/>
              <a:t>Popular packer is UPX</a:t>
            </a:r>
          </a:p>
          <a:p>
            <a:pPr lvl="1"/>
            <a:r>
              <a:rPr lang="en-US" dirty="0" smtClean="0"/>
              <a:t>You can get it by running this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095" y="5181600"/>
            <a:ext cx="6723809" cy="9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2181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 Side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talked a bit about this last semester</a:t>
            </a:r>
          </a:p>
          <a:p>
            <a:r>
              <a:rPr lang="en-US" dirty="0" smtClean="0"/>
              <a:t>These include:</a:t>
            </a:r>
          </a:p>
          <a:p>
            <a:pPr lvl="1"/>
            <a:r>
              <a:rPr lang="en-US" dirty="0" smtClean="0"/>
              <a:t>Browser based attacks</a:t>
            </a:r>
          </a:p>
          <a:p>
            <a:pPr lvl="1"/>
            <a:r>
              <a:rPr lang="en-US" dirty="0" smtClean="0"/>
              <a:t>PDF readers</a:t>
            </a:r>
          </a:p>
          <a:p>
            <a:pPr lvl="1"/>
            <a:r>
              <a:rPr lang="en-US" dirty="0" smtClean="0"/>
              <a:t>MS Office Files</a:t>
            </a:r>
          </a:p>
          <a:p>
            <a:pPr lvl="1"/>
            <a:r>
              <a:rPr lang="en-US" dirty="0" smtClean="0"/>
              <a:t>Flash Files</a:t>
            </a:r>
          </a:p>
          <a:p>
            <a:pPr lvl="1"/>
            <a:r>
              <a:rPr lang="en-US" dirty="0" smtClean="0"/>
              <a:t>Etc….</a:t>
            </a:r>
          </a:p>
          <a:p>
            <a:r>
              <a:rPr lang="en-US" dirty="0" smtClean="0"/>
              <a:t>We’re just going to briefly talk about some browser attacks here.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6559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a little background</a:t>
            </a:r>
          </a:p>
          <a:p>
            <a:r>
              <a:rPr lang="en-US" dirty="0" smtClean="0"/>
              <a:t>In coding there is something called a “no operation” , that is, it does nothing, has no impact, just takes up space.</a:t>
            </a:r>
          </a:p>
          <a:p>
            <a:r>
              <a:rPr lang="en-US" dirty="0" smtClean="0"/>
              <a:t>In hex /x90/</a:t>
            </a:r>
          </a:p>
          <a:p>
            <a:r>
              <a:rPr lang="en-US" dirty="0" smtClean="0"/>
              <a:t>Theses are called NOPs, string them together and you build something called a NOP sled</a:t>
            </a:r>
          </a:p>
          <a:p>
            <a:r>
              <a:rPr lang="en-US" dirty="0" smtClean="0"/>
              <a:t>Put a little shellcode at the end and you have an attack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675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 This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Browsers use a “heap” to store operations that need to be executed.</a:t>
            </a:r>
          </a:p>
          <a:p>
            <a:r>
              <a:rPr lang="en-US" dirty="0" smtClean="0"/>
              <a:t>Maybe you have heard the phrase “Heap Spray” or “Heap Spraying”</a:t>
            </a:r>
          </a:p>
          <a:p>
            <a:r>
              <a:rPr lang="en-US" dirty="0" smtClean="0"/>
              <a:t>This refers to </a:t>
            </a:r>
            <a:r>
              <a:rPr lang="en-US" dirty="0" err="1" smtClean="0"/>
              <a:t>throughing</a:t>
            </a:r>
            <a:r>
              <a:rPr lang="en-US" dirty="0" smtClean="0"/>
              <a:t> enough data at a heap to overwhelm it and get I machine to execute the code you want</a:t>
            </a:r>
          </a:p>
          <a:p>
            <a:r>
              <a:rPr lang="en-US" dirty="0" smtClean="0"/>
              <a:t>Combine this with the NOP Sled and you have a mechanism to inject code via a browser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0563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Does a NOP Sled look Like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/</a:t>
            </a:r>
            <a:r>
              <a:rPr lang="en-US" dirty="0" smtClean="0"/>
              <a:t>x90/x90/x90/x90/x90/x90/x90/x90/x90/x90/x90/x90/x90/x90/x90/x90/x90/x90/x90/x90/x90/x90/x90/x90/x90/x90/x90/x90/x90/x90/x90/x90/x90/x90/x90/x90/x90/x90/x90/x90/x90/x90/x90/x90/x90/x90/x90/x90/x90/x90/x90/x90/x90/x90/x90/x90/x90/x90/x90/x90/x90/x90/x90/x90/[Shellcode Here]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242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Metasploit-Framework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Payload, Encode, and Venom have the ability to combine NOP sled with shell code in a payload that can be attached to a link for a browser, or in a PDF or other document.</a:t>
            </a:r>
          </a:p>
          <a:p>
            <a:r>
              <a:rPr lang="en-US" dirty="0" smtClean="0"/>
              <a:t>That is as far as we are going with this.  Just know that the tools have this capability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4657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Auxiliary Modules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Metasploit-Framework Auxiliary Modules are modules that are modules that perform functions other then exploits</a:t>
            </a:r>
          </a:p>
          <a:p>
            <a:r>
              <a:rPr lang="en-US" dirty="0" smtClean="0"/>
              <a:t>Broke down in to three main areas</a:t>
            </a:r>
          </a:p>
          <a:p>
            <a:pPr lvl="1"/>
            <a:r>
              <a:rPr lang="en-US" dirty="0" smtClean="0"/>
              <a:t>Admin</a:t>
            </a:r>
          </a:p>
          <a:p>
            <a:pPr lvl="1"/>
            <a:r>
              <a:rPr lang="en-US" dirty="0" smtClean="0"/>
              <a:t>Scanner</a:t>
            </a:r>
          </a:p>
          <a:p>
            <a:pPr lvl="1"/>
            <a:r>
              <a:rPr lang="en-US" dirty="0" smtClean="0"/>
              <a:t>Server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1456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Auxiliary 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Auxiliary Admin Modules break down into these areas:</a:t>
            </a:r>
          </a:p>
          <a:p>
            <a:pPr lvl="1"/>
            <a:r>
              <a:rPr lang="en-US" dirty="0"/>
              <a:t>Admin HTTP </a:t>
            </a:r>
            <a:r>
              <a:rPr lang="en-US" dirty="0" smtClean="0"/>
              <a:t>Modules (tomcat)</a:t>
            </a:r>
            <a:endParaRPr lang="en-US" dirty="0"/>
          </a:p>
          <a:p>
            <a:pPr lvl="1"/>
            <a:r>
              <a:rPr lang="en-US" dirty="0"/>
              <a:t>Admin MSSQL Modules</a:t>
            </a:r>
          </a:p>
          <a:p>
            <a:pPr lvl="1"/>
            <a:r>
              <a:rPr lang="en-US" dirty="0"/>
              <a:t>Admin MySQL Modules</a:t>
            </a:r>
          </a:p>
          <a:p>
            <a:pPr lvl="1"/>
            <a:r>
              <a:rPr lang="en-US" dirty="0"/>
              <a:t>Admin </a:t>
            </a:r>
            <a:r>
              <a:rPr lang="en-US" dirty="0" err="1"/>
              <a:t>Postgres</a:t>
            </a:r>
            <a:r>
              <a:rPr lang="en-US" dirty="0"/>
              <a:t> Modules</a:t>
            </a:r>
          </a:p>
          <a:p>
            <a:pPr lvl="1"/>
            <a:r>
              <a:rPr lang="en-US" dirty="0"/>
              <a:t>Admin VMWare Modules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1038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Auxiliary Scanner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66800"/>
          </a:xfrm>
        </p:spPr>
        <p:txBody>
          <a:bodyPr/>
          <a:lstStyle/>
          <a:p>
            <a:r>
              <a:rPr lang="en-US" dirty="0"/>
              <a:t>Auxiliary Admin Modules break down into these areas: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24232" y="2819399"/>
            <a:ext cx="3276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DCERPC</a:t>
            </a:r>
          </a:p>
          <a:p>
            <a:r>
              <a:rPr lang="en-US" dirty="0"/>
              <a:t>Discovery</a:t>
            </a:r>
          </a:p>
          <a:p>
            <a:r>
              <a:rPr lang="en-US" dirty="0"/>
              <a:t>FTP</a:t>
            </a:r>
          </a:p>
          <a:p>
            <a:r>
              <a:rPr lang="en-US" dirty="0"/>
              <a:t>HTTP</a:t>
            </a:r>
          </a:p>
          <a:p>
            <a:r>
              <a:rPr lang="en-US" dirty="0"/>
              <a:t>IMAP</a:t>
            </a:r>
          </a:p>
          <a:p>
            <a:r>
              <a:rPr lang="en-US" dirty="0"/>
              <a:t>MSSQL</a:t>
            </a:r>
          </a:p>
          <a:p>
            <a:r>
              <a:rPr lang="en-US" dirty="0"/>
              <a:t>MySQL</a:t>
            </a:r>
          </a:p>
          <a:p>
            <a:r>
              <a:rPr lang="en-US" dirty="0"/>
              <a:t>NetBIOS</a:t>
            </a:r>
          </a:p>
          <a:p>
            <a:r>
              <a:rPr lang="en-US" dirty="0"/>
              <a:t>POP3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29200" y="2957899"/>
            <a:ext cx="304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SMB</a:t>
            </a:r>
            <a:endParaRPr lang="en-US" dirty="0"/>
          </a:p>
          <a:p>
            <a:r>
              <a:rPr lang="en-US" dirty="0"/>
              <a:t>SMTP</a:t>
            </a:r>
          </a:p>
          <a:p>
            <a:r>
              <a:rPr lang="en-US" dirty="0"/>
              <a:t>SNMP</a:t>
            </a:r>
          </a:p>
          <a:p>
            <a:r>
              <a:rPr lang="en-US" dirty="0"/>
              <a:t>SSH</a:t>
            </a:r>
          </a:p>
          <a:p>
            <a:r>
              <a:rPr lang="en-US" dirty="0"/>
              <a:t>Telnet</a:t>
            </a:r>
          </a:p>
          <a:p>
            <a:r>
              <a:rPr lang="en-US" dirty="0"/>
              <a:t>TFTP</a:t>
            </a:r>
          </a:p>
          <a:p>
            <a:r>
              <a:rPr lang="en-US" dirty="0"/>
              <a:t>VMWare</a:t>
            </a:r>
          </a:p>
          <a:p>
            <a:r>
              <a:rPr lang="en-US" dirty="0"/>
              <a:t>VNC</a:t>
            </a:r>
          </a:p>
        </p:txBody>
      </p:sp>
    </p:spTree>
    <p:extLst>
      <p:ext uri="{BB962C8B-B14F-4D97-AF65-F5344CB8AC3E}">
        <p14:creationId xmlns:p14="http://schemas.microsoft.com/office/powerpoint/2010/main" val="1207910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 vs Linux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examples for meterpreter are shown in Windows.  This is because Windows is easier for meterpreter to deal with.</a:t>
            </a:r>
          </a:p>
          <a:p>
            <a:r>
              <a:rPr lang="en-US" dirty="0" smtClean="0"/>
              <a:t>The goal of meterpreter is to remain entirely in memory.  That is, no foot print on the hard drive to make detection more difficult</a:t>
            </a:r>
          </a:p>
          <a:p>
            <a:r>
              <a:rPr lang="en-US" dirty="0" smtClean="0"/>
              <a:t>Windows facilitates this through built in APIs that are not present in Linux</a:t>
            </a:r>
          </a:p>
          <a:p>
            <a:r>
              <a:rPr lang="en-US" dirty="0" smtClean="0"/>
              <a:t>We will work through a Linux example do to licensing and availability of </a:t>
            </a:r>
            <a:r>
              <a:rPr lang="en-US" dirty="0" err="1" smtClean="0"/>
              <a:t>metasploitable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731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Auxiliary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Auxiliary Admin Modules break down into these areas:</a:t>
            </a:r>
          </a:p>
          <a:p>
            <a:pPr lvl="1"/>
            <a:r>
              <a:rPr lang="en-US" dirty="0"/>
              <a:t>ftp</a:t>
            </a:r>
          </a:p>
          <a:p>
            <a:pPr lvl="1"/>
            <a:r>
              <a:rPr lang="en-US" dirty="0" err="1"/>
              <a:t>http_ntlm</a:t>
            </a:r>
            <a:endParaRPr lang="en-US" dirty="0"/>
          </a:p>
          <a:p>
            <a:pPr lvl="1"/>
            <a:r>
              <a:rPr lang="en-US" dirty="0" err="1"/>
              <a:t>imap</a:t>
            </a:r>
            <a:endParaRPr lang="en-US" dirty="0"/>
          </a:p>
          <a:p>
            <a:pPr lvl="1"/>
            <a:r>
              <a:rPr lang="en-US" dirty="0"/>
              <a:t>pop3</a:t>
            </a:r>
          </a:p>
          <a:p>
            <a:pPr lvl="1"/>
            <a:r>
              <a:rPr lang="en-US" dirty="0" err="1"/>
              <a:t>smb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3584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Social Engineering Toolkit</a:t>
            </a:r>
          </a:p>
          <a:p>
            <a:r>
              <a:rPr lang="en-CA" dirty="0"/>
              <a:t>SQL Injection</a:t>
            </a:r>
          </a:p>
          <a:p>
            <a:r>
              <a:rPr lang="en-CA" dirty="0" err="1"/>
              <a:t>Karmetasploit</a:t>
            </a:r>
            <a:endParaRPr lang="en-CA" dirty="0"/>
          </a:p>
          <a:p>
            <a:r>
              <a:rPr lang="en-CA" dirty="0"/>
              <a:t>Building Modules in Metasploit</a:t>
            </a:r>
          </a:p>
          <a:p>
            <a:r>
              <a:rPr lang="en-CA" dirty="0"/>
              <a:t>Creating Exploits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36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en-US" sz="7200" dirty="0" smtClean="0"/>
              <a:t>?</a:t>
            </a:r>
            <a:endParaRPr lang="en-US" sz="7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69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After getting the database to work last week, it failed again during testing for this week.</a:t>
            </a:r>
          </a:p>
          <a:p>
            <a:r>
              <a:rPr lang="en-US" dirty="0" smtClean="0"/>
              <a:t>Eventually built a new version of Metasploit framework and nmap in a fresh version of Ubuntu</a:t>
            </a:r>
          </a:p>
          <a:p>
            <a:r>
              <a:rPr lang="en-US" dirty="0" smtClean="0"/>
              <a:t>URL for direction:</a:t>
            </a:r>
          </a:p>
          <a:p>
            <a:pPr lvl="1"/>
            <a:r>
              <a:rPr lang="en-US" dirty="0">
                <a:hlinkClick r:id="rId2"/>
              </a:rPr>
              <a:t>http://www.darkoperator.com/installing-metasploit-in-ubunt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r>
              <a:rPr lang="en-US" dirty="0" smtClean="0"/>
              <a:t>This will work, but step “bundle </a:t>
            </a:r>
            <a:r>
              <a:rPr lang="en-US" dirty="0" err="1" smtClean="0"/>
              <a:t>insrall</a:t>
            </a:r>
            <a:r>
              <a:rPr lang="en-US" dirty="0" smtClean="0"/>
              <a:t>” will require </a:t>
            </a:r>
            <a:r>
              <a:rPr lang="en-US" dirty="0" err="1" smtClean="0"/>
              <a:t>sudo</a:t>
            </a:r>
            <a:r>
              <a:rPr lang="en-US" dirty="0" smtClean="0"/>
              <a:t> and running nmap or Metasploit-framework will also require </a:t>
            </a:r>
            <a:r>
              <a:rPr lang="en-US" dirty="0" err="1" smtClean="0"/>
              <a:t>sudo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209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Exploiting a </a:t>
            </a:r>
            <a:r>
              <a:rPr lang="en-US" dirty="0"/>
              <a:t>L</a:t>
            </a:r>
            <a:r>
              <a:rPr lang="en-US" dirty="0" smtClean="0"/>
              <a:t>inux machine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use nmap, Metasploit framework, and </a:t>
            </a:r>
            <a:r>
              <a:rPr lang="en-US" dirty="0" err="1" smtClean="0"/>
              <a:t>metasploitable</a:t>
            </a:r>
            <a:endParaRPr lang="en-US" dirty="0" smtClean="0"/>
          </a:p>
          <a:p>
            <a:r>
              <a:rPr lang="en-US" dirty="0" smtClean="0"/>
              <a:t>We will launch both Kali and </a:t>
            </a:r>
            <a:r>
              <a:rPr lang="en-US" dirty="0" err="1" smtClean="0"/>
              <a:t>Metasploitable</a:t>
            </a:r>
            <a:endParaRPr lang="en-US" dirty="0" smtClean="0"/>
          </a:p>
          <a:p>
            <a:r>
              <a:rPr lang="en-US" dirty="0" smtClean="0"/>
              <a:t>In this example</a:t>
            </a:r>
          </a:p>
          <a:p>
            <a:pPr lvl="1"/>
            <a:r>
              <a:rPr lang="en-US" dirty="0" smtClean="0"/>
              <a:t>Metasploit =192.168.241.134</a:t>
            </a:r>
          </a:p>
          <a:p>
            <a:pPr lvl="1"/>
            <a:r>
              <a:rPr lang="en-US" dirty="0" err="1" smtClean="0"/>
              <a:t>Metasploitable</a:t>
            </a:r>
            <a:r>
              <a:rPr lang="en-US" dirty="0" smtClean="0"/>
              <a:t>=192.168.241.131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796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 with nmap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scan with nmap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Looking through scan we see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714" y="2133762"/>
            <a:ext cx="6828571" cy="25904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893" y="5257800"/>
            <a:ext cx="6752381" cy="8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962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 with nmap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Looking through scan we also see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8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952" y="2743200"/>
            <a:ext cx="6838095" cy="6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556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Starting Exploit Build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Now, start building exploit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952" y="2133600"/>
            <a:ext cx="5838095" cy="39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3608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4491</TotalTime>
  <Words>1153</Words>
  <Application>Microsoft Office PowerPoint</Application>
  <PresentationFormat>On-screen Show (4:3)</PresentationFormat>
  <Paragraphs>308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Book Antiqua</vt:lpstr>
      <vt:lpstr>Calibri</vt:lpstr>
      <vt:lpstr>Lucida Sans</vt:lpstr>
      <vt:lpstr>Wingdings</vt:lpstr>
      <vt:lpstr>Wingdings 2</vt:lpstr>
      <vt:lpstr>Wingdings 3</vt:lpstr>
      <vt:lpstr>Apex</vt:lpstr>
      <vt:lpstr>Intro to Ethical Hacking</vt:lpstr>
      <vt:lpstr>Tonight's Plan</vt:lpstr>
      <vt:lpstr>Meterpreter</vt:lpstr>
      <vt:lpstr>Windows vs Linux</vt:lpstr>
      <vt:lpstr>More on Database</vt:lpstr>
      <vt:lpstr>Exploiting a Linux machine</vt:lpstr>
      <vt:lpstr>Scan with nmap</vt:lpstr>
      <vt:lpstr>Scan with nmap</vt:lpstr>
      <vt:lpstr>Starting Exploit Build</vt:lpstr>
      <vt:lpstr>Completing the Exploit</vt:lpstr>
      <vt:lpstr>Now lets try Tomcat</vt:lpstr>
      <vt:lpstr>Starting Exploit Build</vt:lpstr>
      <vt:lpstr>Exploit Options</vt:lpstr>
      <vt:lpstr>Payload Options</vt:lpstr>
      <vt:lpstr>Note from the Net</vt:lpstr>
      <vt:lpstr>Options</vt:lpstr>
      <vt:lpstr>Results</vt:lpstr>
      <vt:lpstr>Ok, Now what!</vt:lpstr>
      <vt:lpstr>Backgrounding (Pivoting)</vt:lpstr>
      <vt:lpstr>Pivoting Tutorial</vt:lpstr>
      <vt:lpstr>Meterpreter Scripts</vt:lpstr>
      <vt:lpstr>Some Meterpreter Scripts</vt:lpstr>
      <vt:lpstr>Avoiding Detection</vt:lpstr>
      <vt:lpstr>The Old Tools</vt:lpstr>
      <vt:lpstr>Listing Payloads</vt:lpstr>
      <vt:lpstr>Options</vt:lpstr>
      <vt:lpstr>Lets try a Summary</vt:lpstr>
      <vt:lpstr>Note</vt:lpstr>
      <vt:lpstr>MSFvenom</vt:lpstr>
      <vt:lpstr>MSFvenom</vt:lpstr>
      <vt:lpstr>Other Notes On Hiding</vt:lpstr>
      <vt:lpstr>Client Side Attacks</vt:lpstr>
      <vt:lpstr>NOPs</vt:lpstr>
      <vt:lpstr>Why Does This Matter</vt:lpstr>
      <vt:lpstr>What Does a NOP Sled look Like</vt:lpstr>
      <vt:lpstr>Metasploit-Framework</vt:lpstr>
      <vt:lpstr>Auxiliary Modules</vt:lpstr>
      <vt:lpstr>Auxiliary Admin</vt:lpstr>
      <vt:lpstr>Auxiliary Scanner</vt:lpstr>
      <vt:lpstr>Auxiliary Server</vt:lpstr>
      <vt:lpstr>Next Week</vt:lpstr>
      <vt:lpstr>Questions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Ethical Hacking</dc:title>
  <dc:creator>Wade</dc:creator>
  <cp:lastModifiedBy>Wade Mackey</cp:lastModifiedBy>
  <cp:revision>310</cp:revision>
  <dcterms:created xsi:type="dcterms:W3CDTF">2014-08-27T02:09:01Z</dcterms:created>
  <dcterms:modified xsi:type="dcterms:W3CDTF">2017-01-25T21:43:06Z</dcterms:modified>
</cp:coreProperties>
</file>