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56" r:id="rId2"/>
    <p:sldId id="682" r:id="rId3"/>
    <p:sldId id="776" r:id="rId4"/>
    <p:sldId id="832" r:id="rId5"/>
    <p:sldId id="777" r:id="rId6"/>
    <p:sldId id="833" r:id="rId7"/>
    <p:sldId id="835" r:id="rId8"/>
    <p:sldId id="778" r:id="rId9"/>
    <p:sldId id="831" r:id="rId10"/>
    <p:sldId id="779" r:id="rId11"/>
    <p:sldId id="780" r:id="rId12"/>
    <p:sldId id="836" r:id="rId13"/>
    <p:sldId id="837" r:id="rId14"/>
    <p:sldId id="838" r:id="rId15"/>
    <p:sldId id="839" r:id="rId16"/>
    <p:sldId id="840" r:id="rId17"/>
    <p:sldId id="841" r:id="rId18"/>
    <p:sldId id="842" r:id="rId19"/>
    <p:sldId id="843" r:id="rId20"/>
    <p:sldId id="844" r:id="rId21"/>
    <p:sldId id="845" r:id="rId22"/>
    <p:sldId id="846" r:id="rId23"/>
    <p:sldId id="847" r:id="rId24"/>
    <p:sldId id="848" r:id="rId25"/>
    <p:sldId id="849" r:id="rId26"/>
    <p:sldId id="850" r:id="rId27"/>
    <p:sldId id="851" r:id="rId28"/>
    <p:sldId id="852" r:id="rId29"/>
    <p:sldId id="853" r:id="rId30"/>
    <p:sldId id="854" r:id="rId31"/>
    <p:sldId id="855" r:id="rId32"/>
    <p:sldId id="856" r:id="rId33"/>
    <p:sldId id="857" r:id="rId34"/>
    <p:sldId id="858" r:id="rId35"/>
    <p:sldId id="859" r:id="rId36"/>
    <p:sldId id="860" r:id="rId37"/>
    <p:sldId id="861" r:id="rId38"/>
    <p:sldId id="862" r:id="rId39"/>
    <p:sldId id="863" r:id="rId40"/>
    <p:sldId id="864" r:id="rId41"/>
    <p:sldId id="865" r:id="rId42"/>
    <p:sldId id="834" r:id="rId43"/>
    <p:sldId id="791" r:id="rId44"/>
    <p:sldId id="790" r:id="rId45"/>
    <p:sldId id="792" r:id="rId46"/>
    <p:sldId id="528" r:id="rId47"/>
    <p:sldId id="39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2/1/2017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2/1/2017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p20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3</a:t>
            </a:r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http://community.mis.temple.edu/mis5212sec001sp2017</a:t>
            </a:r>
            <a:r>
              <a:rPr lang="en-US" sz="1900" dirty="0" smtClean="0">
                <a:hlinkClick r:id="rId2"/>
              </a:rPr>
              <a:t>/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7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“Hands 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tools covered (Kali, nmap, and Metasploit) along with what will be covered (</a:t>
            </a:r>
            <a:r>
              <a:rPr lang="en-US" dirty="0" err="1" smtClean="0"/>
              <a:t>WebGoat</a:t>
            </a:r>
            <a:r>
              <a:rPr lang="en-US" dirty="0"/>
              <a:t> </a:t>
            </a:r>
            <a:r>
              <a:rPr lang="en-US" dirty="0" smtClean="0"/>
              <a:t>with Interception proxy) allow each student to work through all examples and many more in a safe environment within VMWare</a:t>
            </a:r>
          </a:p>
          <a:p>
            <a:r>
              <a:rPr lang="en-US" dirty="0" smtClean="0"/>
              <a:t>This gives you the best chance of getting comfortable with these tools</a:t>
            </a:r>
          </a:p>
          <a:p>
            <a:r>
              <a:rPr lang="en-US" dirty="0" smtClean="0"/>
              <a:t>To get the best value out of the material you need to “play” with them, try things, see what works and what doesn’t.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2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Engineer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Engineering Toolkit or SET was developed by the same group that built Metasploit</a:t>
            </a:r>
          </a:p>
          <a:p>
            <a:r>
              <a:rPr lang="en-US" dirty="0" smtClean="0"/>
              <a:t>SET provides a suite of tools specifically for performing social engineering attacks including:</a:t>
            </a:r>
          </a:p>
          <a:p>
            <a:pPr lvl="1"/>
            <a:r>
              <a:rPr lang="en-US" dirty="0" smtClean="0"/>
              <a:t>Spear Phishing</a:t>
            </a:r>
          </a:p>
          <a:p>
            <a:pPr lvl="1"/>
            <a:r>
              <a:rPr lang="en-US" dirty="0" smtClean="0"/>
              <a:t>Infectious Media</a:t>
            </a:r>
          </a:p>
          <a:p>
            <a:pPr lvl="1"/>
            <a:r>
              <a:rPr lang="en-US" dirty="0" smtClean="0"/>
              <a:t>And More</a:t>
            </a:r>
          </a:p>
          <a:p>
            <a:r>
              <a:rPr lang="en-US" dirty="0" smtClean="0"/>
              <a:t>It is pre-installed on Kali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14800"/>
            <a:ext cx="1358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9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SET in Kali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747" y="1600200"/>
            <a:ext cx="7442506" cy="47085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10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feature of SET are turned off by default</a:t>
            </a:r>
          </a:p>
          <a:p>
            <a:r>
              <a:rPr lang="en-US" dirty="0" smtClean="0"/>
              <a:t>To activate desired feature you will need to manually edit the set_config file found under /usr/share/set/config</a:t>
            </a:r>
          </a:p>
          <a:p>
            <a:r>
              <a:rPr lang="en-US" dirty="0" smtClean="0"/>
              <a:t>To Launch: Kali Linux -&gt; Exploitation Tools -&gt; Social Engineering Toolkit -&gt; setoolkit</a:t>
            </a:r>
          </a:p>
          <a:p>
            <a:r>
              <a:rPr lang="en-US" dirty="0" smtClean="0"/>
              <a:t>The first time you launch SET you will see this: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57" y="4950008"/>
            <a:ext cx="7114286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9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get the latest update of set, enter the following from a terminal in Kali:</a:t>
            </a:r>
          </a:p>
          <a:p>
            <a:endParaRPr lang="en-US" dirty="0"/>
          </a:p>
          <a:p>
            <a:r>
              <a:rPr lang="en-US" dirty="0" smtClean="0"/>
              <a:t>This removes all files and folder associated with SET and replaces them with a fresh copy.  Executed correctly should give the following:</a:t>
            </a:r>
          </a:p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667000"/>
            <a:ext cx="6876190" cy="3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05" y="4468467"/>
            <a:ext cx="6876190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3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Updating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also get “bleeding Edge” updates with the following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 This may cause some instabilities and may force you to “Troubleshoot” some of the software.  Hint: Take a snapshot first.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590800"/>
            <a:ext cx="687619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79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not edited the set_config file you will see the following options: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576027"/>
            <a:ext cx="6857143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66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Drilling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“Social-Engineering Attacks”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66" y="2286000"/>
            <a:ext cx="6866667" cy="2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3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“Fast-Track Penetration Testing “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209800"/>
            <a:ext cx="6876190" cy="3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Metasploit Database Issues Solved</a:t>
            </a:r>
          </a:p>
          <a:p>
            <a:r>
              <a:rPr lang="en-US" dirty="0" smtClean="0"/>
              <a:t>Live Demonstrations</a:t>
            </a:r>
            <a:endParaRPr lang="en-US" dirty="0"/>
          </a:p>
          <a:p>
            <a:r>
              <a:rPr lang="en-CA" dirty="0"/>
              <a:t>Social Engineering Toolkit</a:t>
            </a:r>
          </a:p>
          <a:p>
            <a:r>
              <a:rPr lang="en-CA" dirty="0"/>
              <a:t>SQL Injection</a:t>
            </a:r>
          </a:p>
          <a:p>
            <a:r>
              <a:rPr lang="en-CA" dirty="0" err="1"/>
              <a:t>Karmetasploit</a:t>
            </a:r>
            <a:endParaRPr lang="en-CA" dirty="0"/>
          </a:p>
          <a:p>
            <a:r>
              <a:rPr lang="en-CA" dirty="0"/>
              <a:t>Building Modules in Metasploit</a:t>
            </a:r>
          </a:p>
          <a:p>
            <a:r>
              <a:rPr lang="en-CA" dirty="0"/>
              <a:t>Creating Exploits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“Third Party Modules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376619"/>
            <a:ext cx="6876190" cy="2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Through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start back at the main menu for SET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138" y="2125749"/>
            <a:ext cx="6633724" cy="44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8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 for Spear-Phishing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4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 for a Mass Email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98" y="2133600"/>
            <a:ext cx="689280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79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12 for PDF embedded EXE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15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2 for Built-in 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7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Payload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59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IP Address to listen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6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 port (Defaults to 443)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70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 to keep file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2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Symptoms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133600"/>
            <a:ext cx="6857143" cy="14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27" y="4057970"/>
            <a:ext cx="6857143" cy="142857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Metasploit Database Issues Solved</a:t>
            </a:r>
          </a:p>
        </p:txBody>
      </p:sp>
    </p:spTree>
    <p:extLst>
      <p:ext uri="{BB962C8B-B14F-4D97-AF65-F5344CB8AC3E}">
        <p14:creationId xmlns:p14="http://schemas.microsoft.com/office/powerpoint/2010/main" val="1680939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 for a single Email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2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 for a Pre-Defined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29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 for the first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21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an Email Address (Mine)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08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2 for my own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71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a “From”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1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a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20164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56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Mail server information (Consolidated)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72416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 Metasploit and setup listener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34051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55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look like this for a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57435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Metasploit Database Issues Solved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actually happening</a:t>
            </a:r>
          </a:p>
          <a:p>
            <a:pPr lvl="1"/>
            <a:r>
              <a:rPr lang="en-US" dirty="0"/>
              <a:t>The </a:t>
            </a:r>
            <a:r>
              <a:rPr lang="en-US" dirty="0" err="1" smtClean="0"/>
              <a:t>msfconsole</a:t>
            </a:r>
            <a:r>
              <a:rPr lang="en-US" dirty="0" smtClean="0"/>
              <a:t> command is only starting the console.</a:t>
            </a:r>
          </a:p>
          <a:p>
            <a:pPr lvl="1"/>
            <a:r>
              <a:rPr lang="en-US" dirty="0" smtClean="0"/>
              <a:t>The command is </a:t>
            </a:r>
            <a:r>
              <a:rPr lang="en-US" u="sng" dirty="0" smtClean="0"/>
              <a:t>not</a:t>
            </a:r>
            <a:r>
              <a:rPr lang="en-US" dirty="0" smtClean="0"/>
              <a:t> starting the underlying services required by the Metasploit Framework</a:t>
            </a:r>
          </a:p>
          <a:p>
            <a:pPr lvl="1"/>
            <a:r>
              <a:rPr lang="en-US" dirty="0" smtClean="0"/>
              <a:t>Also, the install of Metasploit did not place the required services in the ”</a:t>
            </a:r>
            <a:r>
              <a:rPr lang="en-US" dirty="0" err="1" smtClean="0"/>
              <a:t>rc.d</a:t>
            </a:r>
            <a:r>
              <a:rPr lang="en-US" dirty="0" smtClean="0"/>
              <a:t>” file which is the configuration file that tells Linux what services to launch at startup.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86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16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point, Metasploit is listening for the packet coming from your victim once the attempt to open the attachment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85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could clone a web site and set up your own copy hosting malicious attacks</a:t>
            </a:r>
          </a:p>
          <a:p>
            <a:r>
              <a:rPr lang="en-US" dirty="0" smtClean="0"/>
              <a:t>You could clone a web site and just harvest credentials from unsuspecting visitors</a:t>
            </a:r>
          </a:p>
          <a:p>
            <a:r>
              <a:rPr lang="en-US" dirty="0" smtClean="0"/>
              <a:t>You could use the mass e-mailer to “invite” victims to visit your freshly cloned site</a:t>
            </a:r>
          </a:p>
          <a:p>
            <a:r>
              <a:rPr lang="en-US" dirty="0" smtClean="0"/>
              <a:t>You could build a link that shows a legitimate </a:t>
            </a:r>
            <a:r>
              <a:rPr lang="en-US" dirty="0" err="1" smtClean="0"/>
              <a:t>url</a:t>
            </a:r>
            <a:r>
              <a:rPr lang="en-US" dirty="0" smtClean="0"/>
              <a:t> when the mouse hovers over the link, but replaces the page with yours once clicked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87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Fast-Track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the  Metasploit book, you may see reference to a separate tool called Fast-Track</a:t>
            </a:r>
          </a:p>
          <a:p>
            <a:r>
              <a:rPr lang="en-US" dirty="0" smtClean="0"/>
              <a:t>Fast-Track was rolled in to SET under </a:t>
            </a:r>
            <a:r>
              <a:rPr lang="en-US" dirty="0"/>
              <a:t>“Fast-Track Penetration Testing </a:t>
            </a:r>
            <a:r>
              <a:rPr lang="en-US" dirty="0" smtClean="0"/>
              <a:t>“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01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careful.  You could easily escape the boundary of your test systems</a:t>
            </a:r>
          </a:p>
          <a:p>
            <a:r>
              <a:rPr lang="en-US" dirty="0" smtClean="0"/>
              <a:t>I covered this area so you would see what was available and how it interfaces to Metasploit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0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Karmetasploit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Basics</a:t>
            </a:r>
          </a:p>
          <a:p>
            <a:pPr lvl="1"/>
            <a:r>
              <a:rPr lang="en-US" dirty="0" err="1" smtClean="0"/>
              <a:t>Metasploit’s</a:t>
            </a:r>
            <a:r>
              <a:rPr lang="en-US" dirty="0" smtClean="0"/>
              <a:t> implementation of basic wireless attacks</a:t>
            </a:r>
          </a:p>
          <a:p>
            <a:pPr lvl="1"/>
            <a:r>
              <a:rPr lang="en-US" dirty="0" smtClean="0"/>
              <a:t>Require installation of a DHCP server</a:t>
            </a:r>
          </a:p>
          <a:p>
            <a:pPr lvl="1"/>
            <a:r>
              <a:rPr lang="en-US" dirty="0" smtClean="0"/>
              <a:t>Require update of Metasploit to include the Karma exploits – They are not installed in the default</a:t>
            </a:r>
          </a:p>
          <a:p>
            <a:pPr lvl="1"/>
            <a:r>
              <a:rPr lang="en-US" dirty="0" smtClean="0"/>
              <a:t>Once set up you can launch your own fake AP serving up a wireless connection that responds to any request to connect</a:t>
            </a:r>
          </a:p>
          <a:p>
            <a:r>
              <a:rPr lang="en-US" dirty="0" smtClean="0"/>
              <a:t>We will cover this in more detail in the last section of the course when we talk about wireless in detail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56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Building Modules in Metasploit</a:t>
            </a:r>
          </a:p>
          <a:p>
            <a:r>
              <a:rPr lang="en-CA" dirty="0"/>
              <a:t>Creating Exploits</a:t>
            </a:r>
          </a:p>
          <a:p>
            <a:r>
              <a:rPr lang="en-CA" dirty="0"/>
              <a:t>Porting Exploits</a:t>
            </a:r>
          </a:p>
          <a:p>
            <a:r>
              <a:rPr lang="en-CA" dirty="0"/>
              <a:t>Scripting</a:t>
            </a:r>
          </a:p>
          <a:p>
            <a:r>
              <a:rPr lang="en-CA" dirty="0"/>
              <a:t>Simulating Penetration Testing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The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1st method</a:t>
            </a:r>
          </a:p>
          <a:p>
            <a:pPr lvl="1"/>
            <a:r>
              <a:rPr lang="en-US" dirty="0" smtClean="0"/>
              <a:t>Manually launch the services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Result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90" y="2590800"/>
            <a:ext cx="6847619" cy="12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90" y="4373867"/>
            <a:ext cx="6885714" cy="1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6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/>
              <a:t>Add the services to the Kali configuration file to auto start services on </a:t>
            </a:r>
            <a:r>
              <a:rPr lang="en-US" dirty="0" smtClean="0"/>
              <a:t>startup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 smtClean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 smtClean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Reboot and launch </a:t>
            </a:r>
            <a:r>
              <a:rPr lang="en-US" dirty="0" err="1" smtClean="0"/>
              <a:t>msfconsole</a:t>
            </a:r>
            <a:endParaRPr lang="en-US" dirty="0" smtClean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514600"/>
            <a:ext cx="6876190" cy="9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05" y="4343286"/>
            <a:ext cx="6876190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2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use Icon to launch</a:t>
            </a:r>
          </a:p>
          <a:p>
            <a:r>
              <a:rPr lang="en-US" dirty="0" smtClean="0"/>
              <a:t>Icon runs services at launch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51231"/>
            <a:ext cx="1828571" cy="5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3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/>
              <a:t>any of these solutions, </a:t>
            </a:r>
            <a:r>
              <a:rPr lang="en-US" dirty="0" smtClean="0"/>
              <a:t>the database service is available and works reliably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5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couple of issues </a:t>
            </a:r>
            <a:r>
              <a:rPr lang="en-US" dirty="0" smtClean="0"/>
              <a:t>brought </a:t>
            </a:r>
            <a:r>
              <a:rPr lang="en-US" dirty="0" smtClean="0"/>
              <a:t>up in </a:t>
            </a:r>
            <a:r>
              <a:rPr lang="en-US" dirty="0" smtClean="0"/>
              <a:t>previous classes.  </a:t>
            </a:r>
            <a:r>
              <a:rPr lang="en-US" dirty="0" smtClean="0"/>
              <a:t>Some may have already figured these out, but just in case.</a:t>
            </a:r>
          </a:p>
          <a:p>
            <a:r>
              <a:rPr lang="en-US" dirty="0" err="1" smtClean="0"/>
              <a:t>IceWeasel</a:t>
            </a:r>
            <a:r>
              <a:rPr lang="en-US" dirty="0" smtClean="0"/>
              <a:t> not connecting.</a:t>
            </a:r>
          </a:p>
          <a:p>
            <a:pPr lvl="1"/>
            <a:r>
              <a:rPr lang="en-US" dirty="0" smtClean="0"/>
              <a:t>Recall last semester we did some work with the intercepting proxy.  You will need to </a:t>
            </a:r>
            <a:r>
              <a:rPr lang="en-US" dirty="0" smtClean="0"/>
              <a:t>change the Browser’s </a:t>
            </a:r>
            <a:r>
              <a:rPr lang="en-US" dirty="0" smtClean="0"/>
              <a:t>network settings to “No Proxy” when not running a proxy</a:t>
            </a:r>
          </a:p>
          <a:p>
            <a:r>
              <a:rPr lang="en-US" dirty="0" smtClean="0"/>
              <a:t>Screen size</a:t>
            </a:r>
          </a:p>
          <a:p>
            <a:pPr lvl="1"/>
            <a:r>
              <a:rPr lang="en-US" dirty="0" smtClean="0"/>
              <a:t>Kali defaults to 600x480 or 800x600 which gives a very small screen</a:t>
            </a:r>
          </a:p>
          <a:p>
            <a:pPr lvl="1"/>
            <a:r>
              <a:rPr lang="en-US" dirty="0" smtClean="0"/>
              <a:t>Go to System Tools -&gt; Preferences -&gt; System Settings and then select “Displays” and select a larger screen size.  I was able to use 1680x1050 on my system.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02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4734</TotalTime>
  <Words>1122</Words>
  <Application>Microsoft Office PowerPoint</Application>
  <PresentationFormat>On-screen Show (4:3)</PresentationFormat>
  <Paragraphs>224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Metasploit Database Issues Solved</vt:lpstr>
      <vt:lpstr>Metasploit Database Issues Solved</vt:lpstr>
      <vt:lpstr>Fixing The Issue</vt:lpstr>
      <vt:lpstr>Fixing The Issue</vt:lpstr>
      <vt:lpstr>Third Option</vt:lpstr>
      <vt:lpstr>Result</vt:lpstr>
      <vt:lpstr>Tips and Tricks</vt:lpstr>
      <vt:lpstr>Live Demos</vt:lpstr>
      <vt:lpstr>Note on “Hands On”</vt:lpstr>
      <vt:lpstr>Social Engineer Toolkit</vt:lpstr>
      <vt:lpstr>Finding SET in Kali</vt:lpstr>
      <vt:lpstr>Exploring SET</vt:lpstr>
      <vt:lpstr>Updating SET</vt:lpstr>
      <vt:lpstr>More on Updating</vt:lpstr>
      <vt:lpstr>Initial Options</vt:lpstr>
      <vt:lpstr>Drilling Down</vt:lpstr>
      <vt:lpstr>Drilling Down</vt:lpstr>
      <vt:lpstr>Drilling Down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Other Choices</vt:lpstr>
      <vt:lpstr>Fast-Track</vt:lpstr>
      <vt:lpstr>Wrapping Up SET</vt:lpstr>
      <vt:lpstr>Karmetasploit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331</cp:revision>
  <dcterms:created xsi:type="dcterms:W3CDTF">2014-08-27T02:09:01Z</dcterms:created>
  <dcterms:modified xsi:type="dcterms:W3CDTF">2017-02-01T16:58:52Z</dcterms:modified>
</cp:coreProperties>
</file>