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E8E9C-60C9-4F9D-9591-DED42A737C4D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7BC61-27C4-4BE6-9A51-42AEC57F7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97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7BC61-27C4-4BE6-9A51-42AEC57F7A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73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30AED-37C7-4C97-A94C-5296DA8E44F6}" type="datetime1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Ahmed Alkaysi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E097B-757E-4F06-AC7C-0A84106D6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47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3DC3F-8500-4A3E-B383-67D0B03B9296}" type="datetime1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Ahmed Alkaysi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E097B-757E-4F06-AC7C-0A84106D6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567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03E5-D07E-4C93-94EE-D664E9AB42BF}" type="datetime1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Ahmed Alkaysi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E097B-757E-4F06-AC7C-0A84106D6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94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60DD9-CC6B-4FE1-BA51-8BFB9E596757}" type="datetime1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Ahmed Alkaysi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E097B-757E-4F06-AC7C-0A84106D6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54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B819-5EA1-4394-A799-C8ACFB9E9C0B}" type="datetime1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Ahmed Alkaysi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E097B-757E-4F06-AC7C-0A84106D6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07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37EE-D3D3-4B6C-A99A-67D86456BC75}" type="datetime1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Ahmed Alkaysi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E097B-757E-4F06-AC7C-0A84106D6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159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F58CD-8917-4F00-B81D-7A5F28F601C0}" type="datetime1">
              <a:rPr lang="en-US" smtClean="0"/>
              <a:t>4/24/2017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Ahmed Alkaysi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E097B-757E-4F06-AC7C-0A84106D6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23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9112-463A-42F3-BBB3-0171FBB91668}" type="datetime1">
              <a:rPr lang="en-US" smtClean="0"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Ahmed Alkaysi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E097B-757E-4F06-AC7C-0A84106D6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62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6C75-5FFB-4914-BDA3-FD03F98845A1}" type="datetime1">
              <a:rPr lang="en-US" smtClean="0"/>
              <a:t>4/24/2017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Ahmed Alkaysi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E097B-757E-4F06-AC7C-0A84106D6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662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1388-FB84-4DB1-99E3-F1E64BEEBD78}" type="datetime1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Ahmed Alkaysi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E097B-757E-4F06-AC7C-0A84106D6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06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FFFA-5524-4245-8BB4-4890F67C09A7}" type="datetime1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Ahmed Alkaysi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E097B-757E-4F06-AC7C-0A84106D6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23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0A44C-B74A-4DCE-A330-277B45D713F8}" type="datetime1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Ahmed Alkaysi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E097B-757E-4F06-AC7C-0A84106D6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43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OS 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Windows 7 image provided by different class</a:t>
            </a:r>
          </a:p>
          <a:p>
            <a:r>
              <a:rPr lang="en-US" dirty="0" smtClean="0"/>
              <a:t>Installed on VMware</a:t>
            </a:r>
          </a:p>
          <a:p>
            <a:r>
              <a:rPr lang="en-US" dirty="0" smtClean="0"/>
              <a:t>Used NMAP and Nessus to scan for vulnerabilities</a:t>
            </a:r>
          </a:p>
          <a:p>
            <a:r>
              <a:rPr lang="en-US" dirty="0" smtClean="0"/>
              <a:t>Unfortunately no vulnerabilities were found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Ahmed Alkaysi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267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Target machine IP discovery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Used NMAP to find the IP</a:t>
            </a:r>
          </a:p>
          <a:p>
            <a:pPr lvl="1"/>
            <a:r>
              <a:rPr lang="en-US" sz="2000" dirty="0" smtClean="0"/>
              <a:t>Initial scan – ‘192.168.29.0/24’ </a:t>
            </a:r>
          </a:p>
          <a:p>
            <a:pPr lvl="2"/>
            <a:r>
              <a:rPr lang="en-US" sz="1800" dirty="0" smtClean="0"/>
              <a:t>Only a couple results returned, none being the target machine</a:t>
            </a:r>
          </a:p>
          <a:p>
            <a:pPr lvl="1"/>
            <a:r>
              <a:rPr lang="en-US" sz="2000" dirty="0" smtClean="0"/>
              <a:t>Decided to use MAC address to find IP</a:t>
            </a:r>
          </a:p>
          <a:p>
            <a:pPr lvl="2"/>
            <a:r>
              <a:rPr lang="en-US" sz="1800" dirty="0" smtClean="0"/>
              <a:t>MAC address known via VMware – ‘00:0C:29:63:25:76’</a:t>
            </a:r>
          </a:p>
          <a:p>
            <a:pPr lvl="2"/>
            <a:r>
              <a:rPr lang="en-US" sz="1800" dirty="0" smtClean="0"/>
              <a:t>2</a:t>
            </a:r>
            <a:r>
              <a:rPr lang="en-US" sz="1800" baseline="30000" dirty="0" smtClean="0"/>
              <a:t>nd</a:t>
            </a:r>
            <a:r>
              <a:rPr lang="en-US" sz="1800" dirty="0" smtClean="0"/>
              <a:t> scan ‘-</a:t>
            </a:r>
            <a:r>
              <a:rPr lang="en-US" sz="1800" dirty="0" err="1" smtClean="0"/>
              <a:t>sP</a:t>
            </a:r>
            <a:r>
              <a:rPr lang="en-US" sz="1800" dirty="0" smtClean="0"/>
              <a:t> </a:t>
            </a:r>
            <a:r>
              <a:rPr lang="en-US" sz="1800" dirty="0"/>
              <a:t>-n </a:t>
            </a:r>
            <a:r>
              <a:rPr lang="en-US" sz="1800" dirty="0" smtClean="0"/>
              <a:t>192.168.29.0/24’  </a:t>
            </a:r>
          </a:p>
          <a:p>
            <a:pPr lvl="3"/>
            <a:r>
              <a:rPr lang="en-US" sz="1600" dirty="0" smtClean="0"/>
              <a:t>discovered ‘192.168.29.116’ associated with above MAC</a:t>
            </a:r>
          </a:p>
          <a:p>
            <a:pPr lvl="1"/>
            <a:r>
              <a:rPr lang="en-US" sz="2000" dirty="0" smtClean="0"/>
              <a:t>Targeted specific IP using ‘-</a:t>
            </a:r>
            <a:r>
              <a:rPr lang="en-US" sz="2000" dirty="0" err="1"/>
              <a:t>Pn</a:t>
            </a:r>
            <a:r>
              <a:rPr lang="en-US" sz="2000" dirty="0"/>
              <a:t> </a:t>
            </a:r>
            <a:r>
              <a:rPr lang="en-US" sz="2000" dirty="0" smtClean="0"/>
              <a:t>192.168.29.116’</a:t>
            </a:r>
          </a:p>
          <a:p>
            <a:pPr lvl="2"/>
            <a:r>
              <a:rPr lang="en-US" sz="1800" dirty="0" smtClean="0"/>
              <a:t>Message returned saying all 1000 ports filtered</a:t>
            </a:r>
          </a:p>
          <a:p>
            <a:r>
              <a:rPr lang="en-US" sz="2600" dirty="0" smtClean="0"/>
              <a:t>Decided to move on to Nessus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2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021" y="4685211"/>
            <a:ext cx="3745803" cy="10948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10" y="3166732"/>
            <a:ext cx="3506626" cy="12722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5630" y="1018117"/>
            <a:ext cx="1467407" cy="1838067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Ahmed Alkaysi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68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Nessus and Conclusion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Used Basic Network Scan in Nessus</a:t>
            </a:r>
          </a:p>
          <a:p>
            <a:r>
              <a:rPr lang="en-US" sz="2400" dirty="0" smtClean="0"/>
              <a:t>Took ~15 minutes to complete</a:t>
            </a:r>
          </a:p>
          <a:p>
            <a:r>
              <a:rPr lang="en-US" sz="2400" dirty="0" smtClean="0"/>
              <a:t>No vulnerabilities were discovered</a:t>
            </a:r>
          </a:p>
          <a:p>
            <a:r>
              <a:rPr lang="en-US" sz="2400" dirty="0" smtClean="0"/>
              <a:t>Only ‘4’ Info items were found</a:t>
            </a:r>
          </a:p>
          <a:p>
            <a:pPr lvl="1"/>
            <a:r>
              <a:rPr lang="en-US" sz="2000" dirty="0" smtClean="0"/>
              <a:t>Interesting one of the items were specifying the MAC address and Vendor</a:t>
            </a:r>
          </a:p>
          <a:p>
            <a:r>
              <a:rPr lang="en-US" sz="2400" dirty="0" smtClean="0"/>
              <a:t>Overall, it seemed like no services were running</a:t>
            </a:r>
          </a:p>
          <a:p>
            <a:r>
              <a:rPr lang="en-US" sz="2400" dirty="0" smtClean="0"/>
              <a:t>Security was tight, couldn’t find any holes to exploit</a:t>
            </a:r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9240" y="1366158"/>
            <a:ext cx="3448413" cy="21133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7291" y="4376288"/>
            <a:ext cx="3119571" cy="773394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Ahmed Alkaysi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12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172</Words>
  <Application>Microsoft Office PowerPoint</Application>
  <PresentationFormat>Widescreen</PresentationFormat>
  <Paragraphs>28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Analyzing OS Sample</vt:lpstr>
      <vt:lpstr>Target machine IP discovery</vt:lpstr>
      <vt:lpstr>Nessus and Conclusion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Analyzing OS Sample</dc:title>
  <dc:creator>Microsoft</dc:creator>
  <cp:lastModifiedBy>Microsoft</cp:lastModifiedBy>
  <cp:revision>6</cp:revision>
  <dcterms:created xsi:type="dcterms:W3CDTF">2017-04-23T19:26:34Z</dcterms:created>
  <dcterms:modified xsi:type="dcterms:W3CDTF">2017-04-25T00:58:32Z</dcterms:modified>
</cp:coreProperties>
</file>