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15" r:id="rId3"/>
    <p:sldId id="516" r:id="rId4"/>
    <p:sldId id="517" r:id="rId5"/>
    <p:sldId id="537" r:id="rId6"/>
    <p:sldId id="531" r:id="rId7"/>
    <p:sldId id="532" r:id="rId8"/>
    <p:sldId id="533" r:id="rId9"/>
    <p:sldId id="534" r:id="rId10"/>
    <p:sldId id="530" r:id="rId11"/>
    <p:sldId id="536" r:id="rId12"/>
    <p:sldId id="47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54" autoAdjust="0"/>
  </p:normalViewPr>
  <p:slideViewPr>
    <p:cSldViewPr snapToGrid="0" snapToObjects="1">
      <p:cViewPr>
        <p:scale>
          <a:sx n="62" d="100"/>
          <a:sy n="62" d="100"/>
        </p:scale>
        <p:origin x="-66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C118C-F47A-4743-B8B0-EC4CAE7A4D8C}" type="datetime1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A6BC1-C7A8-254A-A948-9F658682C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A170C-7E2E-8B4D-9213-AF8AC4848545}" type="datetime1">
              <a:rPr lang="en-US" smtClean="0"/>
              <a:t>2/19/2015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0539A-8EBB-D04B-A5C7-CB7E79392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18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0539A-8EBB-D04B-A5C7-CB7E793921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27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96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96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96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96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E3E384-AF1A-874D-BF95-C223F959FBEB}" type="slidenum">
              <a:rPr lang="en-US" sz="1000">
                <a:latin typeface="Times New Roman" charset="0"/>
              </a:rPr>
              <a:pPr/>
              <a:t>12</a:t>
            </a:fld>
            <a:endParaRPr lang="en-US" sz="1000">
              <a:latin typeface="Times New Roman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470650"/>
            <a:ext cx="6477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A6A6A6"/>
                </a:solidFill>
              </a:defRPr>
            </a:lvl1pPr>
          </a:lstStyle>
          <a:p>
            <a:fld id="{CF3F3B5D-080C-4020-A77F-F62B4E0544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26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9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9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8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2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0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7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2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0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3F3B5D-080C-4020-A77F-F62B4E054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181001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MIS 5214 Security Architecture</a:t>
            </a:r>
          </a:p>
          <a:p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Greg Senko</a:t>
            </a:r>
            <a:endParaRPr lang="en-US" sz="12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87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60" y="2130425"/>
            <a:ext cx="9174026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Security Architecture</a:t>
            </a:r>
            <a:br>
              <a:rPr lang="en-US" dirty="0" smtClean="0"/>
            </a:br>
            <a:r>
              <a:rPr lang="en-US" sz="4000" dirty="0" smtClean="0"/>
              <a:t>- Week </a:t>
            </a:r>
            <a:r>
              <a:rPr lang="en-US" sz="4000" dirty="0"/>
              <a:t>6</a:t>
            </a:r>
            <a:r>
              <a:rPr lang="en-US" sz="4000" dirty="0" smtClean="0"/>
              <a:t> -</a:t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Application Architecture </a:t>
            </a:r>
            <a:r>
              <a:rPr lang="en-US" dirty="0">
                <a:latin typeface="Arial"/>
                <a:cs typeface="Arial"/>
              </a:rPr>
              <a:t/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77800"/>
            <a:ext cx="8686800" cy="11303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Application </a:t>
            </a:r>
            <a:r>
              <a:rPr lang="en-US" dirty="0" smtClean="0">
                <a:solidFill>
                  <a:srgbClr val="0000FF"/>
                </a:solidFill>
              </a:rPr>
              <a:t>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900" y="822470"/>
            <a:ext cx="6883400" cy="39562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 smtClean="0"/>
              <a:t>B</a:t>
            </a:r>
            <a:r>
              <a:rPr lang="en-US" b="1" dirty="0" smtClean="0"/>
              <a:t>ack-office </a:t>
            </a:r>
            <a:r>
              <a:rPr lang="en-US" b="1" dirty="0"/>
              <a:t>A</a:t>
            </a:r>
            <a:r>
              <a:rPr lang="en-US" b="1" dirty="0" smtClean="0"/>
              <a:t>pplications</a:t>
            </a:r>
            <a:endParaRPr lang="en-US" b="1" dirty="0"/>
          </a:p>
          <a:p>
            <a:r>
              <a:rPr lang="en-US" dirty="0" smtClean="0"/>
              <a:t>General purpose business systems</a:t>
            </a:r>
          </a:p>
          <a:p>
            <a:pPr lvl="1"/>
            <a:r>
              <a:rPr lang="en-US" dirty="0" smtClean="0"/>
              <a:t>Trends in business applications</a:t>
            </a:r>
          </a:p>
          <a:p>
            <a:pPr lvl="1"/>
            <a:r>
              <a:rPr lang="en-US" dirty="0" smtClean="0"/>
              <a:t>Impact of the cloud</a:t>
            </a:r>
          </a:p>
          <a:p>
            <a:r>
              <a:rPr lang="en-US" dirty="0" smtClean="0"/>
              <a:t>Management Reporting</a:t>
            </a:r>
          </a:p>
          <a:p>
            <a:pPr lvl="1"/>
            <a:r>
              <a:rPr lang="en-US" dirty="0" smtClean="0"/>
              <a:t>Data aggregation</a:t>
            </a:r>
          </a:p>
          <a:p>
            <a:pPr lvl="1"/>
            <a:r>
              <a:rPr lang="en-US" dirty="0" smtClean="0"/>
              <a:t>Marketing analytics</a:t>
            </a:r>
          </a:p>
          <a:p>
            <a:pPr lvl="1"/>
            <a:r>
              <a:rPr lang="en-US" dirty="0" smtClean="0"/>
              <a:t>Data-at-rest</a:t>
            </a:r>
            <a:endParaRPr lang="en-US" dirty="0"/>
          </a:p>
          <a:p>
            <a:r>
              <a:rPr lang="en-US" dirty="0" smtClean="0"/>
              <a:t>Application specific storage </a:t>
            </a:r>
          </a:p>
          <a:p>
            <a:pPr lvl="1"/>
            <a:r>
              <a:rPr lang="en-US" dirty="0" smtClean="0"/>
              <a:t>Impact of the cloud</a:t>
            </a:r>
          </a:p>
        </p:txBody>
      </p:sp>
    </p:spTree>
    <p:extLst>
      <p:ext uri="{BB962C8B-B14F-4D97-AF65-F5344CB8AC3E}">
        <p14:creationId xmlns:p14="http://schemas.microsoft.com/office/powerpoint/2010/main" val="14027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77800"/>
            <a:ext cx="8686800" cy="11303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Application </a:t>
            </a:r>
            <a:r>
              <a:rPr lang="en-US" dirty="0" smtClean="0">
                <a:solidFill>
                  <a:srgbClr val="0000FF"/>
                </a:solidFill>
              </a:rPr>
              <a:t>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900" y="1142510"/>
            <a:ext cx="6883400" cy="3956295"/>
          </a:xfrm>
        </p:spPr>
        <p:txBody>
          <a:bodyPr>
            <a:noAutofit/>
          </a:bodyPr>
          <a:lstStyle/>
          <a:p>
            <a:r>
              <a:rPr lang="en-US" dirty="0" smtClean="0"/>
              <a:t>User specific function and data access controls</a:t>
            </a:r>
          </a:p>
          <a:p>
            <a:pPr lvl="1"/>
            <a:r>
              <a:rPr lang="en-US" dirty="0" smtClean="0"/>
              <a:t>Data classification</a:t>
            </a:r>
          </a:p>
          <a:p>
            <a:pPr lvl="1"/>
            <a:r>
              <a:rPr lang="en-US" dirty="0" smtClean="0"/>
              <a:t>Role-based</a:t>
            </a:r>
          </a:p>
          <a:p>
            <a:pPr lvl="1"/>
            <a:r>
              <a:rPr lang="en-US" dirty="0" smtClean="0"/>
              <a:t>Tool access restrictions</a:t>
            </a:r>
            <a:endParaRPr lang="en-US" dirty="0"/>
          </a:p>
          <a:p>
            <a:r>
              <a:rPr lang="en-US" dirty="0" smtClean="0"/>
              <a:t>Advanced tools</a:t>
            </a:r>
          </a:p>
          <a:p>
            <a:pPr lvl="1"/>
            <a:r>
              <a:rPr lang="en-US" dirty="0" smtClean="0"/>
              <a:t>Hardwired systems</a:t>
            </a:r>
          </a:p>
          <a:p>
            <a:pPr lvl="1"/>
            <a:r>
              <a:rPr lang="en-US" dirty="0" smtClean="0"/>
              <a:t>Location specific functions</a:t>
            </a:r>
          </a:p>
          <a:p>
            <a:pPr lvl="1"/>
            <a:r>
              <a:rPr lang="en-US" dirty="0" smtClean="0"/>
              <a:t>Role of security architecture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570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68099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Quiz</a:t>
            </a:r>
            <a:endParaRPr lang="en-US" sz="4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6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896" y="1377705"/>
            <a:ext cx="759290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Mid-term </a:t>
            </a:r>
            <a:r>
              <a:rPr lang="en-US" smtClean="0"/>
              <a:t>next week</a:t>
            </a:r>
          </a:p>
          <a:p>
            <a:r>
              <a:rPr lang="en-US" smtClean="0"/>
              <a:t>Topics </a:t>
            </a:r>
            <a:r>
              <a:rPr lang="en-US" dirty="0" smtClean="0"/>
              <a:t>in-the-news (see blog posts)</a:t>
            </a:r>
          </a:p>
          <a:p>
            <a:r>
              <a:rPr lang="en-US" dirty="0" smtClean="0"/>
              <a:t>Week 5 assignment: </a:t>
            </a:r>
          </a:p>
          <a:p>
            <a:pPr marL="857250" lvl="1" indent="-457200">
              <a:buFontTx/>
              <a:buChar char="-"/>
            </a:pPr>
            <a:r>
              <a:rPr lang="en-US" dirty="0" smtClean="0"/>
              <a:t>PKI and Certificate Authority</a:t>
            </a:r>
          </a:p>
          <a:p>
            <a:r>
              <a:rPr lang="en-US" dirty="0"/>
              <a:t>Week </a:t>
            </a:r>
            <a:r>
              <a:rPr lang="en-US" dirty="0" smtClean="0"/>
              <a:t>6 </a:t>
            </a:r>
            <a:r>
              <a:rPr lang="en-US" dirty="0"/>
              <a:t>assignment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N-tier Architecture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Week </a:t>
            </a:r>
            <a:r>
              <a:rPr lang="en-US" dirty="0"/>
              <a:t>5</a:t>
            </a:r>
            <a:r>
              <a:rPr lang="en-US" dirty="0" smtClean="0"/>
              <a:t> Lecture:</a:t>
            </a:r>
          </a:p>
          <a:p>
            <a:pPr lvl="1"/>
            <a:r>
              <a:rPr lang="en-US" sz="2000" dirty="0" smtClean="0"/>
              <a:t>Application Security Architecture</a:t>
            </a:r>
          </a:p>
          <a:p>
            <a:r>
              <a:rPr lang="en-US" dirty="0" smtClean="0"/>
              <a:t>Quiz</a:t>
            </a:r>
            <a:endParaRPr lang="en-US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126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92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Application Security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1960183"/>
            <a:ext cx="8826500" cy="30817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400" dirty="0" smtClean="0">
                <a:solidFill>
                  <a:srgbClr val="0070C0"/>
                </a:solidFill>
              </a:rPr>
              <a:t>The evolution from monolithic application architectures to </a:t>
            </a:r>
            <a:r>
              <a:rPr lang="en-US" sz="3400" dirty="0" smtClean="0">
                <a:solidFill>
                  <a:srgbClr val="0070C0"/>
                </a:solidFill>
              </a:rPr>
              <a:t>Client/Server</a:t>
            </a:r>
            <a:r>
              <a:rPr lang="en-US" sz="3400" dirty="0" smtClean="0">
                <a:solidFill>
                  <a:srgbClr val="0070C0"/>
                </a:solidFill>
              </a:rPr>
              <a:t>, N-tier and Service Oriented Architectures has allowed for greater responsiveness and improved user experience. But, it has complicated the job of securing application processes and data.</a:t>
            </a:r>
            <a:endParaRPr lang="en-US" sz="3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7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524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Application 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96" y="1098305"/>
            <a:ext cx="7592904" cy="5251695"/>
          </a:xfrm>
        </p:spPr>
        <p:txBody>
          <a:bodyPr>
            <a:normAutofit/>
          </a:bodyPr>
          <a:lstStyle/>
          <a:p>
            <a:r>
              <a:rPr lang="en-US" sz="3800" dirty="0" smtClean="0"/>
              <a:t>What do we mean by “application?”</a:t>
            </a:r>
            <a:endParaRPr lang="en-US" sz="3800" dirty="0"/>
          </a:p>
          <a:p>
            <a:r>
              <a:rPr lang="en-US" sz="3800" dirty="0" smtClean="0"/>
              <a:t>Enterprise </a:t>
            </a:r>
          </a:p>
          <a:p>
            <a:r>
              <a:rPr lang="en-US" sz="3800" dirty="0" smtClean="0"/>
              <a:t>Web-facing </a:t>
            </a:r>
            <a:endParaRPr lang="en-US" sz="3800" dirty="0" smtClean="0"/>
          </a:p>
          <a:p>
            <a:r>
              <a:rPr lang="en-US" sz="3800" dirty="0" smtClean="0"/>
              <a:t>Mobile</a:t>
            </a:r>
            <a:r>
              <a:rPr lang="en-US" sz="3800" dirty="0"/>
              <a:t> </a:t>
            </a:r>
          </a:p>
          <a:p>
            <a:r>
              <a:rPr lang="en-US" sz="3800" dirty="0" smtClean="0"/>
              <a:t>Back Office</a:t>
            </a:r>
          </a:p>
          <a:p>
            <a:r>
              <a:rPr lang="en-US" sz="3800" dirty="0" smtClean="0"/>
              <a:t>Risks </a:t>
            </a:r>
            <a:r>
              <a:rPr lang="en-US" sz="3800" dirty="0" smtClean="0"/>
              <a:t>and mitigation 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3197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524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Application 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96" y="976385"/>
            <a:ext cx="7592904" cy="5251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What is an application?</a:t>
            </a:r>
            <a:endParaRPr lang="en-US" sz="4000" dirty="0"/>
          </a:p>
          <a:p>
            <a:r>
              <a:rPr lang="en-US" sz="4000" dirty="0" smtClean="0"/>
              <a:t>Program versus </a:t>
            </a:r>
            <a:r>
              <a:rPr lang="en-US" sz="4000" dirty="0"/>
              <a:t>a</a:t>
            </a:r>
            <a:r>
              <a:rPr lang="en-US" sz="4000" dirty="0" smtClean="0"/>
              <a:t>pplication</a:t>
            </a:r>
            <a:endParaRPr lang="en-US" sz="4000" dirty="0"/>
          </a:p>
          <a:p>
            <a:r>
              <a:rPr lang="en-US" sz="4000" dirty="0" smtClean="0"/>
              <a:t>Connections among programs</a:t>
            </a:r>
            <a:endParaRPr lang="en-US" sz="4000" dirty="0"/>
          </a:p>
          <a:p>
            <a:r>
              <a:rPr lang="en-US" sz="4000" dirty="0" smtClean="0"/>
              <a:t>Collaboration among users</a:t>
            </a:r>
            <a:endParaRPr lang="en-US" sz="4000" dirty="0"/>
          </a:p>
          <a:p>
            <a:r>
              <a:rPr lang="en-US" sz="4000" dirty="0" smtClean="0"/>
              <a:t>Changing expectations about </a:t>
            </a:r>
            <a:r>
              <a:rPr lang="en-US" sz="4000" dirty="0" smtClean="0"/>
              <a:t>data </a:t>
            </a:r>
            <a:r>
              <a:rPr lang="en-US" sz="4000" dirty="0" smtClean="0"/>
              <a:t>storage and system performance</a:t>
            </a:r>
            <a:endParaRPr lang="en-US" sz="4000" dirty="0"/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2829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524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Application 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96" y="976385"/>
            <a:ext cx="7592904" cy="5251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Enterprise Applications</a:t>
            </a:r>
            <a:endParaRPr lang="en-US" sz="4000" dirty="0"/>
          </a:p>
          <a:p>
            <a:r>
              <a:rPr lang="en-US" sz="4000" dirty="0"/>
              <a:t>W</a:t>
            </a:r>
            <a:r>
              <a:rPr lang="en-US" sz="4000" dirty="0" smtClean="0"/>
              <a:t>ithin</a:t>
            </a:r>
            <a:r>
              <a:rPr lang="en-US" sz="4000" dirty="0"/>
              <a:t> </a:t>
            </a:r>
            <a:r>
              <a:rPr lang="en-US" sz="4000" dirty="0" smtClean="0"/>
              <a:t>network perimeter</a:t>
            </a:r>
            <a:endParaRPr lang="en-US" sz="4000" dirty="0"/>
          </a:p>
          <a:p>
            <a:r>
              <a:rPr lang="en-US" sz="4000" dirty="0" smtClean="0"/>
              <a:t>A</a:t>
            </a:r>
            <a:r>
              <a:rPr lang="en-US" sz="4000" dirty="0" smtClean="0"/>
              <a:t>pplication-level </a:t>
            </a:r>
            <a:r>
              <a:rPr lang="en-US" sz="4000" dirty="0"/>
              <a:t>access control</a:t>
            </a:r>
          </a:p>
          <a:p>
            <a:r>
              <a:rPr lang="en-US" sz="4000" dirty="0"/>
              <a:t>S</a:t>
            </a:r>
            <a:r>
              <a:rPr lang="en-US" sz="4000" dirty="0" smtClean="0"/>
              <a:t>ingle </a:t>
            </a:r>
            <a:r>
              <a:rPr lang="en-US" sz="4000" dirty="0"/>
              <a:t>sign-on possibilities</a:t>
            </a:r>
          </a:p>
          <a:p>
            <a:r>
              <a:rPr lang="en-US" sz="4000" dirty="0" smtClean="0"/>
              <a:t>Role- based </a:t>
            </a:r>
            <a:r>
              <a:rPr lang="en-US" sz="4000" dirty="0"/>
              <a:t>or user based privileges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0637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524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Application 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96" y="1098305"/>
            <a:ext cx="7592904" cy="5251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The </a:t>
            </a:r>
            <a:r>
              <a:rPr lang="en-US" sz="4000" b="1" dirty="0"/>
              <a:t>W</a:t>
            </a:r>
            <a:r>
              <a:rPr lang="en-US" sz="4000" b="1" dirty="0" smtClean="0"/>
              <a:t>eb-facing </a:t>
            </a:r>
            <a:r>
              <a:rPr lang="en-US" sz="4000" b="1" dirty="0"/>
              <a:t>W</a:t>
            </a:r>
            <a:r>
              <a:rPr lang="en-US" sz="4000" b="1" dirty="0" smtClean="0"/>
              <a:t>orld</a:t>
            </a:r>
            <a:endParaRPr lang="en-US" sz="4000" b="1" dirty="0"/>
          </a:p>
          <a:p>
            <a:r>
              <a:rPr lang="en-US" sz="4000" dirty="0"/>
              <a:t> </a:t>
            </a:r>
            <a:r>
              <a:rPr lang="en-US" sz="4000" dirty="0" smtClean="0"/>
              <a:t>The </a:t>
            </a:r>
            <a:r>
              <a:rPr lang="en-US" sz="4000" dirty="0"/>
              <a:t>interconnectedness of things </a:t>
            </a:r>
            <a:r>
              <a:rPr lang="en-US" sz="4000" dirty="0" smtClean="0"/>
              <a:t>(e-commerce)</a:t>
            </a:r>
            <a:endParaRPr lang="en-US" sz="4000" dirty="0"/>
          </a:p>
          <a:p>
            <a:pPr lvl="1"/>
            <a:r>
              <a:rPr lang="en-US" sz="3600" dirty="0"/>
              <a:t>  </a:t>
            </a:r>
            <a:r>
              <a:rPr lang="en-US" sz="3600" dirty="0" smtClean="0"/>
              <a:t>customers</a:t>
            </a:r>
            <a:endParaRPr lang="en-US" sz="3600" dirty="0"/>
          </a:p>
          <a:p>
            <a:pPr lvl="1"/>
            <a:r>
              <a:rPr lang="en-US" sz="3600" dirty="0"/>
              <a:t>  </a:t>
            </a:r>
            <a:r>
              <a:rPr lang="en-US" sz="3600" dirty="0" smtClean="0"/>
              <a:t>suppliers</a:t>
            </a:r>
            <a:endParaRPr lang="en-US" sz="3600" dirty="0"/>
          </a:p>
          <a:p>
            <a:pPr lvl="1"/>
            <a:r>
              <a:rPr lang="en-US" sz="3600" dirty="0"/>
              <a:t>  </a:t>
            </a:r>
            <a:r>
              <a:rPr lang="en-US" sz="3600" dirty="0" smtClean="0"/>
              <a:t>partners</a:t>
            </a:r>
            <a:r>
              <a:rPr lang="en-US" sz="3600" dirty="0"/>
              <a:t> 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9752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524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Application 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96" y="1098305"/>
            <a:ext cx="7592904" cy="52516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The </a:t>
            </a:r>
            <a:r>
              <a:rPr lang="en-US" sz="4000" b="1" dirty="0" smtClean="0"/>
              <a:t>Emerging </a:t>
            </a:r>
            <a:r>
              <a:rPr lang="en-US" sz="4000" b="1" dirty="0" err="1" smtClean="0"/>
              <a:t>IoT</a:t>
            </a:r>
            <a:endParaRPr lang="en-US" sz="4000" b="1" dirty="0" smtClean="0"/>
          </a:p>
          <a:p>
            <a:r>
              <a:rPr lang="en-US" sz="4000" dirty="0"/>
              <a:t>A</a:t>
            </a:r>
            <a:r>
              <a:rPr lang="en-US" sz="4000" dirty="0" smtClean="0"/>
              <a:t>ppliance </a:t>
            </a:r>
            <a:r>
              <a:rPr lang="en-US" sz="4000" dirty="0"/>
              <a:t>versus application</a:t>
            </a:r>
          </a:p>
          <a:p>
            <a:r>
              <a:rPr lang="en-US" sz="4000" dirty="0"/>
              <a:t>I</a:t>
            </a:r>
            <a:r>
              <a:rPr lang="en-US" sz="4000" dirty="0" smtClean="0"/>
              <a:t>nside </a:t>
            </a:r>
            <a:r>
              <a:rPr lang="en-US" sz="4000" dirty="0"/>
              <a:t>the </a:t>
            </a:r>
            <a:r>
              <a:rPr lang="en-US" sz="4000" dirty="0" smtClean="0"/>
              <a:t>perimeter</a:t>
            </a:r>
          </a:p>
          <a:p>
            <a:r>
              <a:rPr lang="en-US" sz="4000" dirty="0" smtClean="0"/>
              <a:t>Your car/house as a computer</a:t>
            </a:r>
            <a:endParaRPr lang="en-US" sz="4000" dirty="0"/>
          </a:p>
          <a:p>
            <a:r>
              <a:rPr lang="en-US" sz="4000" dirty="0" smtClean="0"/>
              <a:t>Zero-day/sabotage</a:t>
            </a:r>
            <a:endParaRPr lang="en-US" sz="4000" dirty="0"/>
          </a:p>
          <a:p>
            <a:r>
              <a:rPr lang="en-US" sz="4000" dirty="0"/>
              <a:t>I</a:t>
            </a:r>
            <a:r>
              <a:rPr lang="en-US" sz="4000" dirty="0" smtClean="0"/>
              <a:t>mpact </a:t>
            </a:r>
            <a:r>
              <a:rPr lang="en-US" sz="4000" dirty="0"/>
              <a:t>of open </a:t>
            </a:r>
            <a:r>
              <a:rPr lang="en-US" sz="4000" dirty="0" smtClean="0"/>
              <a:t>source</a:t>
            </a:r>
            <a:endParaRPr lang="en-US" sz="4000" dirty="0"/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8219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6524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Application Security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596" y="1098305"/>
            <a:ext cx="7592904" cy="52516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Mobile</a:t>
            </a:r>
            <a:endParaRPr lang="en-US" sz="4000" b="1" dirty="0"/>
          </a:p>
          <a:p>
            <a:r>
              <a:rPr lang="en-US" sz="4000" dirty="0"/>
              <a:t> </a:t>
            </a:r>
            <a:r>
              <a:rPr lang="en-US" sz="4000" dirty="0"/>
              <a:t>E</a:t>
            </a:r>
            <a:r>
              <a:rPr lang="en-US" sz="4000" dirty="0" smtClean="0"/>
              <a:t>xtension </a:t>
            </a:r>
            <a:r>
              <a:rPr lang="en-US" sz="4000" dirty="0" smtClean="0"/>
              <a:t>of </a:t>
            </a:r>
            <a:r>
              <a:rPr lang="en-US" sz="4000" dirty="0" smtClean="0"/>
              <a:t>web</a:t>
            </a:r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Wireless</a:t>
            </a:r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Local</a:t>
            </a:r>
            <a:endParaRPr lang="en-US" sz="3600" dirty="0"/>
          </a:p>
          <a:p>
            <a:r>
              <a:rPr lang="en-US" sz="4000" dirty="0"/>
              <a:t> </a:t>
            </a:r>
            <a:r>
              <a:rPr lang="en-US" sz="4000" dirty="0"/>
              <a:t>C</a:t>
            </a:r>
            <a:r>
              <a:rPr lang="en-US" sz="4000" dirty="0" smtClean="0"/>
              <a:t>ustom </a:t>
            </a:r>
            <a:r>
              <a:rPr lang="en-US" sz="4000" dirty="0"/>
              <a:t>apps</a:t>
            </a:r>
          </a:p>
          <a:p>
            <a:r>
              <a:rPr lang="en-US" sz="4000" dirty="0"/>
              <a:t>A</a:t>
            </a:r>
            <a:r>
              <a:rPr lang="en-US" sz="4000" dirty="0" smtClean="0"/>
              <a:t>pplication </a:t>
            </a:r>
            <a:r>
              <a:rPr lang="en-US" sz="4000" dirty="0"/>
              <a:t>security </a:t>
            </a:r>
            <a:endParaRPr lang="en-US" sz="4000" dirty="0" smtClean="0"/>
          </a:p>
          <a:p>
            <a:pPr lvl="1"/>
            <a:r>
              <a:rPr lang="en-US" sz="3600" dirty="0"/>
              <a:t>A</a:t>
            </a:r>
            <a:r>
              <a:rPr lang="en-US" sz="3600" dirty="0" smtClean="0"/>
              <a:t>pplication hosted ads</a:t>
            </a:r>
            <a:endParaRPr lang="en-US" sz="3600" dirty="0"/>
          </a:p>
          <a:p>
            <a:pPr lvl="1"/>
            <a:r>
              <a:rPr lang="en-US" sz="4000" dirty="0" smtClean="0"/>
              <a:t>P</a:t>
            </a:r>
            <a:r>
              <a:rPr lang="en-US" sz="4000" dirty="0" smtClean="0"/>
              <a:t>rivacy </a:t>
            </a:r>
            <a:r>
              <a:rPr lang="en-US" sz="4000" dirty="0"/>
              <a:t>versus security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61770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57489</TotalTime>
  <Words>196</Words>
  <Application>Microsoft Office PowerPoint</Application>
  <PresentationFormat>On-screen Show (4:3)</PresentationFormat>
  <Paragraphs>77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Theme</vt:lpstr>
      <vt:lpstr>Security Architecture - Week 6 -  Application Architecture  </vt:lpstr>
      <vt:lpstr>Week 6</vt:lpstr>
      <vt:lpstr>Application Security</vt:lpstr>
      <vt:lpstr>Application Security</vt:lpstr>
      <vt:lpstr>Application Security</vt:lpstr>
      <vt:lpstr>Application Security</vt:lpstr>
      <vt:lpstr>Application Security</vt:lpstr>
      <vt:lpstr>Application Security</vt:lpstr>
      <vt:lpstr>Application Security</vt:lpstr>
      <vt:lpstr>Application Security</vt:lpstr>
      <vt:lpstr>Application Security</vt:lpstr>
      <vt:lpstr>Quiz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Flanagan</dc:creator>
  <cp:lastModifiedBy>AgentUser</cp:lastModifiedBy>
  <cp:revision>420</cp:revision>
  <dcterms:created xsi:type="dcterms:W3CDTF">2012-01-15T18:36:50Z</dcterms:created>
  <dcterms:modified xsi:type="dcterms:W3CDTF">2015-02-19T12:46:41Z</dcterms:modified>
</cp:coreProperties>
</file>