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0"/>
  </p:notesMasterIdLst>
  <p:handoutMasterIdLst>
    <p:handoutMasterId r:id="rId21"/>
  </p:handoutMasterIdLst>
  <p:sldIdLst>
    <p:sldId id="283" r:id="rId2"/>
    <p:sldId id="257" r:id="rId3"/>
    <p:sldId id="258" r:id="rId4"/>
    <p:sldId id="263" r:id="rId5"/>
    <p:sldId id="298" r:id="rId6"/>
    <p:sldId id="299" r:id="rId7"/>
    <p:sldId id="300" r:id="rId8"/>
    <p:sldId id="301" r:id="rId9"/>
    <p:sldId id="302" r:id="rId10"/>
    <p:sldId id="303" r:id="rId11"/>
    <p:sldId id="304" r:id="rId12"/>
    <p:sldId id="310" r:id="rId13"/>
    <p:sldId id="274" r:id="rId14"/>
    <p:sldId id="313" r:id="rId15"/>
    <p:sldId id="314" r:id="rId16"/>
    <p:sldId id="315" r:id="rId17"/>
    <p:sldId id="316" r:id="rId18"/>
    <p:sldId id="31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298" autoAdjust="0"/>
    <p:restoredTop sz="96433" autoAdjust="0"/>
  </p:normalViewPr>
  <p:slideViewPr>
    <p:cSldViewPr>
      <p:cViewPr varScale="1">
        <p:scale>
          <a:sx n="114" d="100"/>
          <a:sy n="114" d="100"/>
        </p:scale>
        <p:origin x="510"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A3BD83-63D4-4F93-A127-AF34DC9A8DA2}" type="doc">
      <dgm:prSet loTypeId="urn:microsoft.com/office/officeart/2005/8/layout/hProcess9" loCatId="process" qsTypeId="urn:microsoft.com/office/officeart/2005/8/quickstyle/simple3" qsCatId="simple" csTypeId="urn:microsoft.com/office/officeart/2005/8/colors/accent1_2" csCatId="accent1" phldr="1"/>
      <dgm:spPr/>
      <dgm:t>
        <a:bodyPr/>
        <a:lstStyle/>
        <a:p>
          <a:endParaRPr lang="en-US"/>
        </a:p>
      </dgm:t>
    </dgm:pt>
    <dgm:pt modelId="{5BA6A9FD-C062-4C5F-8EE0-CCF82BF0B7E5}">
      <dgm:prSet/>
      <dgm:spPr/>
      <dgm:t>
        <a:bodyPr/>
        <a:lstStyle/>
        <a:p>
          <a:pPr rtl="0"/>
          <a:r>
            <a:rPr lang="en-US" dirty="0" smtClean="0"/>
            <a:t>Web 1.0</a:t>
          </a:r>
          <a:endParaRPr lang="en-US" dirty="0"/>
        </a:p>
      </dgm:t>
    </dgm:pt>
    <dgm:pt modelId="{18DFC59F-B0BE-4288-BE68-628B24E288C2}" type="parTrans" cxnId="{8FD435B2-E629-41E8-A61B-04AF891C9BD8}">
      <dgm:prSet/>
      <dgm:spPr/>
      <dgm:t>
        <a:bodyPr/>
        <a:lstStyle/>
        <a:p>
          <a:endParaRPr lang="en-US"/>
        </a:p>
      </dgm:t>
    </dgm:pt>
    <dgm:pt modelId="{5B0DF375-BB3C-45FE-8460-47AD1FA8258D}" type="sibTrans" cxnId="{8FD435B2-E629-41E8-A61B-04AF891C9BD8}">
      <dgm:prSet/>
      <dgm:spPr/>
      <dgm:t>
        <a:bodyPr/>
        <a:lstStyle/>
        <a:p>
          <a:endParaRPr lang="en-US"/>
        </a:p>
      </dgm:t>
    </dgm:pt>
    <dgm:pt modelId="{75440EDB-EFA1-41DF-AE0D-22F3E4AEABF0}">
      <dgm:prSet/>
      <dgm:spPr/>
      <dgm:t>
        <a:bodyPr/>
        <a:lstStyle/>
        <a:p>
          <a:pPr rtl="0"/>
          <a:r>
            <a:rPr lang="en-US" dirty="0" smtClean="0"/>
            <a:t>Web 2.0</a:t>
          </a:r>
          <a:endParaRPr lang="en-US" dirty="0"/>
        </a:p>
      </dgm:t>
    </dgm:pt>
    <dgm:pt modelId="{C7943DF7-50F3-4E47-A77A-BF0B1BF54F38}" type="parTrans" cxnId="{F471DAF0-BBCD-4955-8A3D-4F00A4109127}">
      <dgm:prSet/>
      <dgm:spPr/>
      <dgm:t>
        <a:bodyPr/>
        <a:lstStyle/>
        <a:p>
          <a:endParaRPr lang="en-US"/>
        </a:p>
      </dgm:t>
    </dgm:pt>
    <dgm:pt modelId="{0252B2BC-B069-4FCD-ACE1-707F7128F706}" type="sibTrans" cxnId="{F471DAF0-BBCD-4955-8A3D-4F00A4109127}">
      <dgm:prSet/>
      <dgm:spPr/>
      <dgm:t>
        <a:bodyPr/>
        <a:lstStyle/>
        <a:p>
          <a:endParaRPr lang="en-US"/>
        </a:p>
      </dgm:t>
    </dgm:pt>
    <dgm:pt modelId="{D701DFBD-7D33-442B-914A-12E35234C728}">
      <dgm:prSet/>
      <dgm:spPr/>
      <dgm:t>
        <a:bodyPr/>
        <a:lstStyle/>
        <a:p>
          <a:pPr rtl="0"/>
          <a:r>
            <a:rPr lang="en-US" dirty="0" smtClean="0"/>
            <a:t>Web 3.0</a:t>
          </a:r>
          <a:endParaRPr lang="en-US" dirty="0"/>
        </a:p>
      </dgm:t>
    </dgm:pt>
    <dgm:pt modelId="{3369DAD1-CD0B-46CF-85D1-98DF64B3415D}" type="parTrans" cxnId="{19C4ECEB-1761-47E8-9B69-D42FAE4FC9A0}">
      <dgm:prSet/>
      <dgm:spPr/>
      <dgm:t>
        <a:bodyPr/>
        <a:lstStyle/>
        <a:p>
          <a:endParaRPr lang="en-US"/>
        </a:p>
      </dgm:t>
    </dgm:pt>
    <dgm:pt modelId="{D466E699-E988-43A0-895A-50E571E27C36}" type="sibTrans" cxnId="{19C4ECEB-1761-47E8-9B69-D42FAE4FC9A0}">
      <dgm:prSet/>
      <dgm:spPr/>
      <dgm:t>
        <a:bodyPr/>
        <a:lstStyle/>
        <a:p>
          <a:endParaRPr lang="en-US"/>
        </a:p>
      </dgm:t>
    </dgm:pt>
    <dgm:pt modelId="{6FFFDFC4-4F41-45F9-84CC-A88E0431825D}">
      <dgm:prSet/>
      <dgm:spPr/>
      <dgm:t>
        <a:bodyPr/>
        <a:lstStyle/>
        <a:p>
          <a:pPr rtl="0"/>
          <a:r>
            <a:rPr lang="en-US" dirty="0" smtClean="0"/>
            <a:t>Non interactive</a:t>
          </a:r>
          <a:endParaRPr lang="en-US" dirty="0"/>
        </a:p>
      </dgm:t>
    </dgm:pt>
    <dgm:pt modelId="{03F5551E-718B-4B0B-8638-E6ECEA15C38E}" type="parTrans" cxnId="{2CFA0F5F-51CB-4F0D-B1A0-D806452CEA9C}">
      <dgm:prSet/>
      <dgm:spPr/>
      <dgm:t>
        <a:bodyPr/>
        <a:lstStyle/>
        <a:p>
          <a:endParaRPr lang="en-US"/>
        </a:p>
      </dgm:t>
    </dgm:pt>
    <dgm:pt modelId="{89F7899B-964D-4DE3-B85A-9DF14B46597E}" type="sibTrans" cxnId="{2CFA0F5F-51CB-4F0D-B1A0-D806452CEA9C}">
      <dgm:prSet/>
      <dgm:spPr/>
      <dgm:t>
        <a:bodyPr/>
        <a:lstStyle/>
        <a:p>
          <a:endParaRPr lang="en-US"/>
        </a:p>
      </dgm:t>
    </dgm:pt>
    <dgm:pt modelId="{83249D3D-24C4-48F1-BA64-A026F158A819}">
      <dgm:prSet/>
      <dgm:spPr/>
      <dgm:t>
        <a:bodyPr/>
        <a:lstStyle/>
        <a:p>
          <a:pPr rtl="0"/>
          <a:r>
            <a:rPr lang="en-US" dirty="0" smtClean="0"/>
            <a:t>One-way flow</a:t>
          </a:r>
          <a:endParaRPr lang="en-US" dirty="0"/>
        </a:p>
      </dgm:t>
    </dgm:pt>
    <dgm:pt modelId="{36D433E2-8A7C-46F5-8880-875D1587D853}" type="parTrans" cxnId="{27318632-EEA8-40DD-937F-02BE168D8D50}">
      <dgm:prSet/>
      <dgm:spPr/>
      <dgm:t>
        <a:bodyPr/>
        <a:lstStyle/>
        <a:p>
          <a:endParaRPr lang="en-US"/>
        </a:p>
      </dgm:t>
    </dgm:pt>
    <dgm:pt modelId="{66235E91-693B-4C64-920E-DFC168060BAA}" type="sibTrans" cxnId="{27318632-EEA8-40DD-937F-02BE168D8D50}">
      <dgm:prSet/>
      <dgm:spPr/>
      <dgm:t>
        <a:bodyPr/>
        <a:lstStyle/>
        <a:p>
          <a:endParaRPr lang="en-US"/>
        </a:p>
      </dgm:t>
    </dgm:pt>
    <dgm:pt modelId="{959ECF23-075A-4C77-BDFD-1B5FAD7BC7A0}">
      <dgm:prSet/>
      <dgm:spPr/>
      <dgm:t>
        <a:bodyPr/>
        <a:lstStyle/>
        <a:p>
          <a:pPr rtl="0"/>
          <a:r>
            <a:rPr lang="en-US" dirty="0" smtClean="0"/>
            <a:t>Interactive</a:t>
          </a:r>
          <a:endParaRPr lang="en-US" dirty="0"/>
        </a:p>
      </dgm:t>
    </dgm:pt>
    <dgm:pt modelId="{C81AAF0F-F6FC-45AF-91BA-F150EA6AB382}" type="parTrans" cxnId="{74B7934D-8066-4F8F-9B13-EAC147191C66}">
      <dgm:prSet/>
      <dgm:spPr/>
      <dgm:t>
        <a:bodyPr/>
        <a:lstStyle/>
        <a:p>
          <a:endParaRPr lang="en-US"/>
        </a:p>
      </dgm:t>
    </dgm:pt>
    <dgm:pt modelId="{1CFEDBCC-0ECD-43E0-A66D-725AFEDE5C28}" type="sibTrans" cxnId="{74B7934D-8066-4F8F-9B13-EAC147191C66}">
      <dgm:prSet/>
      <dgm:spPr/>
      <dgm:t>
        <a:bodyPr/>
        <a:lstStyle/>
        <a:p>
          <a:endParaRPr lang="en-US"/>
        </a:p>
      </dgm:t>
    </dgm:pt>
    <dgm:pt modelId="{06A259C7-D544-451B-AC42-826FA2079020}">
      <dgm:prSet/>
      <dgm:spPr/>
      <dgm:t>
        <a:bodyPr/>
        <a:lstStyle/>
        <a:p>
          <a:pPr rtl="0"/>
          <a:r>
            <a:rPr lang="en-US" dirty="0" smtClean="0"/>
            <a:t>User generated</a:t>
          </a:r>
          <a:endParaRPr lang="en-US" dirty="0"/>
        </a:p>
      </dgm:t>
    </dgm:pt>
    <dgm:pt modelId="{09DA073C-05EE-4801-90D7-CE15B9C849E2}" type="parTrans" cxnId="{75358E1D-8769-48D8-BABA-86594CD7F5F5}">
      <dgm:prSet/>
      <dgm:spPr/>
      <dgm:t>
        <a:bodyPr/>
        <a:lstStyle/>
        <a:p>
          <a:endParaRPr lang="en-US"/>
        </a:p>
      </dgm:t>
    </dgm:pt>
    <dgm:pt modelId="{D6918C20-CE8A-4A5A-8EFE-753474847BF7}" type="sibTrans" cxnId="{75358E1D-8769-48D8-BABA-86594CD7F5F5}">
      <dgm:prSet/>
      <dgm:spPr/>
      <dgm:t>
        <a:bodyPr/>
        <a:lstStyle/>
        <a:p>
          <a:endParaRPr lang="en-US"/>
        </a:p>
      </dgm:t>
    </dgm:pt>
    <dgm:pt modelId="{F599B8EE-9FA5-4216-82D7-D59446E39557}">
      <dgm:prSet/>
      <dgm:spPr/>
      <dgm:t>
        <a:bodyPr/>
        <a:lstStyle/>
        <a:p>
          <a:pPr rtl="0"/>
          <a:r>
            <a:rPr lang="en-US" dirty="0" smtClean="0"/>
            <a:t>“The semantic web”</a:t>
          </a:r>
          <a:endParaRPr lang="en-US" dirty="0"/>
        </a:p>
      </dgm:t>
    </dgm:pt>
    <dgm:pt modelId="{77B3BF8B-5DD9-46C4-9EC7-5F43F55DAC9A}" type="parTrans" cxnId="{24C7A155-77D7-4685-93A2-D98DA9E0B439}">
      <dgm:prSet/>
      <dgm:spPr/>
      <dgm:t>
        <a:bodyPr/>
        <a:lstStyle/>
        <a:p>
          <a:endParaRPr lang="en-US"/>
        </a:p>
      </dgm:t>
    </dgm:pt>
    <dgm:pt modelId="{225B82A4-494F-4AB5-91DC-57E7544AEC7F}" type="sibTrans" cxnId="{24C7A155-77D7-4685-93A2-D98DA9E0B439}">
      <dgm:prSet/>
      <dgm:spPr/>
      <dgm:t>
        <a:bodyPr/>
        <a:lstStyle/>
        <a:p>
          <a:endParaRPr lang="en-US"/>
        </a:p>
      </dgm:t>
    </dgm:pt>
    <dgm:pt modelId="{2B35027A-57C2-4322-ACE7-00AE17C591F7}" type="pres">
      <dgm:prSet presAssocID="{E8A3BD83-63D4-4F93-A127-AF34DC9A8DA2}" presName="CompostProcess" presStyleCnt="0">
        <dgm:presLayoutVars>
          <dgm:dir/>
          <dgm:resizeHandles val="exact"/>
        </dgm:presLayoutVars>
      </dgm:prSet>
      <dgm:spPr/>
      <dgm:t>
        <a:bodyPr/>
        <a:lstStyle/>
        <a:p>
          <a:endParaRPr lang="en-US"/>
        </a:p>
      </dgm:t>
    </dgm:pt>
    <dgm:pt modelId="{0F2B3130-7438-4DF0-BE8D-D065EDD82DBC}" type="pres">
      <dgm:prSet presAssocID="{E8A3BD83-63D4-4F93-A127-AF34DC9A8DA2}" presName="arrow" presStyleLbl="bgShp" presStyleIdx="0" presStyleCnt="1"/>
      <dgm:spPr>
        <a:solidFill>
          <a:schemeClr val="tx1">
            <a:lumMod val="50000"/>
            <a:lumOff val="50000"/>
          </a:schemeClr>
        </a:solidFill>
      </dgm:spPr>
      <dgm:t>
        <a:bodyPr/>
        <a:lstStyle/>
        <a:p>
          <a:endParaRPr lang="en-US"/>
        </a:p>
      </dgm:t>
    </dgm:pt>
    <dgm:pt modelId="{BF287673-6446-4FC0-A67C-0807DA2AF094}" type="pres">
      <dgm:prSet presAssocID="{E8A3BD83-63D4-4F93-A127-AF34DC9A8DA2}" presName="linearProcess" presStyleCnt="0"/>
      <dgm:spPr/>
      <dgm:t>
        <a:bodyPr/>
        <a:lstStyle/>
        <a:p>
          <a:endParaRPr lang="en-US"/>
        </a:p>
      </dgm:t>
    </dgm:pt>
    <dgm:pt modelId="{6065B826-8803-41B6-9140-418A068054D1}" type="pres">
      <dgm:prSet presAssocID="{5BA6A9FD-C062-4C5F-8EE0-CCF82BF0B7E5}" presName="textNode" presStyleLbl="node1" presStyleIdx="0" presStyleCnt="3">
        <dgm:presLayoutVars>
          <dgm:bulletEnabled val="1"/>
        </dgm:presLayoutVars>
      </dgm:prSet>
      <dgm:spPr/>
      <dgm:t>
        <a:bodyPr/>
        <a:lstStyle/>
        <a:p>
          <a:endParaRPr lang="en-US"/>
        </a:p>
      </dgm:t>
    </dgm:pt>
    <dgm:pt modelId="{50551137-12FB-456E-934C-DF3B909C40CB}" type="pres">
      <dgm:prSet presAssocID="{5B0DF375-BB3C-45FE-8460-47AD1FA8258D}" presName="sibTrans" presStyleCnt="0"/>
      <dgm:spPr/>
      <dgm:t>
        <a:bodyPr/>
        <a:lstStyle/>
        <a:p>
          <a:endParaRPr lang="en-US"/>
        </a:p>
      </dgm:t>
    </dgm:pt>
    <dgm:pt modelId="{8F7A3567-6B1D-483B-8E37-829EEA738442}" type="pres">
      <dgm:prSet presAssocID="{75440EDB-EFA1-41DF-AE0D-22F3E4AEABF0}" presName="textNode" presStyleLbl="node1" presStyleIdx="1" presStyleCnt="3">
        <dgm:presLayoutVars>
          <dgm:bulletEnabled val="1"/>
        </dgm:presLayoutVars>
      </dgm:prSet>
      <dgm:spPr/>
      <dgm:t>
        <a:bodyPr/>
        <a:lstStyle/>
        <a:p>
          <a:endParaRPr lang="en-US"/>
        </a:p>
      </dgm:t>
    </dgm:pt>
    <dgm:pt modelId="{18FB2C37-91C0-48E4-9390-E529A09D6F31}" type="pres">
      <dgm:prSet presAssocID="{0252B2BC-B069-4FCD-ACE1-707F7128F706}" presName="sibTrans" presStyleCnt="0"/>
      <dgm:spPr/>
      <dgm:t>
        <a:bodyPr/>
        <a:lstStyle/>
        <a:p>
          <a:endParaRPr lang="en-US"/>
        </a:p>
      </dgm:t>
    </dgm:pt>
    <dgm:pt modelId="{C3F94047-878F-4576-B952-A79A10D78E6A}" type="pres">
      <dgm:prSet presAssocID="{D701DFBD-7D33-442B-914A-12E35234C728}" presName="textNode" presStyleLbl="node1" presStyleIdx="2" presStyleCnt="3">
        <dgm:presLayoutVars>
          <dgm:bulletEnabled val="1"/>
        </dgm:presLayoutVars>
      </dgm:prSet>
      <dgm:spPr/>
      <dgm:t>
        <a:bodyPr/>
        <a:lstStyle/>
        <a:p>
          <a:endParaRPr lang="en-US"/>
        </a:p>
      </dgm:t>
    </dgm:pt>
  </dgm:ptLst>
  <dgm:cxnLst>
    <dgm:cxn modelId="{19C4ECEB-1761-47E8-9B69-D42FAE4FC9A0}" srcId="{E8A3BD83-63D4-4F93-A127-AF34DC9A8DA2}" destId="{D701DFBD-7D33-442B-914A-12E35234C728}" srcOrd="2" destOrd="0" parTransId="{3369DAD1-CD0B-46CF-85D1-98DF64B3415D}" sibTransId="{D466E699-E988-43A0-895A-50E571E27C36}"/>
    <dgm:cxn modelId="{F471DAF0-BBCD-4955-8A3D-4F00A4109127}" srcId="{E8A3BD83-63D4-4F93-A127-AF34DC9A8DA2}" destId="{75440EDB-EFA1-41DF-AE0D-22F3E4AEABF0}" srcOrd="1" destOrd="0" parTransId="{C7943DF7-50F3-4E47-A77A-BF0B1BF54F38}" sibTransId="{0252B2BC-B069-4FCD-ACE1-707F7128F706}"/>
    <dgm:cxn modelId="{2CFA0F5F-51CB-4F0D-B1A0-D806452CEA9C}" srcId="{5BA6A9FD-C062-4C5F-8EE0-CCF82BF0B7E5}" destId="{6FFFDFC4-4F41-45F9-84CC-A88E0431825D}" srcOrd="0" destOrd="0" parTransId="{03F5551E-718B-4B0B-8638-E6ECEA15C38E}" sibTransId="{89F7899B-964D-4DE3-B85A-9DF14B46597E}"/>
    <dgm:cxn modelId="{75358E1D-8769-48D8-BABA-86594CD7F5F5}" srcId="{75440EDB-EFA1-41DF-AE0D-22F3E4AEABF0}" destId="{06A259C7-D544-451B-AC42-826FA2079020}" srcOrd="1" destOrd="0" parTransId="{09DA073C-05EE-4801-90D7-CE15B9C849E2}" sibTransId="{D6918C20-CE8A-4A5A-8EFE-753474847BF7}"/>
    <dgm:cxn modelId="{24C7A155-77D7-4685-93A2-D98DA9E0B439}" srcId="{D701DFBD-7D33-442B-914A-12E35234C728}" destId="{F599B8EE-9FA5-4216-82D7-D59446E39557}" srcOrd="0" destOrd="0" parTransId="{77B3BF8B-5DD9-46C4-9EC7-5F43F55DAC9A}" sibTransId="{225B82A4-494F-4AB5-91DC-57E7544AEC7F}"/>
    <dgm:cxn modelId="{DA6D944C-2805-5648-B4A5-40E1AF0E940F}" type="presOf" srcId="{F599B8EE-9FA5-4216-82D7-D59446E39557}" destId="{C3F94047-878F-4576-B952-A79A10D78E6A}" srcOrd="0" destOrd="1" presId="urn:microsoft.com/office/officeart/2005/8/layout/hProcess9"/>
    <dgm:cxn modelId="{AE24A1A1-2A70-CF45-ACA1-631FE70706D5}" type="presOf" srcId="{5BA6A9FD-C062-4C5F-8EE0-CCF82BF0B7E5}" destId="{6065B826-8803-41B6-9140-418A068054D1}" srcOrd="0" destOrd="0" presId="urn:microsoft.com/office/officeart/2005/8/layout/hProcess9"/>
    <dgm:cxn modelId="{8FD435B2-E629-41E8-A61B-04AF891C9BD8}" srcId="{E8A3BD83-63D4-4F93-A127-AF34DC9A8DA2}" destId="{5BA6A9FD-C062-4C5F-8EE0-CCF82BF0B7E5}" srcOrd="0" destOrd="0" parTransId="{18DFC59F-B0BE-4288-BE68-628B24E288C2}" sibTransId="{5B0DF375-BB3C-45FE-8460-47AD1FA8258D}"/>
    <dgm:cxn modelId="{E70CCD7D-E445-A14A-A2F4-C5B692920544}" type="presOf" srcId="{959ECF23-075A-4C77-BDFD-1B5FAD7BC7A0}" destId="{8F7A3567-6B1D-483B-8E37-829EEA738442}" srcOrd="0" destOrd="1" presId="urn:microsoft.com/office/officeart/2005/8/layout/hProcess9"/>
    <dgm:cxn modelId="{40D27C34-09FA-494A-907E-C5813D6FE0DF}" type="presOf" srcId="{E8A3BD83-63D4-4F93-A127-AF34DC9A8DA2}" destId="{2B35027A-57C2-4322-ACE7-00AE17C591F7}" srcOrd="0" destOrd="0" presId="urn:microsoft.com/office/officeart/2005/8/layout/hProcess9"/>
    <dgm:cxn modelId="{41015551-6E4D-D74B-9320-4425341F5550}" type="presOf" srcId="{06A259C7-D544-451B-AC42-826FA2079020}" destId="{8F7A3567-6B1D-483B-8E37-829EEA738442}" srcOrd="0" destOrd="2" presId="urn:microsoft.com/office/officeart/2005/8/layout/hProcess9"/>
    <dgm:cxn modelId="{74B7934D-8066-4F8F-9B13-EAC147191C66}" srcId="{75440EDB-EFA1-41DF-AE0D-22F3E4AEABF0}" destId="{959ECF23-075A-4C77-BDFD-1B5FAD7BC7A0}" srcOrd="0" destOrd="0" parTransId="{C81AAF0F-F6FC-45AF-91BA-F150EA6AB382}" sibTransId="{1CFEDBCC-0ECD-43E0-A66D-725AFEDE5C28}"/>
    <dgm:cxn modelId="{27318632-EEA8-40DD-937F-02BE168D8D50}" srcId="{5BA6A9FD-C062-4C5F-8EE0-CCF82BF0B7E5}" destId="{83249D3D-24C4-48F1-BA64-A026F158A819}" srcOrd="1" destOrd="0" parTransId="{36D433E2-8A7C-46F5-8880-875D1587D853}" sibTransId="{66235E91-693B-4C64-920E-DFC168060BAA}"/>
    <dgm:cxn modelId="{4C273D5F-A709-054B-BA2A-B3BB0D6DF865}" type="presOf" srcId="{75440EDB-EFA1-41DF-AE0D-22F3E4AEABF0}" destId="{8F7A3567-6B1D-483B-8E37-829EEA738442}" srcOrd="0" destOrd="0" presId="urn:microsoft.com/office/officeart/2005/8/layout/hProcess9"/>
    <dgm:cxn modelId="{4C4DF2F6-0F1A-3746-B7A6-1B1672629940}" type="presOf" srcId="{D701DFBD-7D33-442B-914A-12E35234C728}" destId="{C3F94047-878F-4576-B952-A79A10D78E6A}" srcOrd="0" destOrd="0" presId="urn:microsoft.com/office/officeart/2005/8/layout/hProcess9"/>
    <dgm:cxn modelId="{99640FDD-1D93-9C40-AC46-5BFD85838EEF}" type="presOf" srcId="{83249D3D-24C4-48F1-BA64-A026F158A819}" destId="{6065B826-8803-41B6-9140-418A068054D1}" srcOrd="0" destOrd="2" presId="urn:microsoft.com/office/officeart/2005/8/layout/hProcess9"/>
    <dgm:cxn modelId="{1065B4E2-2A72-8944-86C5-F53B2900DC1A}" type="presOf" srcId="{6FFFDFC4-4F41-45F9-84CC-A88E0431825D}" destId="{6065B826-8803-41B6-9140-418A068054D1}" srcOrd="0" destOrd="1" presId="urn:microsoft.com/office/officeart/2005/8/layout/hProcess9"/>
    <dgm:cxn modelId="{CF79858F-468A-8E46-A52C-C4811BB05817}" type="presParOf" srcId="{2B35027A-57C2-4322-ACE7-00AE17C591F7}" destId="{0F2B3130-7438-4DF0-BE8D-D065EDD82DBC}" srcOrd="0" destOrd="0" presId="urn:microsoft.com/office/officeart/2005/8/layout/hProcess9"/>
    <dgm:cxn modelId="{84A5B0E3-0F00-9A4E-8CFE-332210517843}" type="presParOf" srcId="{2B35027A-57C2-4322-ACE7-00AE17C591F7}" destId="{BF287673-6446-4FC0-A67C-0807DA2AF094}" srcOrd="1" destOrd="0" presId="urn:microsoft.com/office/officeart/2005/8/layout/hProcess9"/>
    <dgm:cxn modelId="{3367A028-A825-6741-A410-D2C15F8B9A02}" type="presParOf" srcId="{BF287673-6446-4FC0-A67C-0807DA2AF094}" destId="{6065B826-8803-41B6-9140-418A068054D1}" srcOrd="0" destOrd="0" presId="urn:microsoft.com/office/officeart/2005/8/layout/hProcess9"/>
    <dgm:cxn modelId="{42638812-747F-2A49-A16D-C3CEE61CBC4C}" type="presParOf" srcId="{BF287673-6446-4FC0-A67C-0807DA2AF094}" destId="{50551137-12FB-456E-934C-DF3B909C40CB}" srcOrd="1" destOrd="0" presId="urn:microsoft.com/office/officeart/2005/8/layout/hProcess9"/>
    <dgm:cxn modelId="{9B9AD8F9-4713-BF4E-9337-CD21125DE19A}" type="presParOf" srcId="{BF287673-6446-4FC0-A67C-0807DA2AF094}" destId="{8F7A3567-6B1D-483B-8E37-829EEA738442}" srcOrd="2" destOrd="0" presId="urn:microsoft.com/office/officeart/2005/8/layout/hProcess9"/>
    <dgm:cxn modelId="{386D1F11-D0CA-5342-A6C1-219376386E51}" type="presParOf" srcId="{BF287673-6446-4FC0-A67C-0807DA2AF094}" destId="{18FB2C37-91C0-48E4-9390-E529A09D6F31}" srcOrd="3" destOrd="0" presId="urn:microsoft.com/office/officeart/2005/8/layout/hProcess9"/>
    <dgm:cxn modelId="{C3557053-BB6C-E94D-A832-485054538181}" type="presParOf" srcId="{BF287673-6446-4FC0-A67C-0807DA2AF094}" destId="{C3F94047-878F-4576-B952-A79A10D78E6A}"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A2029D-F287-4F29-8EDD-54505015C8D1}" type="doc">
      <dgm:prSet loTypeId="urn:microsoft.com/office/officeart/2005/8/layout/default#2" loCatId="list" qsTypeId="urn:microsoft.com/office/officeart/2005/8/quickstyle/simple3" qsCatId="simple" csTypeId="urn:microsoft.com/office/officeart/2005/8/colors/colorful1#2" csCatId="colorful" phldr="1"/>
      <dgm:spPr/>
      <dgm:t>
        <a:bodyPr/>
        <a:lstStyle/>
        <a:p>
          <a:endParaRPr lang="en-US"/>
        </a:p>
      </dgm:t>
    </dgm:pt>
    <dgm:pt modelId="{4BB7C16A-3148-4EEF-A4F7-49258250295B}">
      <dgm:prSet/>
      <dgm:spPr/>
      <dgm:t>
        <a:bodyPr/>
        <a:lstStyle/>
        <a:p>
          <a:pPr rtl="0"/>
          <a:r>
            <a:rPr lang="en-US" dirty="0" err="1" smtClean="0"/>
            <a:t>Facebook</a:t>
          </a:r>
          <a:endParaRPr lang="en-US" dirty="0"/>
        </a:p>
      </dgm:t>
    </dgm:pt>
    <dgm:pt modelId="{5082CB87-06A6-49B4-B3DE-DA2D850623AA}" type="parTrans" cxnId="{44C67F1B-6CEA-401C-A6FD-0686CE4E9EF1}">
      <dgm:prSet/>
      <dgm:spPr/>
      <dgm:t>
        <a:bodyPr/>
        <a:lstStyle/>
        <a:p>
          <a:endParaRPr lang="en-US"/>
        </a:p>
      </dgm:t>
    </dgm:pt>
    <dgm:pt modelId="{5C5A76B3-E122-4A13-8731-B299880C3B14}" type="sibTrans" cxnId="{44C67F1B-6CEA-401C-A6FD-0686CE4E9EF1}">
      <dgm:prSet/>
      <dgm:spPr/>
      <dgm:t>
        <a:bodyPr/>
        <a:lstStyle/>
        <a:p>
          <a:endParaRPr lang="en-US"/>
        </a:p>
      </dgm:t>
    </dgm:pt>
    <dgm:pt modelId="{31E9717F-6E5C-4ABC-9BA4-1D685EE871CC}">
      <dgm:prSet/>
      <dgm:spPr/>
      <dgm:t>
        <a:bodyPr/>
        <a:lstStyle/>
        <a:p>
          <a:pPr rtl="0"/>
          <a:r>
            <a:rPr lang="en-US" dirty="0" smtClean="0"/>
            <a:t>Twitter</a:t>
          </a:r>
          <a:endParaRPr lang="en-US" dirty="0"/>
        </a:p>
      </dgm:t>
    </dgm:pt>
    <dgm:pt modelId="{FBEED1E5-946D-47D0-9CA1-E074C97FCFFE}" type="parTrans" cxnId="{E70E32DE-F8A6-460F-9BE5-899C210C3BDC}">
      <dgm:prSet/>
      <dgm:spPr/>
      <dgm:t>
        <a:bodyPr/>
        <a:lstStyle/>
        <a:p>
          <a:endParaRPr lang="en-US"/>
        </a:p>
      </dgm:t>
    </dgm:pt>
    <dgm:pt modelId="{D6A57BA9-7C2F-4222-A3FF-D47DBFF536E1}" type="sibTrans" cxnId="{E70E32DE-F8A6-460F-9BE5-899C210C3BDC}">
      <dgm:prSet/>
      <dgm:spPr/>
      <dgm:t>
        <a:bodyPr/>
        <a:lstStyle/>
        <a:p>
          <a:endParaRPr lang="en-US"/>
        </a:p>
      </dgm:t>
    </dgm:pt>
    <dgm:pt modelId="{B1632202-E3BE-4B65-B708-4273207A85F7}">
      <dgm:prSet/>
      <dgm:spPr/>
      <dgm:t>
        <a:bodyPr/>
        <a:lstStyle/>
        <a:p>
          <a:pPr rtl="0"/>
          <a:r>
            <a:rPr lang="en-US" dirty="0" err="1" smtClean="0"/>
            <a:t>Linkedin</a:t>
          </a:r>
          <a:endParaRPr lang="en-US" dirty="0"/>
        </a:p>
      </dgm:t>
    </dgm:pt>
    <dgm:pt modelId="{FFB262DD-5CC9-4DAD-ABE8-9926C9CBB4DC}" type="parTrans" cxnId="{F6262B38-7BBE-418B-B4E1-AD1C8B19CE38}">
      <dgm:prSet/>
      <dgm:spPr/>
      <dgm:t>
        <a:bodyPr/>
        <a:lstStyle/>
        <a:p>
          <a:endParaRPr lang="en-US"/>
        </a:p>
      </dgm:t>
    </dgm:pt>
    <dgm:pt modelId="{7CB485BD-C02D-489C-84B9-E95928382DBC}" type="sibTrans" cxnId="{F6262B38-7BBE-418B-B4E1-AD1C8B19CE38}">
      <dgm:prSet/>
      <dgm:spPr/>
      <dgm:t>
        <a:bodyPr/>
        <a:lstStyle/>
        <a:p>
          <a:endParaRPr lang="en-US"/>
        </a:p>
      </dgm:t>
    </dgm:pt>
    <dgm:pt modelId="{03459573-93EB-44DE-BE40-43298AD60DAD}">
      <dgm:prSet/>
      <dgm:spPr/>
      <dgm:t>
        <a:bodyPr/>
        <a:lstStyle/>
        <a:p>
          <a:pPr rtl="0"/>
          <a:r>
            <a:rPr lang="en-US" dirty="0" smtClean="0"/>
            <a:t>YouTube</a:t>
          </a:r>
          <a:endParaRPr lang="en-US" dirty="0"/>
        </a:p>
      </dgm:t>
    </dgm:pt>
    <dgm:pt modelId="{C5D8C3A2-E63C-4B4D-AA44-9134E60E4D36}" type="parTrans" cxnId="{3EA19184-1058-4510-85EF-17E58625896E}">
      <dgm:prSet/>
      <dgm:spPr/>
      <dgm:t>
        <a:bodyPr/>
        <a:lstStyle/>
        <a:p>
          <a:endParaRPr lang="en-US"/>
        </a:p>
      </dgm:t>
    </dgm:pt>
    <dgm:pt modelId="{28E4C2A2-803E-4C95-BA98-9ECD11ACD677}" type="sibTrans" cxnId="{3EA19184-1058-4510-85EF-17E58625896E}">
      <dgm:prSet/>
      <dgm:spPr/>
      <dgm:t>
        <a:bodyPr/>
        <a:lstStyle/>
        <a:p>
          <a:endParaRPr lang="en-US"/>
        </a:p>
      </dgm:t>
    </dgm:pt>
    <dgm:pt modelId="{6777FBD7-3678-4E81-AC35-8D96598A7928}">
      <dgm:prSet/>
      <dgm:spPr/>
      <dgm:t>
        <a:bodyPr/>
        <a:lstStyle/>
        <a:p>
          <a:pPr rtl="0"/>
          <a:r>
            <a:rPr lang="en-US" dirty="0" err="1" smtClean="0"/>
            <a:t>Flickr</a:t>
          </a:r>
          <a:endParaRPr lang="en-US" dirty="0"/>
        </a:p>
      </dgm:t>
    </dgm:pt>
    <dgm:pt modelId="{BE417384-24BF-43ED-AE16-B407EDD5C0D5}" type="parTrans" cxnId="{1530FA26-E1E6-4791-8DC6-3674017BDA86}">
      <dgm:prSet/>
      <dgm:spPr/>
      <dgm:t>
        <a:bodyPr/>
        <a:lstStyle/>
        <a:p>
          <a:endParaRPr lang="en-US"/>
        </a:p>
      </dgm:t>
    </dgm:pt>
    <dgm:pt modelId="{F050F52C-C3DC-4128-82C1-A35E32EC632F}" type="sibTrans" cxnId="{1530FA26-E1E6-4791-8DC6-3674017BDA86}">
      <dgm:prSet/>
      <dgm:spPr/>
      <dgm:t>
        <a:bodyPr/>
        <a:lstStyle/>
        <a:p>
          <a:endParaRPr lang="en-US"/>
        </a:p>
      </dgm:t>
    </dgm:pt>
    <dgm:pt modelId="{BD3570B7-85BB-4782-B048-6FE4228DC292}">
      <dgm:prSet/>
      <dgm:spPr/>
      <dgm:t>
        <a:bodyPr/>
        <a:lstStyle/>
        <a:p>
          <a:pPr rtl="0"/>
          <a:r>
            <a:rPr lang="en-US" u="none" dirty="0" err="1" smtClean="0"/>
            <a:t>Squidoo</a:t>
          </a:r>
          <a:endParaRPr lang="en-US" u="none" dirty="0"/>
        </a:p>
      </dgm:t>
    </dgm:pt>
    <dgm:pt modelId="{7E0D3596-10A2-4E96-A851-66E62F84C4F8}" type="parTrans" cxnId="{E993C242-6A3B-46EC-9AB9-8BD8EF4679CD}">
      <dgm:prSet/>
      <dgm:spPr/>
      <dgm:t>
        <a:bodyPr/>
        <a:lstStyle/>
        <a:p>
          <a:endParaRPr lang="en-US"/>
        </a:p>
      </dgm:t>
    </dgm:pt>
    <dgm:pt modelId="{F4F2B424-A8BB-4924-96E7-0C85311E4FF5}" type="sibTrans" cxnId="{E993C242-6A3B-46EC-9AB9-8BD8EF4679CD}">
      <dgm:prSet/>
      <dgm:spPr/>
      <dgm:t>
        <a:bodyPr/>
        <a:lstStyle/>
        <a:p>
          <a:endParaRPr lang="en-US"/>
        </a:p>
      </dgm:t>
    </dgm:pt>
    <dgm:pt modelId="{2165FA20-16AA-4D7F-A1D8-9E2DB4F41D05}">
      <dgm:prSet/>
      <dgm:spPr/>
      <dgm:t>
        <a:bodyPr/>
        <a:lstStyle/>
        <a:p>
          <a:pPr rtl="0"/>
          <a:r>
            <a:rPr lang="en-US" dirty="0" smtClean="0"/>
            <a:t>delicious</a:t>
          </a:r>
          <a:endParaRPr lang="en-US" dirty="0"/>
        </a:p>
      </dgm:t>
    </dgm:pt>
    <dgm:pt modelId="{D044AE24-02A9-4FE5-A88B-BAAAD096A33E}" type="parTrans" cxnId="{48960AC3-F2B6-45B2-A484-4F4E1D985C80}">
      <dgm:prSet/>
      <dgm:spPr/>
      <dgm:t>
        <a:bodyPr/>
        <a:lstStyle/>
        <a:p>
          <a:endParaRPr lang="en-US"/>
        </a:p>
      </dgm:t>
    </dgm:pt>
    <dgm:pt modelId="{760A7B04-4F50-468B-8CD0-5A8A59269C81}" type="sibTrans" cxnId="{48960AC3-F2B6-45B2-A484-4F4E1D985C80}">
      <dgm:prSet/>
      <dgm:spPr/>
      <dgm:t>
        <a:bodyPr/>
        <a:lstStyle/>
        <a:p>
          <a:endParaRPr lang="en-US"/>
        </a:p>
      </dgm:t>
    </dgm:pt>
    <dgm:pt modelId="{F17B65B6-E01A-460F-AA82-6FE559412C86}">
      <dgm:prSet/>
      <dgm:spPr/>
      <dgm:t>
        <a:bodyPr/>
        <a:lstStyle/>
        <a:p>
          <a:pPr rtl="0"/>
          <a:r>
            <a:rPr lang="en-US" dirty="0" err="1" smtClean="0"/>
            <a:t>digg</a:t>
          </a:r>
          <a:endParaRPr lang="en-US" dirty="0"/>
        </a:p>
      </dgm:t>
    </dgm:pt>
    <dgm:pt modelId="{824F7116-94CD-4399-9413-FD72BE23EA64}" type="parTrans" cxnId="{53231D45-2AC1-4548-8568-46D980182DA1}">
      <dgm:prSet/>
      <dgm:spPr/>
      <dgm:t>
        <a:bodyPr/>
        <a:lstStyle/>
        <a:p>
          <a:endParaRPr lang="en-US"/>
        </a:p>
      </dgm:t>
    </dgm:pt>
    <dgm:pt modelId="{085FFA1B-99D8-464B-A3D4-2EAD31AA86EF}" type="sibTrans" cxnId="{53231D45-2AC1-4548-8568-46D980182DA1}">
      <dgm:prSet/>
      <dgm:spPr/>
      <dgm:t>
        <a:bodyPr/>
        <a:lstStyle/>
        <a:p>
          <a:endParaRPr lang="en-US"/>
        </a:p>
      </dgm:t>
    </dgm:pt>
    <dgm:pt modelId="{78093EE0-DE64-460B-BF74-C1AD59FAC032}">
      <dgm:prSet/>
      <dgm:spPr/>
      <dgm:t>
        <a:bodyPr/>
        <a:lstStyle/>
        <a:p>
          <a:pPr rtl="0"/>
          <a:r>
            <a:rPr lang="en-US" dirty="0" smtClean="0"/>
            <a:t>Blogging*</a:t>
          </a:r>
          <a:endParaRPr lang="en-US" dirty="0"/>
        </a:p>
      </dgm:t>
    </dgm:pt>
    <dgm:pt modelId="{08C74401-884E-4B0D-A902-C0827CBDD303}" type="parTrans" cxnId="{8C379460-A11B-4760-B3D8-89FDFC66704C}">
      <dgm:prSet/>
      <dgm:spPr/>
      <dgm:t>
        <a:bodyPr/>
        <a:lstStyle/>
        <a:p>
          <a:endParaRPr lang="en-US"/>
        </a:p>
      </dgm:t>
    </dgm:pt>
    <dgm:pt modelId="{D1A83874-D9CB-4CEA-BA3E-B8E4BFADC25A}" type="sibTrans" cxnId="{8C379460-A11B-4760-B3D8-89FDFC66704C}">
      <dgm:prSet/>
      <dgm:spPr/>
      <dgm:t>
        <a:bodyPr/>
        <a:lstStyle/>
        <a:p>
          <a:endParaRPr lang="en-US"/>
        </a:p>
      </dgm:t>
    </dgm:pt>
    <dgm:pt modelId="{6BFCC5F0-E4B6-4D39-959B-3AA9FB0A6D80}" type="pres">
      <dgm:prSet presAssocID="{65A2029D-F287-4F29-8EDD-54505015C8D1}" presName="diagram" presStyleCnt="0">
        <dgm:presLayoutVars>
          <dgm:dir/>
          <dgm:resizeHandles val="exact"/>
        </dgm:presLayoutVars>
      </dgm:prSet>
      <dgm:spPr/>
      <dgm:t>
        <a:bodyPr/>
        <a:lstStyle/>
        <a:p>
          <a:endParaRPr lang="en-US"/>
        </a:p>
      </dgm:t>
    </dgm:pt>
    <dgm:pt modelId="{06233D00-1B37-47CD-B4E0-0EAEB5E102A0}" type="pres">
      <dgm:prSet presAssocID="{4BB7C16A-3148-4EEF-A4F7-49258250295B}" presName="node" presStyleLbl="node1" presStyleIdx="0" presStyleCnt="9">
        <dgm:presLayoutVars>
          <dgm:bulletEnabled val="1"/>
        </dgm:presLayoutVars>
      </dgm:prSet>
      <dgm:spPr/>
      <dgm:t>
        <a:bodyPr/>
        <a:lstStyle/>
        <a:p>
          <a:endParaRPr lang="en-US"/>
        </a:p>
      </dgm:t>
    </dgm:pt>
    <dgm:pt modelId="{789E2D3C-9AD7-45A1-913D-EBA98161CBFD}" type="pres">
      <dgm:prSet presAssocID="{5C5A76B3-E122-4A13-8731-B299880C3B14}" presName="sibTrans" presStyleCnt="0"/>
      <dgm:spPr/>
      <dgm:t>
        <a:bodyPr/>
        <a:lstStyle/>
        <a:p>
          <a:endParaRPr lang="en-US"/>
        </a:p>
      </dgm:t>
    </dgm:pt>
    <dgm:pt modelId="{AE5AB7CA-122B-47E1-B0B7-E666073F6A29}" type="pres">
      <dgm:prSet presAssocID="{31E9717F-6E5C-4ABC-9BA4-1D685EE871CC}" presName="node" presStyleLbl="node1" presStyleIdx="1" presStyleCnt="9">
        <dgm:presLayoutVars>
          <dgm:bulletEnabled val="1"/>
        </dgm:presLayoutVars>
      </dgm:prSet>
      <dgm:spPr/>
      <dgm:t>
        <a:bodyPr/>
        <a:lstStyle/>
        <a:p>
          <a:endParaRPr lang="en-US"/>
        </a:p>
      </dgm:t>
    </dgm:pt>
    <dgm:pt modelId="{328570E7-7B39-4E4F-AD45-89E0AD2D5ABB}" type="pres">
      <dgm:prSet presAssocID="{D6A57BA9-7C2F-4222-A3FF-D47DBFF536E1}" presName="sibTrans" presStyleCnt="0"/>
      <dgm:spPr/>
      <dgm:t>
        <a:bodyPr/>
        <a:lstStyle/>
        <a:p>
          <a:endParaRPr lang="en-US"/>
        </a:p>
      </dgm:t>
    </dgm:pt>
    <dgm:pt modelId="{E52AC0DA-6378-425D-AFF3-391A91D04B51}" type="pres">
      <dgm:prSet presAssocID="{B1632202-E3BE-4B65-B708-4273207A85F7}" presName="node" presStyleLbl="node1" presStyleIdx="2" presStyleCnt="9">
        <dgm:presLayoutVars>
          <dgm:bulletEnabled val="1"/>
        </dgm:presLayoutVars>
      </dgm:prSet>
      <dgm:spPr/>
      <dgm:t>
        <a:bodyPr/>
        <a:lstStyle/>
        <a:p>
          <a:endParaRPr lang="en-US"/>
        </a:p>
      </dgm:t>
    </dgm:pt>
    <dgm:pt modelId="{7D61998C-17CF-4596-B5BB-E875FB512757}" type="pres">
      <dgm:prSet presAssocID="{7CB485BD-C02D-489C-84B9-E95928382DBC}" presName="sibTrans" presStyleCnt="0"/>
      <dgm:spPr/>
      <dgm:t>
        <a:bodyPr/>
        <a:lstStyle/>
        <a:p>
          <a:endParaRPr lang="en-US"/>
        </a:p>
      </dgm:t>
    </dgm:pt>
    <dgm:pt modelId="{32FF4771-41A4-43DC-98B5-D400425C97C1}" type="pres">
      <dgm:prSet presAssocID="{03459573-93EB-44DE-BE40-43298AD60DAD}" presName="node" presStyleLbl="node1" presStyleIdx="3" presStyleCnt="9">
        <dgm:presLayoutVars>
          <dgm:bulletEnabled val="1"/>
        </dgm:presLayoutVars>
      </dgm:prSet>
      <dgm:spPr/>
      <dgm:t>
        <a:bodyPr/>
        <a:lstStyle/>
        <a:p>
          <a:endParaRPr lang="en-US"/>
        </a:p>
      </dgm:t>
    </dgm:pt>
    <dgm:pt modelId="{C301FB9F-0077-4E25-9057-275D300A5C0C}" type="pres">
      <dgm:prSet presAssocID="{28E4C2A2-803E-4C95-BA98-9ECD11ACD677}" presName="sibTrans" presStyleCnt="0"/>
      <dgm:spPr/>
      <dgm:t>
        <a:bodyPr/>
        <a:lstStyle/>
        <a:p>
          <a:endParaRPr lang="en-US"/>
        </a:p>
      </dgm:t>
    </dgm:pt>
    <dgm:pt modelId="{BC010321-FBAA-43AB-813E-8D4C22639986}" type="pres">
      <dgm:prSet presAssocID="{6777FBD7-3678-4E81-AC35-8D96598A7928}" presName="node" presStyleLbl="node1" presStyleIdx="4" presStyleCnt="9">
        <dgm:presLayoutVars>
          <dgm:bulletEnabled val="1"/>
        </dgm:presLayoutVars>
      </dgm:prSet>
      <dgm:spPr/>
      <dgm:t>
        <a:bodyPr/>
        <a:lstStyle/>
        <a:p>
          <a:endParaRPr lang="en-US"/>
        </a:p>
      </dgm:t>
    </dgm:pt>
    <dgm:pt modelId="{0BEBFE37-CFA4-44B6-BBE9-3CAA6A945F29}" type="pres">
      <dgm:prSet presAssocID="{F050F52C-C3DC-4128-82C1-A35E32EC632F}" presName="sibTrans" presStyleCnt="0"/>
      <dgm:spPr/>
      <dgm:t>
        <a:bodyPr/>
        <a:lstStyle/>
        <a:p>
          <a:endParaRPr lang="en-US"/>
        </a:p>
      </dgm:t>
    </dgm:pt>
    <dgm:pt modelId="{FF64049D-12C6-4EA3-92C3-4C6541BEBDE9}" type="pres">
      <dgm:prSet presAssocID="{BD3570B7-85BB-4782-B048-6FE4228DC292}" presName="node" presStyleLbl="node1" presStyleIdx="5" presStyleCnt="9">
        <dgm:presLayoutVars>
          <dgm:bulletEnabled val="1"/>
        </dgm:presLayoutVars>
      </dgm:prSet>
      <dgm:spPr/>
      <dgm:t>
        <a:bodyPr/>
        <a:lstStyle/>
        <a:p>
          <a:endParaRPr lang="en-US"/>
        </a:p>
      </dgm:t>
    </dgm:pt>
    <dgm:pt modelId="{27D65F90-3622-4DD5-9047-740504FB76B7}" type="pres">
      <dgm:prSet presAssocID="{F4F2B424-A8BB-4924-96E7-0C85311E4FF5}" presName="sibTrans" presStyleCnt="0"/>
      <dgm:spPr/>
      <dgm:t>
        <a:bodyPr/>
        <a:lstStyle/>
        <a:p>
          <a:endParaRPr lang="en-US"/>
        </a:p>
      </dgm:t>
    </dgm:pt>
    <dgm:pt modelId="{0E1F9FE5-D1A4-476B-B646-6A34317FE520}" type="pres">
      <dgm:prSet presAssocID="{2165FA20-16AA-4D7F-A1D8-9E2DB4F41D05}" presName="node" presStyleLbl="node1" presStyleIdx="6" presStyleCnt="9">
        <dgm:presLayoutVars>
          <dgm:bulletEnabled val="1"/>
        </dgm:presLayoutVars>
      </dgm:prSet>
      <dgm:spPr/>
      <dgm:t>
        <a:bodyPr/>
        <a:lstStyle/>
        <a:p>
          <a:endParaRPr lang="en-US"/>
        </a:p>
      </dgm:t>
    </dgm:pt>
    <dgm:pt modelId="{9895CFB2-4F3E-4F74-ABBB-DB340B8B7425}" type="pres">
      <dgm:prSet presAssocID="{760A7B04-4F50-468B-8CD0-5A8A59269C81}" presName="sibTrans" presStyleCnt="0"/>
      <dgm:spPr/>
      <dgm:t>
        <a:bodyPr/>
        <a:lstStyle/>
        <a:p>
          <a:endParaRPr lang="en-US"/>
        </a:p>
      </dgm:t>
    </dgm:pt>
    <dgm:pt modelId="{40B743BC-0843-447A-9BDE-64E5F75D9372}" type="pres">
      <dgm:prSet presAssocID="{F17B65B6-E01A-460F-AA82-6FE559412C86}" presName="node" presStyleLbl="node1" presStyleIdx="7" presStyleCnt="9">
        <dgm:presLayoutVars>
          <dgm:bulletEnabled val="1"/>
        </dgm:presLayoutVars>
      </dgm:prSet>
      <dgm:spPr/>
      <dgm:t>
        <a:bodyPr/>
        <a:lstStyle/>
        <a:p>
          <a:endParaRPr lang="en-US"/>
        </a:p>
      </dgm:t>
    </dgm:pt>
    <dgm:pt modelId="{DC31CA6D-23DA-4B00-BF71-B8E21D18818B}" type="pres">
      <dgm:prSet presAssocID="{085FFA1B-99D8-464B-A3D4-2EAD31AA86EF}" presName="sibTrans" presStyleCnt="0"/>
      <dgm:spPr/>
      <dgm:t>
        <a:bodyPr/>
        <a:lstStyle/>
        <a:p>
          <a:endParaRPr lang="en-US"/>
        </a:p>
      </dgm:t>
    </dgm:pt>
    <dgm:pt modelId="{D2855762-CF4B-4DE3-9589-22C80E0B2630}" type="pres">
      <dgm:prSet presAssocID="{78093EE0-DE64-460B-BF74-C1AD59FAC032}" presName="node" presStyleLbl="node1" presStyleIdx="8" presStyleCnt="9">
        <dgm:presLayoutVars>
          <dgm:bulletEnabled val="1"/>
        </dgm:presLayoutVars>
      </dgm:prSet>
      <dgm:spPr/>
      <dgm:t>
        <a:bodyPr/>
        <a:lstStyle/>
        <a:p>
          <a:endParaRPr lang="en-US"/>
        </a:p>
      </dgm:t>
    </dgm:pt>
  </dgm:ptLst>
  <dgm:cxnLst>
    <dgm:cxn modelId="{1D454D9A-F269-3B48-8545-C36E63BD02BA}" type="presOf" srcId="{31E9717F-6E5C-4ABC-9BA4-1D685EE871CC}" destId="{AE5AB7CA-122B-47E1-B0B7-E666073F6A29}" srcOrd="0" destOrd="0" presId="urn:microsoft.com/office/officeart/2005/8/layout/default#2"/>
    <dgm:cxn modelId="{53231D45-2AC1-4548-8568-46D980182DA1}" srcId="{65A2029D-F287-4F29-8EDD-54505015C8D1}" destId="{F17B65B6-E01A-460F-AA82-6FE559412C86}" srcOrd="7" destOrd="0" parTransId="{824F7116-94CD-4399-9413-FD72BE23EA64}" sibTransId="{085FFA1B-99D8-464B-A3D4-2EAD31AA86EF}"/>
    <dgm:cxn modelId="{F6262B38-7BBE-418B-B4E1-AD1C8B19CE38}" srcId="{65A2029D-F287-4F29-8EDD-54505015C8D1}" destId="{B1632202-E3BE-4B65-B708-4273207A85F7}" srcOrd="2" destOrd="0" parTransId="{FFB262DD-5CC9-4DAD-ABE8-9926C9CBB4DC}" sibTransId="{7CB485BD-C02D-489C-84B9-E95928382DBC}"/>
    <dgm:cxn modelId="{D6B273CD-683E-E540-BBD3-FD2F20BBC938}" type="presOf" srcId="{6777FBD7-3678-4E81-AC35-8D96598A7928}" destId="{BC010321-FBAA-43AB-813E-8D4C22639986}" srcOrd="0" destOrd="0" presId="urn:microsoft.com/office/officeart/2005/8/layout/default#2"/>
    <dgm:cxn modelId="{E70E32DE-F8A6-460F-9BE5-899C210C3BDC}" srcId="{65A2029D-F287-4F29-8EDD-54505015C8D1}" destId="{31E9717F-6E5C-4ABC-9BA4-1D685EE871CC}" srcOrd="1" destOrd="0" parTransId="{FBEED1E5-946D-47D0-9CA1-E074C97FCFFE}" sibTransId="{D6A57BA9-7C2F-4222-A3FF-D47DBFF536E1}"/>
    <dgm:cxn modelId="{3D8CAB98-7CCF-914E-AEE8-7375F066B461}" type="presOf" srcId="{F17B65B6-E01A-460F-AA82-6FE559412C86}" destId="{40B743BC-0843-447A-9BDE-64E5F75D9372}" srcOrd="0" destOrd="0" presId="urn:microsoft.com/office/officeart/2005/8/layout/default#2"/>
    <dgm:cxn modelId="{8C379460-A11B-4760-B3D8-89FDFC66704C}" srcId="{65A2029D-F287-4F29-8EDD-54505015C8D1}" destId="{78093EE0-DE64-460B-BF74-C1AD59FAC032}" srcOrd="8" destOrd="0" parTransId="{08C74401-884E-4B0D-A902-C0827CBDD303}" sibTransId="{D1A83874-D9CB-4CEA-BA3E-B8E4BFADC25A}"/>
    <dgm:cxn modelId="{44C67F1B-6CEA-401C-A6FD-0686CE4E9EF1}" srcId="{65A2029D-F287-4F29-8EDD-54505015C8D1}" destId="{4BB7C16A-3148-4EEF-A4F7-49258250295B}" srcOrd="0" destOrd="0" parTransId="{5082CB87-06A6-49B4-B3DE-DA2D850623AA}" sibTransId="{5C5A76B3-E122-4A13-8731-B299880C3B14}"/>
    <dgm:cxn modelId="{3E0BA16C-D088-424E-A56E-118BB17B0931}" type="presOf" srcId="{65A2029D-F287-4F29-8EDD-54505015C8D1}" destId="{6BFCC5F0-E4B6-4D39-959B-3AA9FB0A6D80}" srcOrd="0" destOrd="0" presId="urn:microsoft.com/office/officeart/2005/8/layout/default#2"/>
    <dgm:cxn modelId="{0205C443-45DA-B34B-B749-78361433B52E}" type="presOf" srcId="{4BB7C16A-3148-4EEF-A4F7-49258250295B}" destId="{06233D00-1B37-47CD-B4E0-0EAEB5E102A0}" srcOrd="0" destOrd="0" presId="urn:microsoft.com/office/officeart/2005/8/layout/default#2"/>
    <dgm:cxn modelId="{75EAD971-0C87-814C-92A2-FF41BBCBEB70}" type="presOf" srcId="{03459573-93EB-44DE-BE40-43298AD60DAD}" destId="{32FF4771-41A4-43DC-98B5-D400425C97C1}" srcOrd="0" destOrd="0" presId="urn:microsoft.com/office/officeart/2005/8/layout/default#2"/>
    <dgm:cxn modelId="{48960AC3-F2B6-45B2-A484-4F4E1D985C80}" srcId="{65A2029D-F287-4F29-8EDD-54505015C8D1}" destId="{2165FA20-16AA-4D7F-A1D8-9E2DB4F41D05}" srcOrd="6" destOrd="0" parTransId="{D044AE24-02A9-4FE5-A88B-BAAAD096A33E}" sibTransId="{760A7B04-4F50-468B-8CD0-5A8A59269C81}"/>
    <dgm:cxn modelId="{CBC31997-0676-B34A-BA1D-521EA3D983CE}" type="presOf" srcId="{78093EE0-DE64-460B-BF74-C1AD59FAC032}" destId="{D2855762-CF4B-4DE3-9589-22C80E0B2630}" srcOrd="0" destOrd="0" presId="urn:microsoft.com/office/officeart/2005/8/layout/default#2"/>
    <dgm:cxn modelId="{3EA19184-1058-4510-85EF-17E58625896E}" srcId="{65A2029D-F287-4F29-8EDD-54505015C8D1}" destId="{03459573-93EB-44DE-BE40-43298AD60DAD}" srcOrd="3" destOrd="0" parTransId="{C5D8C3A2-E63C-4B4D-AA44-9134E60E4D36}" sibTransId="{28E4C2A2-803E-4C95-BA98-9ECD11ACD677}"/>
    <dgm:cxn modelId="{7274EDB6-B1D1-6442-B100-06D1E3D425E4}" type="presOf" srcId="{B1632202-E3BE-4B65-B708-4273207A85F7}" destId="{E52AC0DA-6378-425D-AFF3-391A91D04B51}" srcOrd="0" destOrd="0" presId="urn:microsoft.com/office/officeart/2005/8/layout/default#2"/>
    <dgm:cxn modelId="{1530FA26-E1E6-4791-8DC6-3674017BDA86}" srcId="{65A2029D-F287-4F29-8EDD-54505015C8D1}" destId="{6777FBD7-3678-4E81-AC35-8D96598A7928}" srcOrd="4" destOrd="0" parTransId="{BE417384-24BF-43ED-AE16-B407EDD5C0D5}" sibTransId="{F050F52C-C3DC-4128-82C1-A35E32EC632F}"/>
    <dgm:cxn modelId="{E993C242-6A3B-46EC-9AB9-8BD8EF4679CD}" srcId="{65A2029D-F287-4F29-8EDD-54505015C8D1}" destId="{BD3570B7-85BB-4782-B048-6FE4228DC292}" srcOrd="5" destOrd="0" parTransId="{7E0D3596-10A2-4E96-A851-66E62F84C4F8}" sibTransId="{F4F2B424-A8BB-4924-96E7-0C85311E4FF5}"/>
    <dgm:cxn modelId="{90EB3085-9ACC-FD48-9D7A-5D4ACC410089}" type="presOf" srcId="{2165FA20-16AA-4D7F-A1D8-9E2DB4F41D05}" destId="{0E1F9FE5-D1A4-476B-B646-6A34317FE520}" srcOrd="0" destOrd="0" presId="urn:microsoft.com/office/officeart/2005/8/layout/default#2"/>
    <dgm:cxn modelId="{028A8B54-C143-2D4F-8678-09A31FFCF2E8}" type="presOf" srcId="{BD3570B7-85BB-4782-B048-6FE4228DC292}" destId="{FF64049D-12C6-4EA3-92C3-4C6541BEBDE9}" srcOrd="0" destOrd="0" presId="urn:microsoft.com/office/officeart/2005/8/layout/default#2"/>
    <dgm:cxn modelId="{0C2CCC83-94DA-554D-808D-A98BDF2207C0}" type="presParOf" srcId="{6BFCC5F0-E4B6-4D39-959B-3AA9FB0A6D80}" destId="{06233D00-1B37-47CD-B4E0-0EAEB5E102A0}" srcOrd="0" destOrd="0" presId="urn:microsoft.com/office/officeart/2005/8/layout/default#2"/>
    <dgm:cxn modelId="{177370FA-C33D-CF42-94E2-1FCE70DD9580}" type="presParOf" srcId="{6BFCC5F0-E4B6-4D39-959B-3AA9FB0A6D80}" destId="{789E2D3C-9AD7-45A1-913D-EBA98161CBFD}" srcOrd="1" destOrd="0" presId="urn:microsoft.com/office/officeart/2005/8/layout/default#2"/>
    <dgm:cxn modelId="{7F8DA71B-80FF-9C4E-9D0A-CD62A6C1EB4D}" type="presParOf" srcId="{6BFCC5F0-E4B6-4D39-959B-3AA9FB0A6D80}" destId="{AE5AB7CA-122B-47E1-B0B7-E666073F6A29}" srcOrd="2" destOrd="0" presId="urn:microsoft.com/office/officeart/2005/8/layout/default#2"/>
    <dgm:cxn modelId="{48EFC122-2779-DF4C-B96E-5BD1250D59D6}" type="presParOf" srcId="{6BFCC5F0-E4B6-4D39-959B-3AA9FB0A6D80}" destId="{328570E7-7B39-4E4F-AD45-89E0AD2D5ABB}" srcOrd="3" destOrd="0" presId="urn:microsoft.com/office/officeart/2005/8/layout/default#2"/>
    <dgm:cxn modelId="{140C5E20-921C-EA44-A580-E4656A60FEA9}" type="presParOf" srcId="{6BFCC5F0-E4B6-4D39-959B-3AA9FB0A6D80}" destId="{E52AC0DA-6378-425D-AFF3-391A91D04B51}" srcOrd="4" destOrd="0" presId="urn:microsoft.com/office/officeart/2005/8/layout/default#2"/>
    <dgm:cxn modelId="{3F996CB5-A662-E842-8547-0E25AA734771}" type="presParOf" srcId="{6BFCC5F0-E4B6-4D39-959B-3AA9FB0A6D80}" destId="{7D61998C-17CF-4596-B5BB-E875FB512757}" srcOrd="5" destOrd="0" presId="urn:microsoft.com/office/officeart/2005/8/layout/default#2"/>
    <dgm:cxn modelId="{CBBB9A1B-6C34-1342-AD9D-A850D2A6D7FE}" type="presParOf" srcId="{6BFCC5F0-E4B6-4D39-959B-3AA9FB0A6D80}" destId="{32FF4771-41A4-43DC-98B5-D400425C97C1}" srcOrd="6" destOrd="0" presId="urn:microsoft.com/office/officeart/2005/8/layout/default#2"/>
    <dgm:cxn modelId="{A2AB0E81-9A6D-F247-9A1A-6FECF5EE5517}" type="presParOf" srcId="{6BFCC5F0-E4B6-4D39-959B-3AA9FB0A6D80}" destId="{C301FB9F-0077-4E25-9057-275D300A5C0C}" srcOrd="7" destOrd="0" presId="urn:microsoft.com/office/officeart/2005/8/layout/default#2"/>
    <dgm:cxn modelId="{7B6FA1D0-16FD-674E-ACAB-A69FA622A424}" type="presParOf" srcId="{6BFCC5F0-E4B6-4D39-959B-3AA9FB0A6D80}" destId="{BC010321-FBAA-43AB-813E-8D4C22639986}" srcOrd="8" destOrd="0" presId="urn:microsoft.com/office/officeart/2005/8/layout/default#2"/>
    <dgm:cxn modelId="{3EFF77DE-B767-6847-A608-F5D1270D51F5}" type="presParOf" srcId="{6BFCC5F0-E4B6-4D39-959B-3AA9FB0A6D80}" destId="{0BEBFE37-CFA4-44B6-BBE9-3CAA6A945F29}" srcOrd="9" destOrd="0" presId="urn:microsoft.com/office/officeart/2005/8/layout/default#2"/>
    <dgm:cxn modelId="{91F22FEA-EC71-D948-9C1B-65FD15806531}" type="presParOf" srcId="{6BFCC5F0-E4B6-4D39-959B-3AA9FB0A6D80}" destId="{FF64049D-12C6-4EA3-92C3-4C6541BEBDE9}" srcOrd="10" destOrd="0" presId="urn:microsoft.com/office/officeart/2005/8/layout/default#2"/>
    <dgm:cxn modelId="{EF5A7B3C-55DF-2A4E-A4A1-655FD28468F1}" type="presParOf" srcId="{6BFCC5F0-E4B6-4D39-959B-3AA9FB0A6D80}" destId="{27D65F90-3622-4DD5-9047-740504FB76B7}" srcOrd="11" destOrd="0" presId="urn:microsoft.com/office/officeart/2005/8/layout/default#2"/>
    <dgm:cxn modelId="{AE9415DA-6348-7849-8937-F1CEEA279EEF}" type="presParOf" srcId="{6BFCC5F0-E4B6-4D39-959B-3AA9FB0A6D80}" destId="{0E1F9FE5-D1A4-476B-B646-6A34317FE520}" srcOrd="12" destOrd="0" presId="urn:microsoft.com/office/officeart/2005/8/layout/default#2"/>
    <dgm:cxn modelId="{98915CA3-A687-6142-9CC4-F6679A018072}" type="presParOf" srcId="{6BFCC5F0-E4B6-4D39-959B-3AA9FB0A6D80}" destId="{9895CFB2-4F3E-4F74-ABBB-DB340B8B7425}" srcOrd="13" destOrd="0" presId="urn:microsoft.com/office/officeart/2005/8/layout/default#2"/>
    <dgm:cxn modelId="{B225ED4B-863C-D845-9F85-5875F13EB877}" type="presParOf" srcId="{6BFCC5F0-E4B6-4D39-959B-3AA9FB0A6D80}" destId="{40B743BC-0843-447A-9BDE-64E5F75D9372}" srcOrd="14" destOrd="0" presId="urn:microsoft.com/office/officeart/2005/8/layout/default#2"/>
    <dgm:cxn modelId="{8DF39D53-77DF-2D4B-8C3A-5592566FC3A9}" type="presParOf" srcId="{6BFCC5F0-E4B6-4D39-959B-3AA9FB0A6D80}" destId="{DC31CA6D-23DA-4B00-BF71-B8E21D18818B}" srcOrd="15" destOrd="0" presId="urn:microsoft.com/office/officeart/2005/8/layout/default#2"/>
    <dgm:cxn modelId="{7C6147A0-70DD-FA4F-97C3-B4AFFAC39361}" type="presParOf" srcId="{6BFCC5F0-E4B6-4D39-959B-3AA9FB0A6D80}" destId="{D2855762-CF4B-4DE3-9589-22C80E0B2630}" srcOrd="16" destOrd="0" presId="urn:microsoft.com/office/officeart/2005/8/layout/defaul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5A2029D-F287-4F29-8EDD-54505015C8D1}" type="doc">
      <dgm:prSet loTypeId="urn:microsoft.com/office/officeart/2005/8/layout/default#3" loCatId="list" qsTypeId="urn:microsoft.com/office/officeart/2005/8/quickstyle/simple3" qsCatId="simple" csTypeId="urn:microsoft.com/office/officeart/2005/8/colors/colorful1#2" csCatId="colorful" phldr="1"/>
      <dgm:spPr/>
      <dgm:t>
        <a:bodyPr/>
        <a:lstStyle/>
        <a:p>
          <a:endParaRPr lang="en-US"/>
        </a:p>
      </dgm:t>
    </dgm:pt>
    <dgm:pt modelId="{4BB7C16A-3148-4EEF-A4F7-49258250295B}">
      <dgm:prSet/>
      <dgm:spPr/>
      <dgm:t>
        <a:bodyPr/>
        <a:lstStyle/>
        <a:p>
          <a:pPr rtl="0"/>
          <a:r>
            <a:rPr lang="en-US" dirty="0" err="1" smtClean="0"/>
            <a:t>Facebook</a:t>
          </a:r>
          <a:endParaRPr lang="en-US" dirty="0"/>
        </a:p>
      </dgm:t>
    </dgm:pt>
    <dgm:pt modelId="{5082CB87-06A6-49B4-B3DE-DA2D850623AA}" type="parTrans" cxnId="{44C67F1B-6CEA-401C-A6FD-0686CE4E9EF1}">
      <dgm:prSet/>
      <dgm:spPr/>
      <dgm:t>
        <a:bodyPr/>
        <a:lstStyle/>
        <a:p>
          <a:endParaRPr lang="en-US"/>
        </a:p>
      </dgm:t>
    </dgm:pt>
    <dgm:pt modelId="{5C5A76B3-E122-4A13-8731-B299880C3B14}" type="sibTrans" cxnId="{44C67F1B-6CEA-401C-A6FD-0686CE4E9EF1}">
      <dgm:prSet/>
      <dgm:spPr/>
      <dgm:t>
        <a:bodyPr/>
        <a:lstStyle/>
        <a:p>
          <a:endParaRPr lang="en-US"/>
        </a:p>
      </dgm:t>
    </dgm:pt>
    <dgm:pt modelId="{31E9717F-6E5C-4ABC-9BA4-1D685EE871CC}">
      <dgm:prSet/>
      <dgm:spPr/>
      <dgm:t>
        <a:bodyPr/>
        <a:lstStyle/>
        <a:p>
          <a:pPr rtl="0"/>
          <a:r>
            <a:rPr lang="en-US" dirty="0" smtClean="0"/>
            <a:t>Twitter</a:t>
          </a:r>
          <a:endParaRPr lang="en-US" dirty="0"/>
        </a:p>
      </dgm:t>
    </dgm:pt>
    <dgm:pt modelId="{FBEED1E5-946D-47D0-9CA1-E074C97FCFFE}" type="parTrans" cxnId="{E70E32DE-F8A6-460F-9BE5-899C210C3BDC}">
      <dgm:prSet/>
      <dgm:spPr/>
      <dgm:t>
        <a:bodyPr/>
        <a:lstStyle/>
        <a:p>
          <a:endParaRPr lang="en-US"/>
        </a:p>
      </dgm:t>
    </dgm:pt>
    <dgm:pt modelId="{D6A57BA9-7C2F-4222-A3FF-D47DBFF536E1}" type="sibTrans" cxnId="{E70E32DE-F8A6-460F-9BE5-899C210C3BDC}">
      <dgm:prSet/>
      <dgm:spPr/>
      <dgm:t>
        <a:bodyPr/>
        <a:lstStyle/>
        <a:p>
          <a:endParaRPr lang="en-US"/>
        </a:p>
      </dgm:t>
    </dgm:pt>
    <dgm:pt modelId="{B1632202-E3BE-4B65-B708-4273207A85F7}">
      <dgm:prSet/>
      <dgm:spPr/>
      <dgm:t>
        <a:bodyPr/>
        <a:lstStyle/>
        <a:p>
          <a:pPr rtl="0"/>
          <a:r>
            <a:rPr lang="en-US" dirty="0" err="1" smtClean="0"/>
            <a:t>Linkedin</a:t>
          </a:r>
          <a:endParaRPr lang="en-US" dirty="0"/>
        </a:p>
      </dgm:t>
    </dgm:pt>
    <dgm:pt modelId="{FFB262DD-5CC9-4DAD-ABE8-9926C9CBB4DC}" type="parTrans" cxnId="{F6262B38-7BBE-418B-B4E1-AD1C8B19CE38}">
      <dgm:prSet/>
      <dgm:spPr/>
      <dgm:t>
        <a:bodyPr/>
        <a:lstStyle/>
        <a:p>
          <a:endParaRPr lang="en-US"/>
        </a:p>
      </dgm:t>
    </dgm:pt>
    <dgm:pt modelId="{7CB485BD-C02D-489C-84B9-E95928382DBC}" type="sibTrans" cxnId="{F6262B38-7BBE-418B-B4E1-AD1C8B19CE38}">
      <dgm:prSet/>
      <dgm:spPr/>
      <dgm:t>
        <a:bodyPr/>
        <a:lstStyle/>
        <a:p>
          <a:endParaRPr lang="en-US"/>
        </a:p>
      </dgm:t>
    </dgm:pt>
    <dgm:pt modelId="{03459573-93EB-44DE-BE40-43298AD60DAD}">
      <dgm:prSet/>
      <dgm:spPr/>
      <dgm:t>
        <a:bodyPr/>
        <a:lstStyle/>
        <a:p>
          <a:pPr rtl="0"/>
          <a:r>
            <a:rPr lang="en-US" dirty="0" smtClean="0"/>
            <a:t>YouTube</a:t>
          </a:r>
          <a:endParaRPr lang="en-US" dirty="0"/>
        </a:p>
      </dgm:t>
    </dgm:pt>
    <dgm:pt modelId="{C5D8C3A2-E63C-4B4D-AA44-9134E60E4D36}" type="parTrans" cxnId="{3EA19184-1058-4510-85EF-17E58625896E}">
      <dgm:prSet/>
      <dgm:spPr/>
      <dgm:t>
        <a:bodyPr/>
        <a:lstStyle/>
        <a:p>
          <a:endParaRPr lang="en-US"/>
        </a:p>
      </dgm:t>
    </dgm:pt>
    <dgm:pt modelId="{28E4C2A2-803E-4C95-BA98-9ECD11ACD677}" type="sibTrans" cxnId="{3EA19184-1058-4510-85EF-17E58625896E}">
      <dgm:prSet/>
      <dgm:spPr/>
      <dgm:t>
        <a:bodyPr/>
        <a:lstStyle/>
        <a:p>
          <a:endParaRPr lang="en-US"/>
        </a:p>
      </dgm:t>
    </dgm:pt>
    <dgm:pt modelId="{6777FBD7-3678-4E81-AC35-8D96598A7928}">
      <dgm:prSet/>
      <dgm:spPr/>
      <dgm:t>
        <a:bodyPr/>
        <a:lstStyle/>
        <a:p>
          <a:pPr rtl="0"/>
          <a:r>
            <a:rPr lang="en-US" dirty="0" err="1" smtClean="0"/>
            <a:t>Flickr</a:t>
          </a:r>
          <a:endParaRPr lang="en-US" dirty="0"/>
        </a:p>
      </dgm:t>
    </dgm:pt>
    <dgm:pt modelId="{BE417384-24BF-43ED-AE16-B407EDD5C0D5}" type="parTrans" cxnId="{1530FA26-E1E6-4791-8DC6-3674017BDA86}">
      <dgm:prSet/>
      <dgm:spPr/>
      <dgm:t>
        <a:bodyPr/>
        <a:lstStyle/>
        <a:p>
          <a:endParaRPr lang="en-US"/>
        </a:p>
      </dgm:t>
    </dgm:pt>
    <dgm:pt modelId="{F050F52C-C3DC-4128-82C1-A35E32EC632F}" type="sibTrans" cxnId="{1530FA26-E1E6-4791-8DC6-3674017BDA86}">
      <dgm:prSet/>
      <dgm:spPr/>
      <dgm:t>
        <a:bodyPr/>
        <a:lstStyle/>
        <a:p>
          <a:endParaRPr lang="en-US"/>
        </a:p>
      </dgm:t>
    </dgm:pt>
    <dgm:pt modelId="{BD3570B7-85BB-4782-B048-6FE4228DC292}">
      <dgm:prSet/>
      <dgm:spPr/>
      <dgm:t>
        <a:bodyPr/>
        <a:lstStyle/>
        <a:p>
          <a:pPr rtl="0"/>
          <a:r>
            <a:rPr lang="en-US" u="none" dirty="0" err="1" smtClean="0"/>
            <a:t>Squidoo</a:t>
          </a:r>
          <a:endParaRPr lang="en-US" u="none" dirty="0"/>
        </a:p>
      </dgm:t>
    </dgm:pt>
    <dgm:pt modelId="{7E0D3596-10A2-4E96-A851-66E62F84C4F8}" type="parTrans" cxnId="{E993C242-6A3B-46EC-9AB9-8BD8EF4679CD}">
      <dgm:prSet/>
      <dgm:spPr/>
      <dgm:t>
        <a:bodyPr/>
        <a:lstStyle/>
        <a:p>
          <a:endParaRPr lang="en-US"/>
        </a:p>
      </dgm:t>
    </dgm:pt>
    <dgm:pt modelId="{F4F2B424-A8BB-4924-96E7-0C85311E4FF5}" type="sibTrans" cxnId="{E993C242-6A3B-46EC-9AB9-8BD8EF4679CD}">
      <dgm:prSet/>
      <dgm:spPr/>
      <dgm:t>
        <a:bodyPr/>
        <a:lstStyle/>
        <a:p>
          <a:endParaRPr lang="en-US"/>
        </a:p>
      </dgm:t>
    </dgm:pt>
    <dgm:pt modelId="{2165FA20-16AA-4D7F-A1D8-9E2DB4F41D05}">
      <dgm:prSet/>
      <dgm:spPr/>
      <dgm:t>
        <a:bodyPr/>
        <a:lstStyle/>
        <a:p>
          <a:pPr rtl="0"/>
          <a:r>
            <a:rPr lang="en-US" dirty="0" smtClean="0"/>
            <a:t>delicious</a:t>
          </a:r>
          <a:endParaRPr lang="en-US" dirty="0"/>
        </a:p>
      </dgm:t>
    </dgm:pt>
    <dgm:pt modelId="{D044AE24-02A9-4FE5-A88B-BAAAD096A33E}" type="parTrans" cxnId="{48960AC3-F2B6-45B2-A484-4F4E1D985C80}">
      <dgm:prSet/>
      <dgm:spPr/>
      <dgm:t>
        <a:bodyPr/>
        <a:lstStyle/>
        <a:p>
          <a:endParaRPr lang="en-US"/>
        </a:p>
      </dgm:t>
    </dgm:pt>
    <dgm:pt modelId="{760A7B04-4F50-468B-8CD0-5A8A59269C81}" type="sibTrans" cxnId="{48960AC3-F2B6-45B2-A484-4F4E1D985C80}">
      <dgm:prSet/>
      <dgm:spPr/>
      <dgm:t>
        <a:bodyPr/>
        <a:lstStyle/>
        <a:p>
          <a:endParaRPr lang="en-US"/>
        </a:p>
      </dgm:t>
    </dgm:pt>
    <dgm:pt modelId="{F17B65B6-E01A-460F-AA82-6FE559412C86}">
      <dgm:prSet/>
      <dgm:spPr/>
      <dgm:t>
        <a:bodyPr/>
        <a:lstStyle/>
        <a:p>
          <a:pPr rtl="0"/>
          <a:r>
            <a:rPr lang="en-US" dirty="0" err="1" smtClean="0"/>
            <a:t>digg</a:t>
          </a:r>
          <a:endParaRPr lang="en-US" dirty="0"/>
        </a:p>
      </dgm:t>
    </dgm:pt>
    <dgm:pt modelId="{824F7116-94CD-4399-9413-FD72BE23EA64}" type="parTrans" cxnId="{53231D45-2AC1-4548-8568-46D980182DA1}">
      <dgm:prSet/>
      <dgm:spPr/>
      <dgm:t>
        <a:bodyPr/>
        <a:lstStyle/>
        <a:p>
          <a:endParaRPr lang="en-US"/>
        </a:p>
      </dgm:t>
    </dgm:pt>
    <dgm:pt modelId="{085FFA1B-99D8-464B-A3D4-2EAD31AA86EF}" type="sibTrans" cxnId="{53231D45-2AC1-4548-8568-46D980182DA1}">
      <dgm:prSet/>
      <dgm:spPr/>
      <dgm:t>
        <a:bodyPr/>
        <a:lstStyle/>
        <a:p>
          <a:endParaRPr lang="en-US"/>
        </a:p>
      </dgm:t>
    </dgm:pt>
    <dgm:pt modelId="{78093EE0-DE64-460B-BF74-C1AD59FAC032}">
      <dgm:prSet/>
      <dgm:spPr/>
      <dgm:t>
        <a:bodyPr/>
        <a:lstStyle/>
        <a:p>
          <a:pPr rtl="0"/>
          <a:r>
            <a:rPr lang="en-US" dirty="0" smtClean="0"/>
            <a:t>Blogging*</a:t>
          </a:r>
          <a:endParaRPr lang="en-US" dirty="0"/>
        </a:p>
      </dgm:t>
    </dgm:pt>
    <dgm:pt modelId="{08C74401-884E-4B0D-A902-C0827CBDD303}" type="parTrans" cxnId="{8C379460-A11B-4760-B3D8-89FDFC66704C}">
      <dgm:prSet/>
      <dgm:spPr/>
      <dgm:t>
        <a:bodyPr/>
        <a:lstStyle/>
        <a:p>
          <a:endParaRPr lang="en-US"/>
        </a:p>
      </dgm:t>
    </dgm:pt>
    <dgm:pt modelId="{D1A83874-D9CB-4CEA-BA3E-B8E4BFADC25A}" type="sibTrans" cxnId="{8C379460-A11B-4760-B3D8-89FDFC66704C}">
      <dgm:prSet/>
      <dgm:spPr/>
      <dgm:t>
        <a:bodyPr/>
        <a:lstStyle/>
        <a:p>
          <a:endParaRPr lang="en-US"/>
        </a:p>
      </dgm:t>
    </dgm:pt>
    <dgm:pt modelId="{6BFCC5F0-E4B6-4D39-959B-3AA9FB0A6D80}" type="pres">
      <dgm:prSet presAssocID="{65A2029D-F287-4F29-8EDD-54505015C8D1}" presName="diagram" presStyleCnt="0">
        <dgm:presLayoutVars>
          <dgm:dir/>
          <dgm:resizeHandles val="exact"/>
        </dgm:presLayoutVars>
      </dgm:prSet>
      <dgm:spPr/>
      <dgm:t>
        <a:bodyPr/>
        <a:lstStyle/>
        <a:p>
          <a:endParaRPr lang="en-US"/>
        </a:p>
      </dgm:t>
    </dgm:pt>
    <dgm:pt modelId="{06233D00-1B37-47CD-B4E0-0EAEB5E102A0}" type="pres">
      <dgm:prSet presAssocID="{4BB7C16A-3148-4EEF-A4F7-49258250295B}" presName="node" presStyleLbl="node1" presStyleIdx="0" presStyleCnt="9">
        <dgm:presLayoutVars>
          <dgm:bulletEnabled val="1"/>
        </dgm:presLayoutVars>
      </dgm:prSet>
      <dgm:spPr/>
      <dgm:t>
        <a:bodyPr/>
        <a:lstStyle/>
        <a:p>
          <a:endParaRPr lang="en-US"/>
        </a:p>
      </dgm:t>
    </dgm:pt>
    <dgm:pt modelId="{789E2D3C-9AD7-45A1-913D-EBA98161CBFD}" type="pres">
      <dgm:prSet presAssocID="{5C5A76B3-E122-4A13-8731-B299880C3B14}" presName="sibTrans" presStyleCnt="0"/>
      <dgm:spPr/>
      <dgm:t>
        <a:bodyPr/>
        <a:lstStyle/>
        <a:p>
          <a:endParaRPr lang="en-US"/>
        </a:p>
      </dgm:t>
    </dgm:pt>
    <dgm:pt modelId="{AE5AB7CA-122B-47E1-B0B7-E666073F6A29}" type="pres">
      <dgm:prSet presAssocID="{31E9717F-6E5C-4ABC-9BA4-1D685EE871CC}" presName="node" presStyleLbl="node1" presStyleIdx="1" presStyleCnt="9">
        <dgm:presLayoutVars>
          <dgm:bulletEnabled val="1"/>
        </dgm:presLayoutVars>
      </dgm:prSet>
      <dgm:spPr/>
      <dgm:t>
        <a:bodyPr/>
        <a:lstStyle/>
        <a:p>
          <a:endParaRPr lang="en-US"/>
        </a:p>
      </dgm:t>
    </dgm:pt>
    <dgm:pt modelId="{328570E7-7B39-4E4F-AD45-89E0AD2D5ABB}" type="pres">
      <dgm:prSet presAssocID="{D6A57BA9-7C2F-4222-A3FF-D47DBFF536E1}" presName="sibTrans" presStyleCnt="0"/>
      <dgm:spPr/>
      <dgm:t>
        <a:bodyPr/>
        <a:lstStyle/>
        <a:p>
          <a:endParaRPr lang="en-US"/>
        </a:p>
      </dgm:t>
    </dgm:pt>
    <dgm:pt modelId="{E52AC0DA-6378-425D-AFF3-391A91D04B51}" type="pres">
      <dgm:prSet presAssocID="{B1632202-E3BE-4B65-B708-4273207A85F7}" presName="node" presStyleLbl="node1" presStyleIdx="2" presStyleCnt="9">
        <dgm:presLayoutVars>
          <dgm:bulletEnabled val="1"/>
        </dgm:presLayoutVars>
      </dgm:prSet>
      <dgm:spPr/>
      <dgm:t>
        <a:bodyPr/>
        <a:lstStyle/>
        <a:p>
          <a:endParaRPr lang="en-US"/>
        </a:p>
      </dgm:t>
    </dgm:pt>
    <dgm:pt modelId="{7D61998C-17CF-4596-B5BB-E875FB512757}" type="pres">
      <dgm:prSet presAssocID="{7CB485BD-C02D-489C-84B9-E95928382DBC}" presName="sibTrans" presStyleCnt="0"/>
      <dgm:spPr/>
      <dgm:t>
        <a:bodyPr/>
        <a:lstStyle/>
        <a:p>
          <a:endParaRPr lang="en-US"/>
        </a:p>
      </dgm:t>
    </dgm:pt>
    <dgm:pt modelId="{32FF4771-41A4-43DC-98B5-D400425C97C1}" type="pres">
      <dgm:prSet presAssocID="{03459573-93EB-44DE-BE40-43298AD60DAD}" presName="node" presStyleLbl="node1" presStyleIdx="3" presStyleCnt="9">
        <dgm:presLayoutVars>
          <dgm:bulletEnabled val="1"/>
        </dgm:presLayoutVars>
      </dgm:prSet>
      <dgm:spPr/>
      <dgm:t>
        <a:bodyPr/>
        <a:lstStyle/>
        <a:p>
          <a:endParaRPr lang="en-US"/>
        </a:p>
      </dgm:t>
    </dgm:pt>
    <dgm:pt modelId="{C301FB9F-0077-4E25-9057-275D300A5C0C}" type="pres">
      <dgm:prSet presAssocID="{28E4C2A2-803E-4C95-BA98-9ECD11ACD677}" presName="sibTrans" presStyleCnt="0"/>
      <dgm:spPr/>
      <dgm:t>
        <a:bodyPr/>
        <a:lstStyle/>
        <a:p>
          <a:endParaRPr lang="en-US"/>
        </a:p>
      </dgm:t>
    </dgm:pt>
    <dgm:pt modelId="{BC010321-FBAA-43AB-813E-8D4C22639986}" type="pres">
      <dgm:prSet presAssocID="{6777FBD7-3678-4E81-AC35-8D96598A7928}" presName="node" presStyleLbl="node1" presStyleIdx="4" presStyleCnt="9">
        <dgm:presLayoutVars>
          <dgm:bulletEnabled val="1"/>
        </dgm:presLayoutVars>
      </dgm:prSet>
      <dgm:spPr/>
      <dgm:t>
        <a:bodyPr/>
        <a:lstStyle/>
        <a:p>
          <a:endParaRPr lang="en-US"/>
        </a:p>
      </dgm:t>
    </dgm:pt>
    <dgm:pt modelId="{0BEBFE37-CFA4-44B6-BBE9-3CAA6A945F29}" type="pres">
      <dgm:prSet presAssocID="{F050F52C-C3DC-4128-82C1-A35E32EC632F}" presName="sibTrans" presStyleCnt="0"/>
      <dgm:spPr/>
      <dgm:t>
        <a:bodyPr/>
        <a:lstStyle/>
        <a:p>
          <a:endParaRPr lang="en-US"/>
        </a:p>
      </dgm:t>
    </dgm:pt>
    <dgm:pt modelId="{FF64049D-12C6-4EA3-92C3-4C6541BEBDE9}" type="pres">
      <dgm:prSet presAssocID="{BD3570B7-85BB-4782-B048-6FE4228DC292}" presName="node" presStyleLbl="node1" presStyleIdx="5" presStyleCnt="9">
        <dgm:presLayoutVars>
          <dgm:bulletEnabled val="1"/>
        </dgm:presLayoutVars>
      </dgm:prSet>
      <dgm:spPr/>
      <dgm:t>
        <a:bodyPr/>
        <a:lstStyle/>
        <a:p>
          <a:endParaRPr lang="en-US"/>
        </a:p>
      </dgm:t>
    </dgm:pt>
    <dgm:pt modelId="{27D65F90-3622-4DD5-9047-740504FB76B7}" type="pres">
      <dgm:prSet presAssocID="{F4F2B424-A8BB-4924-96E7-0C85311E4FF5}" presName="sibTrans" presStyleCnt="0"/>
      <dgm:spPr/>
      <dgm:t>
        <a:bodyPr/>
        <a:lstStyle/>
        <a:p>
          <a:endParaRPr lang="en-US"/>
        </a:p>
      </dgm:t>
    </dgm:pt>
    <dgm:pt modelId="{0E1F9FE5-D1A4-476B-B646-6A34317FE520}" type="pres">
      <dgm:prSet presAssocID="{2165FA20-16AA-4D7F-A1D8-9E2DB4F41D05}" presName="node" presStyleLbl="node1" presStyleIdx="6" presStyleCnt="9">
        <dgm:presLayoutVars>
          <dgm:bulletEnabled val="1"/>
        </dgm:presLayoutVars>
      </dgm:prSet>
      <dgm:spPr/>
      <dgm:t>
        <a:bodyPr/>
        <a:lstStyle/>
        <a:p>
          <a:endParaRPr lang="en-US"/>
        </a:p>
      </dgm:t>
    </dgm:pt>
    <dgm:pt modelId="{9895CFB2-4F3E-4F74-ABBB-DB340B8B7425}" type="pres">
      <dgm:prSet presAssocID="{760A7B04-4F50-468B-8CD0-5A8A59269C81}" presName="sibTrans" presStyleCnt="0"/>
      <dgm:spPr/>
      <dgm:t>
        <a:bodyPr/>
        <a:lstStyle/>
        <a:p>
          <a:endParaRPr lang="en-US"/>
        </a:p>
      </dgm:t>
    </dgm:pt>
    <dgm:pt modelId="{40B743BC-0843-447A-9BDE-64E5F75D9372}" type="pres">
      <dgm:prSet presAssocID="{F17B65B6-E01A-460F-AA82-6FE559412C86}" presName="node" presStyleLbl="node1" presStyleIdx="7" presStyleCnt="9">
        <dgm:presLayoutVars>
          <dgm:bulletEnabled val="1"/>
        </dgm:presLayoutVars>
      </dgm:prSet>
      <dgm:spPr/>
      <dgm:t>
        <a:bodyPr/>
        <a:lstStyle/>
        <a:p>
          <a:endParaRPr lang="en-US"/>
        </a:p>
      </dgm:t>
    </dgm:pt>
    <dgm:pt modelId="{DC31CA6D-23DA-4B00-BF71-B8E21D18818B}" type="pres">
      <dgm:prSet presAssocID="{085FFA1B-99D8-464B-A3D4-2EAD31AA86EF}" presName="sibTrans" presStyleCnt="0"/>
      <dgm:spPr/>
      <dgm:t>
        <a:bodyPr/>
        <a:lstStyle/>
        <a:p>
          <a:endParaRPr lang="en-US"/>
        </a:p>
      </dgm:t>
    </dgm:pt>
    <dgm:pt modelId="{D2855762-CF4B-4DE3-9589-22C80E0B2630}" type="pres">
      <dgm:prSet presAssocID="{78093EE0-DE64-460B-BF74-C1AD59FAC032}" presName="node" presStyleLbl="node1" presStyleIdx="8" presStyleCnt="9">
        <dgm:presLayoutVars>
          <dgm:bulletEnabled val="1"/>
        </dgm:presLayoutVars>
      </dgm:prSet>
      <dgm:spPr/>
      <dgm:t>
        <a:bodyPr/>
        <a:lstStyle/>
        <a:p>
          <a:endParaRPr lang="en-US"/>
        </a:p>
      </dgm:t>
    </dgm:pt>
  </dgm:ptLst>
  <dgm:cxnLst>
    <dgm:cxn modelId="{ACFC77B2-B79B-C845-BB31-1BBB013EB828}" type="presOf" srcId="{31E9717F-6E5C-4ABC-9BA4-1D685EE871CC}" destId="{AE5AB7CA-122B-47E1-B0B7-E666073F6A29}" srcOrd="0" destOrd="0" presId="urn:microsoft.com/office/officeart/2005/8/layout/default#3"/>
    <dgm:cxn modelId="{53231D45-2AC1-4548-8568-46D980182DA1}" srcId="{65A2029D-F287-4F29-8EDD-54505015C8D1}" destId="{F17B65B6-E01A-460F-AA82-6FE559412C86}" srcOrd="7" destOrd="0" parTransId="{824F7116-94CD-4399-9413-FD72BE23EA64}" sibTransId="{085FFA1B-99D8-464B-A3D4-2EAD31AA86EF}"/>
    <dgm:cxn modelId="{F6262B38-7BBE-418B-B4E1-AD1C8B19CE38}" srcId="{65A2029D-F287-4F29-8EDD-54505015C8D1}" destId="{B1632202-E3BE-4B65-B708-4273207A85F7}" srcOrd="2" destOrd="0" parTransId="{FFB262DD-5CC9-4DAD-ABE8-9926C9CBB4DC}" sibTransId="{7CB485BD-C02D-489C-84B9-E95928382DBC}"/>
    <dgm:cxn modelId="{E70E32DE-F8A6-460F-9BE5-899C210C3BDC}" srcId="{65A2029D-F287-4F29-8EDD-54505015C8D1}" destId="{31E9717F-6E5C-4ABC-9BA4-1D685EE871CC}" srcOrd="1" destOrd="0" parTransId="{FBEED1E5-946D-47D0-9CA1-E074C97FCFFE}" sibTransId="{D6A57BA9-7C2F-4222-A3FF-D47DBFF536E1}"/>
    <dgm:cxn modelId="{0500CCC7-12E3-904A-9757-5679BFC8F2C0}" type="presOf" srcId="{03459573-93EB-44DE-BE40-43298AD60DAD}" destId="{32FF4771-41A4-43DC-98B5-D400425C97C1}" srcOrd="0" destOrd="0" presId="urn:microsoft.com/office/officeart/2005/8/layout/default#3"/>
    <dgm:cxn modelId="{26C248F4-E79A-004A-9409-4CDCFD9AA466}" type="presOf" srcId="{4BB7C16A-3148-4EEF-A4F7-49258250295B}" destId="{06233D00-1B37-47CD-B4E0-0EAEB5E102A0}" srcOrd="0" destOrd="0" presId="urn:microsoft.com/office/officeart/2005/8/layout/default#3"/>
    <dgm:cxn modelId="{8C379460-A11B-4760-B3D8-89FDFC66704C}" srcId="{65A2029D-F287-4F29-8EDD-54505015C8D1}" destId="{78093EE0-DE64-460B-BF74-C1AD59FAC032}" srcOrd="8" destOrd="0" parTransId="{08C74401-884E-4B0D-A902-C0827CBDD303}" sibTransId="{D1A83874-D9CB-4CEA-BA3E-B8E4BFADC25A}"/>
    <dgm:cxn modelId="{358CCB77-B5F8-9446-8BFA-48D5E5510FC4}" type="presOf" srcId="{B1632202-E3BE-4B65-B708-4273207A85F7}" destId="{E52AC0DA-6378-425D-AFF3-391A91D04B51}" srcOrd="0" destOrd="0" presId="urn:microsoft.com/office/officeart/2005/8/layout/default#3"/>
    <dgm:cxn modelId="{989AC749-9FE3-294E-9CD1-0FED31887744}" type="presOf" srcId="{F17B65B6-E01A-460F-AA82-6FE559412C86}" destId="{40B743BC-0843-447A-9BDE-64E5F75D9372}" srcOrd="0" destOrd="0" presId="urn:microsoft.com/office/officeart/2005/8/layout/default#3"/>
    <dgm:cxn modelId="{44C67F1B-6CEA-401C-A6FD-0686CE4E9EF1}" srcId="{65A2029D-F287-4F29-8EDD-54505015C8D1}" destId="{4BB7C16A-3148-4EEF-A4F7-49258250295B}" srcOrd="0" destOrd="0" parTransId="{5082CB87-06A6-49B4-B3DE-DA2D850623AA}" sibTransId="{5C5A76B3-E122-4A13-8731-B299880C3B14}"/>
    <dgm:cxn modelId="{3FACF5C7-A85D-8B47-9F67-ACF7902240CE}" type="presOf" srcId="{78093EE0-DE64-460B-BF74-C1AD59FAC032}" destId="{D2855762-CF4B-4DE3-9589-22C80E0B2630}" srcOrd="0" destOrd="0" presId="urn:microsoft.com/office/officeart/2005/8/layout/default#3"/>
    <dgm:cxn modelId="{F528C7F2-34D3-3743-9000-C5F1A22C8389}" type="presOf" srcId="{6777FBD7-3678-4E81-AC35-8D96598A7928}" destId="{BC010321-FBAA-43AB-813E-8D4C22639986}" srcOrd="0" destOrd="0" presId="urn:microsoft.com/office/officeart/2005/8/layout/default#3"/>
    <dgm:cxn modelId="{48960AC3-F2B6-45B2-A484-4F4E1D985C80}" srcId="{65A2029D-F287-4F29-8EDD-54505015C8D1}" destId="{2165FA20-16AA-4D7F-A1D8-9E2DB4F41D05}" srcOrd="6" destOrd="0" parTransId="{D044AE24-02A9-4FE5-A88B-BAAAD096A33E}" sibTransId="{760A7B04-4F50-468B-8CD0-5A8A59269C81}"/>
    <dgm:cxn modelId="{13768036-4C36-FC46-8EFD-3ED272FD1498}" type="presOf" srcId="{2165FA20-16AA-4D7F-A1D8-9E2DB4F41D05}" destId="{0E1F9FE5-D1A4-476B-B646-6A34317FE520}" srcOrd="0" destOrd="0" presId="urn:microsoft.com/office/officeart/2005/8/layout/default#3"/>
    <dgm:cxn modelId="{3EA19184-1058-4510-85EF-17E58625896E}" srcId="{65A2029D-F287-4F29-8EDD-54505015C8D1}" destId="{03459573-93EB-44DE-BE40-43298AD60DAD}" srcOrd="3" destOrd="0" parTransId="{C5D8C3A2-E63C-4B4D-AA44-9134E60E4D36}" sibTransId="{28E4C2A2-803E-4C95-BA98-9ECD11ACD677}"/>
    <dgm:cxn modelId="{9192D860-5B9D-8041-A8F4-745CCC7C3847}" type="presOf" srcId="{65A2029D-F287-4F29-8EDD-54505015C8D1}" destId="{6BFCC5F0-E4B6-4D39-959B-3AA9FB0A6D80}" srcOrd="0" destOrd="0" presId="urn:microsoft.com/office/officeart/2005/8/layout/default#3"/>
    <dgm:cxn modelId="{1530FA26-E1E6-4791-8DC6-3674017BDA86}" srcId="{65A2029D-F287-4F29-8EDD-54505015C8D1}" destId="{6777FBD7-3678-4E81-AC35-8D96598A7928}" srcOrd="4" destOrd="0" parTransId="{BE417384-24BF-43ED-AE16-B407EDD5C0D5}" sibTransId="{F050F52C-C3DC-4128-82C1-A35E32EC632F}"/>
    <dgm:cxn modelId="{E993C242-6A3B-46EC-9AB9-8BD8EF4679CD}" srcId="{65A2029D-F287-4F29-8EDD-54505015C8D1}" destId="{BD3570B7-85BB-4782-B048-6FE4228DC292}" srcOrd="5" destOrd="0" parTransId="{7E0D3596-10A2-4E96-A851-66E62F84C4F8}" sibTransId="{F4F2B424-A8BB-4924-96E7-0C85311E4FF5}"/>
    <dgm:cxn modelId="{C86DABFC-BDED-0E4F-8C06-632FAD6C4493}" type="presOf" srcId="{BD3570B7-85BB-4782-B048-6FE4228DC292}" destId="{FF64049D-12C6-4EA3-92C3-4C6541BEBDE9}" srcOrd="0" destOrd="0" presId="urn:microsoft.com/office/officeart/2005/8/layout/default#3"/>
    <dgm:cxn modelId="{AFB781FA-6FFB-F140-BA3D-800F5F4A899F}" type="presParOf" srcId="{6BFCC5F0-E4B6-4D39-959B-3AA9FB0A6D80}" destId="{06233D00-1B37-47CD-B4E0-0EAEB5E102A0}" srcOrd="0" destOrd="0" presId="urn:microsoft.com/office/officeart/2005/8/layout/default#3"/>
    <dgm:cxn modelId="{EAD7EF83-A2D9-D945-A520-D35863F238B3}" type="presParOf" srcId="{6BFCC5F0-E4B6-4D39-959B-3AA9FB0A6D80}" destId="{789E2D3C-9AD7-45A1-913D-EBA98161CBFD}" srcOrd="1" destOrd="0" presId="urn:microsoft.com/office/officeart/2005/8/layout/default#3"/>
    <dgm:cxn modelId="{11FA5FB3-8C76-0B4F-B87A-820662D694DD}" type="presParOf" srcId="{6BFCC5F0-E4B6-4D39-959B-3AA9FB0A6D80}" destId="{AE5AB7CA-122B-47E1-B0B7-E666073F6A29}" srcOrd="2" destOrd="0" presId="urn:microsoft.com/office/officeart/2005/8/layout/default#3"/>
    <dgm:cxn modelId="{55665DAF-3C86-3F4D-B8DA-A2F92A4EDCCC}" type="presParOf" srcId="{6BFCC5F0-E4B6-4D39-959B-3AA9FB0A6D80}" destId="{328570E7-7B39-4E4F-AD45-89E0AD2D5ABB}" srcOrd="3" destOrd="0" presId="urn:microsoft.com/office/officeart/2005/8/layout/default#3"/>
    <dgm:cxn modelId="{D148B191-B6CA-7342-A539-AF1490B25263}" type="presParOf" srcId="{6BFCC5F0-E4B6-4D39-959B-3AA9FB0A6D80}" destId="{E52AC0DA-6378-425D-AFF3-391A91D04B51}" srcOrd="4" destOrd="0" presId="urn:microsoft.com/office/officeart/2005/8/layout/default#3"/>
    <dgm:cxn modelId="{C364F0E5-4B79-9840-8848-76B115FF31F3}" type="presParOf" srcId="{6BFCC5F0-E4B6-4D39-959B-3AA9FB0A6D80}" destId="{7D61998C-17CF-4596-B5BB-E875FB512757}" srcOrd="5" destOrd="0" presId="urn:microsoft.com/office/officeart/2005/8/layout/default#3"/>
    <dgm:cxn modelId="{E6A9FE7F-833E-994E-8B78-5B88CDD253FD}" type="presParOf" srcId="{6BFCC5F0-E4B6-4D39-959B-3AA9FB0A6D80}" destId="{32FF4771-41A4-43DC-98B5-D400425C97C1}" srcOrd="6" destOrd="0" presId="urn:microsoft.com/office/officeart/2005/8/layout/default#3"/>
    <dgm:cxn modelId="{9CEE74CA-A1D4-814B-B891-263785314A3D}" type="presParOf" srcId="{6BFCC5F0-E4B6-4D39-959B-3AA9FB0A6D80}" destId="{C301FB9F-0077-4E25-9057-275D300A5C0C}" srcOrd="7" destOrd="0" presId="urn:microsoft.com/office/officeart/2005/8/layout/default#3"/>
    <dgm:cxn modelId="{4BA03531-C99B-3342-9592-D62F734DD8AF}" type="presParOf" srcId="{6BFCC5F0-E4B6-4D39-959B-3AA9FB0A6D80}" destId="{BC010321-FBAA-43AB-813E-8D4C22639986}" srcOrd="8" destOrd="0" presId="urn:microsoft.com/office/officeart/2005/8/layout/default#3"/>
    <dgm:cxn modelId="{C59CD801-DC53-E341-AFCF-43E39553F390}" type="presParOf" srcId="{6BFCC5F0-E4B6-4D39-959B-3AA9FB0A6D80}" destId="{0BEBFE37-CFA4-44B6-BBE9-3CAA6A945F29}" srcOrd="9" destOrd="0" presId="urn:microsoft.com/office/officeart/2005/8/layout/default#3"/>
    <dgm:cxn modelId="{CAE37E66-FC2C-6F45-8D6E-53329EFC22E5}" type="presParOf" srcId="{6BFCC5F0-E4B6-4D39-959B-3AA9FB0A6D80}" destId="{FF64049D-12C6-4EA3-92C3-4C6541BEBDE9}" srcOrd="10" destOrd="0" presId="urn:microsoft.com/office/officeart/2005/8/layout/default#3"/>
    <dgm:cxn modelId="{3E2DE4B2-7D18-0540-BD08-CBCAE9645A07}" type="presParOf" srcId="{6BFCC5F0-E4B6-4D39-959B-3AA9FB0A6D80}" destId="{27D65F90-3622-4DD5-9047-740504FB76B7}" srcOrd="11" destOrd="0" presId="urn:microsoft.com/office/officeart/2005/8/layout/default#3"/>
    <dgm:cxn modelId="{ECB54D6B-21EC-E34C-A8E9-404D17E81106}" type="presParOf" srcId="{6BFCC5F0-E4B6-4D39-959B-3AA9FB0A6D80}" destId="{0E1F9FE5-D1A4-476B-B646-6A34317FE520}" srcOrd="12" destOrd="0" presId="urn:microsoft.com/office/officeart/2005/8/layout/default#3"/>
    <dgm:cxn modelId="{A745FB1D-B46D-464F-9CD9-0C29C10D8F14}" type="presParOf" srcId="{6BFCC5F0-E4B6-4D39-959B-3AA9FB0A6D80}" destId="{9895CFB2-4F3E-4F74-ABBB-DB340B8B7425}" srcOrd="13" destOrd="0" presId="urn:microsoft.com/office/officeart/2005/8/layout/default#3"/>
    <dgm:cxn modelId="{C0911F56-A7C6-694B-8496-EA510FDD4669}" type="presParOf" srcId="{6BFCC5F0-E4B6-4D39-959B-3AA9FB0A6D80}" destId="{40B743BC-0843-447A-9BDE-64E5F75D9372}" srcOrd="14" destOrd="0" presId="urn:microsoft.com/office/officeart/2005/8/layout/default#3"/>
    <dgm:cxn modelId="{5814EFBC-24D2-C945-B3D7-443DD7CE986D}" type="presParOf" srcId="{6BFCC5F0-E4B6-4D39-959B-3AA9FB0A6D80}" destId="{DC31CA6D-23DA-4B00-BF71-B8E21D18818B}" srcOrd="15" destOrd="0" presId="urn:microsoft.com/office/officeart/2005/8/layout/default#3"/>
    <dgm:cxn modelId="{B089CDA6-E479-4047-B88B-FF37758C44D8}" type="presParOf" srcId="{6BFCC5F0-E4B6-4D39-959B-3AA9FB0A6D80}" destId="{D2855762-CF4B-4DE3-9589-22C80E0B2630}" srcOrd="16" destOrd="0" presId="urn:microsoft.com/office/officeart/2005/8/layout/defaul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0806F6B-06D0-43F5-808A-B72D5F6A2085}" type="doc">
      <dgm:prSet loTypeId="urn:microsoft.com/office/officeart/2005/8/layout/vList2" loCatId="list" qsTypeId="urn:microsoft.com/office/officeart/2005/8/quickstyle/simple3" qsCatId="simple" csTypeId="urn:microsoft.com/office/officeart/2005/8/colors/accent0_3" csCatId="mainScheme" phldr="1"/>
      <dgm:spPr/>
      <dgm:t>
        <a:bodyPr/>
        <a:lstStyle/>
        <a:p>
          <a:endParaRPr lang="en-US"/>
        </a:p>
      </dgm:t>
    </dgm:pt>
    <dgm:pt modelId="{EE8C805D-CD6B-495D-93DA-68F137D374B9}">
      <dgm:prSet phldrT="[Text]"/>
      <dgm:spPr/>
      <dgm:t>
        <a:bodyPr/>
        <a:lstStyle/>
        <a:p>
          <a:r>
            <a:rPr lang="en-US" dirty="0" smtClean="0"/>
            <a:t>User generated content</a:t>
          </a:r>
          <a:endParaRPr lang="en-US" dirty="0"/>
        </a:p>
      </dgm:t>
    </dgm:pt>
    <dgm:pt modelId="{4CEB063D-4B7D-4B35-98BE-E9E3609B6AD3}" type="parTrans" cxnId="{B3BB347A-E3DC-406A-8B41-4BA41BB6C247}">
      <dgm:prSet/>
      <dgm:spPr/>
      <dgm:t>
        <a:bodyPr/>
        <a:lstStyle/>
        <a:p>
          <a:endParaRPr lang="en-US"/>
        </a:p>
      </dgm:t>
    </dgm:pt>
    <dgm:pt modelId="{AB0E9247-7A88-42E4-B4BA-9BC15F0DBA90}" type="sibTrans" cxnId="{B3BB347A-E3DC-406A-8B41-4BA41BB6C247}">
      <dgm:prSet/>
      <dgm:spPr/>
      <dgm:t>
        <a:bodyPr/>
        <a:lstStyle/>
        <a:p>
          <a:endParaRPr lang="en-US"/>
        </a:p>
      </dgm:t>
    </dgm:pt>
    <dgm:pt modelId="{20CEE07C-55E0-4426-9E9A-475550D39A95}">
      <dgm:prSet phldrT="[Text]"/>
      <dgm:spPr/>
      <dgm:t>
        <a:bodyPr/>
        <a:lstStyle/>
        <a:p>
          <a:r>
            <a:rPr lang="en-US" dirty="0" smtClean="0"/>
            <a:t>Decentralized control</a:t>
          </a:r>
          <a:endParaRPr lang="en-US" dirty="0"/>
        </a:p>
      </dgm:t>
    </dgm:pt>
    <dgm:pt modelId="{85060D3E-91B8-43E4-A288-0A1E108E3100}" type="parTrans" cxnId="{2B522BD0-0C77-4774-998E-2F9C378D1F1F}">
      <dgm:prSet/>
      <dgm:spPr/>
      <dgm:t>
        <a:bodyPr/>
        <a:lstStyle/>
        <a:p>
          <a:endParaRPr lang="en-US"/>
        </a:p>
      </dgm:t>
    </dgm:pt>
    <dgm:pt modelId="{E6F70867-68B3-477A-8A80-60A847939E5D}" type="sibTrans" cxnId="{2B522BD0-0C77-4774-998E-2F9C378D1F1F}">
      <dgm:prSet/>
      <dgm:spPr/>
      <dgm:t>
        <a:bodyPr/>
        <a:lstStyle/>
        <a:p>
          <a:endParaRPr lang="en-US"/>
        </a:p>
      </dgm:t>
    </dgm:pt>
    <dgm:pt modelId="{4991023A-28FB-4667-9BE4-793F3AEE3D2A}">
      <dgm:prSet phldrT="[Text]"/>
      <dgm:spPr/>
      <dgm:t>
        <a:bodyPr/>
        <a:lstStyle/>
        <a:p>
          <a:r>
            <a:rPr lang="en-US" dirty="0" smtClean="0"/>
            <a:t>Networks of users</a:t>
          </a:r>
          <a:endParaRPr lang="en-US" dirty="0"/>
        </a:p>
      </dgm:t>
    </dgm:pt>
    <dgm:pt modelId="{B6768AC5-BBB6-4571-9EEF-CD3D1CAF2563}" type="parTrans" cxnId="{ED787755-253A-4EA3-8C58-BC3994B4E365}">
      <dgm:prSet/>
      <dgm:spPr/>
      <dgm:t>
        <a:bodyPr/>
        <a:lstStyle/>
        <a:p>
          <a:endParaRPr lang="en-US"/>
        </a:p>
      </dgm:t>
    </dgm:pt>
    <dgm:pt modelId="{EDCCE94A-FE01-4A64-BEF2-3C85D63C28CB}" type="sibTrans" cxnId="{ED787755-253A-4EA3-8C58-BC3994B4E365}">
      <dgm:prSet/>
      <dgm:spPr/>
      <dgm:t>
        <a:bodyPr/>
        <a:lstStyle/>
        <a:p>
          <a:endParaRPr lang="en-US"/>
        </a:p>
      </dgm:t>
    </dgm:pt>
    <dgm:pt modelId="{BB37574E-3143-495E-BC63-2A2B80EAA7E6}">
      <dgm:prSet phldrT="[Text]"/>
      <dgm:spPr/>
      <dgm:t>
        <a:bodyPr/>
        <a:lstStyle/>
        <a:p>
          <a:r>
            <a:rPr lang="en-US" dirty="0" smtClean="0"/>
            <a:t>“Free”</a:t>
          </a:r>
          <a:endParaRPr lang="en-US" dirty="0"/>
        </a:p>
      </dgm:t>
    </dgm:pt>
    <dgm:pt modelId="{B746F3DF-2699-4BEA-A36C-3FB6049DB0E2}" type="parTrans" cxnId="{44A2A328-C899-4D33-BE03-7B2DD0E6AE38}">
      <dgm:prSet/>
      <dgm:spPr/>
      <dgm:t>
        <a:bodyPr/>
        <a:lstStyle/>
        <a:p>
          <a:endParaRPr lang="en-US"/>
        </a:p>
      </dgm:t>
    </dgm:pt>
    <dgm:pt modelId="{D4A9D94F-1E7D-42F6-A05D-0F73C1FB865E}" type="sibTrans" cxnId="{44A2A328-C899-4D33-BE03-7B2DD0E6AE38}">
      <dgm:prSet/>
      <dgm:spPr/>
      <dgm:t>
        <a:bodyPr/>
        <a:lstStyle/>
        <a:p>
          <a:endParaRPr lang="en-US"/>
        </a:p>
      </dgm:t>
    </dgm:pt>
    <dgm:pt modelId="{5FA43705-02C9-4ED3-A712-62EAD5AFDC8F}">
      <dgm:prSet phldrT="[Text]"/>
      <dgm:spPr/>
      <dgm:t>
        <a:bodyPr/>
        <a:lstStyle/>
        <a:p>
          <a:r>
            <a:rPr lang="en-US" dirty="0" smtClean="0"/>
            <a:t>Based on sharing information</a:t>
          </a:r>
          <a:endParaRPr lang="en-US" dirty="0"/>
        </a:p>
      </dgm:t>
    </dgm:pt>
    <dgm:pt modelId="{D20FAE68-B3E0-4141-9898-F6FFF510AFA3}" type="parTrans" cxnId="{77D64A7F-93DC-465B-A191-45ACE0DCD9BA}">
      <dgm:prSet/>
      <dgm:spPr/>
      <dgm:t>
        <a:bodyPr/>
        <a:lstStyle/>
        <a:p>
          <a:endParaRPr lang="en-US"/>
        </a:p>
      </dgm:t>
    </dgm:pt>
    <dgm:pt modelId="{6C5FBE5B-5F3D-4A12-B45A-218A013C776C}" type="sibTrans" cxnId="{77D64A7F-93DC-465B-A191-45ACE0DCD9BA}">
      <dgm:prSet/>
      <dgm:spPr/>
      <dgm:t>
        <a:bodyPr/>
        <a:lstStyle/>
        <a:p>
          <a:endParaRPr lang="en-US"/>
        </a:p>
      </dgm:t>
    </dgm:pt>
    <dgm:pt modelId="{18443AFA-3DC5-446A-9079-1F081ED41B85}" type="pres">
      <dgm:prSet presAssocID="{40806F6B-06D0-43F5-808A-B72D5F6A2085}" presName="linear" presStyleCnt="0">
        <dgm:presLayoutVars>
          <dgm:animLvl val="lvl"/>
          <dgm:resizeHandles val="exact"/>
        </dgm:presLayoutVars>
      </dgm:prSet>
      <dgm:spPr/>
      <dgm:t>
        <a:bodyPr/>
        <a:lstStyle/>
        <a:p>
          <a:endParaRPr lang="en-US"/>
        </a:p>
      </dgm:t>
    </dgm:pt>
    <dgm:pt modelId="{5013F1B4-3372-4F3C-8120-739BB5293BC5}" type="pres">
      <dgm:prSet presAssocID="{EE8C805D-CD6B-495D-93DA-68F137D374B9}" presName="parentText" presStyleLbl="node1" presStyleIdx="0" presStyleCnt="5">
        <dgm:presLayoutVars>
          <dgm:chMax val="0"/>
          <dgm:bulletEnabled val="1"/>
        </dgm:presLayoutVars>
      </dgm:prSet>
      <dgm:spPr/>
      <dgm:t>
        <a:bodyPr/>
        <a:lstStyle/>
        <a:p>
          <a:endParaRPr lang="en-US"/>
        </a:p>
      </dgm:t>
    </dgm:pt>
    <dgm:pt modelId="{94D19EFF-EEB8-495E-8C9A-96231DF604D2}" type="pres">
      <dgm:prSet presAssocID="{AB0E9247-7A88-42E4-B4BA-9BC15F0DBA90}" presName="spacer" presStyleCnt="0"/>
      <dgm:spPr/>
      <dgm:t>
        <a:bodyPr/>
        <a:lstStyle/>
        <a:p>
          <a:endParaRPr lang="en-US"/>
        </a:p>
      </dgm:t>
    </dgm:pt>
    <dgm:pt modelId="{873ABF62-1C3C-4D7C-A5AF-A91F715A76A4}" type="pres">
      <dgm:prSet presAssocID="{20CEE07C-55E0-4426-9E9A-475550D39A95}" presName="parentText" presStyleLbl="node1" presStyleIdx="1" presStyleCnt="5">
        <dgm:presLayoutVars>
          <dgm:chMax val="0"/>
          <dgm:bulletEnabled val="1"/>
        </dgm:presLayoutVars>
      </dgm:prSet>
      <dgm:spPr/>
      <dgm:t>
        <a:bodyPr/>
        <a:lstStyle/>
        <a:p>
          <a:endParaRPr lang="en-US"/>
        </a:p>
      </dgm:t>
    </dgm:pt>
    <dgm:pt modelId="{7E3833D9-2BF2-474C-BA05-A720E42D8A47}" type="pres">
      <dgm:prSet presAssocID="{E6F70867-68B3-477A-8A80-60A847939E5D}" presName="spacer" presStyleCnt="0"/>
      <dgm:spPr/>
      <dgm:t>
        <a:bodyPr/>
        <a:lstStyle/>
        <a:p>
          <a:endParaRPr lang="en-US"/>
        </a:p>
      </dgm:t>
    </dgm:pt>
    <dgm:pt modelId="{2BBA3C1C-12CA-4D0E-9DB5-6ECF0DE77D2A}" type="pres">
      <dgm:prSet presAssocID="{4991023A-28FB-4667-9BE4-793F3AEE3D2A}" presName="parentText" presStyleLbl="node1" presStyleIdx="2" presStyleCnt="5">
        <dgm:presLayoutVars>
          <dgm:chMax val="0"/>
          <dgm:bulletEnabled val="1"/>
        </dgm:presLayoutVars>
      </dgm:prSet>
      <dgm:spPr/>
      <dgm:t>
        <a:bodyPr/>
        <a:lstStyle/>
        <a:p>
          <a:endParaRPr lang="en-US"/>
        </a:p>
      </dgm:t>
    </dgm:pt>
    <dgm:pt modelId="{26147396-17CB-4E27-A3D8-EE7342CBDB1C}" type="pres">
      <dgm:prSet presAssocID="{EDCCE94A-FE01-4A64-BEF2-3C85D63C28CB}" presName="spacer" presStyleCnt="0"/>
      <dgm:spPr/>
      <dgm:t>
        <a:bodyPr/>
        <a:lstStyle/>
        <a:p>
          <a:endParaRPr lang="en-US"/>
        </a:p>
      </dgm:t>
    </dgm:pt>
    <dgm:pt modelId="{20B584AC-9338-44A1-B5DA-0600A9CE5902}" type="pres">
      <dgm:prSet presAssocID="{BB37574E-3143-495E-BC63-2A2B80EAA7E6}" presName="parentText" presStyleLbl="node1" presStyleIdx="3" presStyleCnt="5">
        <dgm:presLayoutVars>
          <dgm:chMax val="0"/>
          <dgm:bulletEnabled val="1"/>
        </dgm:presLayoutVars>
      </dgm:prSet>
      <dgm:spPr/>
      <dgm:t>
        <a:bodyPr/>
        <a:lstStyle/>
        <a:p>
          <a:endParaRPr lang="en-US"/>
        </a:p>
      </dgm:t>
    </dgm:pt>
    <dgm:pt modelId="{6A2CA4D4-0D29-43B6-A7E8-C1F02AB6411D}" type="pres">
      <dgm:prSet presAssocID="{D4A9D94F-1E7D-42F6-A05D-0F73C1FB865E}" presName="spacer" presStyleCnt="0"/>
      <dgm:spPr/>
      <dgm:t>
        <a:bodyPr/>
        <a:lstStyle/>
        <a:p>
          <a:endParaRPr lang="en-US"/>
        </a:p>
      </dgm:t>
    </dgm:pt>
    <dgm:pt modelId="{989B2B8B-1B62-4EA1-8E1C-C1319F2964C7}" type="pres">
      <dgm:prSet presAssocID="{5FA43705-02C9-4ED3-A712-62EAD5AFDC8F}" presName="parentText" presStyleLbl="node1" presStyleIdx="4" presStyleCnt="5">
        <dgm:presLayoutVars>
          <dgm:chMax val="0"/>
          <dgm:bulletEnabled val="1"/>
        </dgm:presLayoutVars>
      </dgm:prSet>
      <dgm:spPr/>
      <dgm:t>
        <a:bodyPr/>
        <a:lstStyle/>
        <a:p>
          <a:endParaRPr lang="en-US"/>
        </a:p>
      </dgm:t>
    </dgm:pt>
  </dgm:ptLst>
  <dgm:cxnLst>
    <dgm:cxn modelId="{00198757-1FC9-2048-B721-9491AE8A593D}" type="presOf" srcId="{5FA43705-02C9-4ED3-A712-62EAD5AFDC8F}" destId="{989B2B8B-1B62-4EA1-8E1C-C1319F2964C7}" srcOrd="0" destOrd="0" presId="urn:microsoft.com/office/officeart/2005/8/layout/vList2"/>
    <dgm:cxn modelId="{DCD3528D-99FE-AD45-B306-D927E2EDBFE6}" type="presOf" srcId="{20CEE07C-55E0-4426-9E9A-475550D39A95}" destId="{873ABF62-1C3C-4D7C-A5AF-A91F715A76A4}" srcOrd="0" destOrd="0" presId="urn:microsoft.com/office/officeart/2005/8/layout/vList2"/>
    <dgm:cxn modelId="{0A34E320-5055-9C40-AC56-6A83880067D6}" type="presOf" srcId="{40806F6B-06D0-43F5-808A-B72D5F6A2085}" destId="{18443AFA-3DC5-446A-9079-1F081ED41B85}" srcOrd="0" destOrd="0" presId="urn:microsoft.com/office/officeart/2005/8/layout/vList2"/>
    <dgm:cxn modelId="{77D64A7F-93DC-465B-A191-45ACE0DCD9BA}" srcId="{40806F6B-06D0-43F5-808A-B72D5F6A2085}" destId="{5FA43705-02C9-4ED3-A712-62EAD5AFDC8F}" srcOrd="4" destOrd="0" parTransId="{D20FAE68-B3E0-4141-9898-F6FFF510AFA3}" sibTransId="{6C5FBE5B-5F3D-4A12-B45A-218A013C776C}"/>
    <dgm:cxn modelId="{2B522BD0-0C77-4774-998E-2F9C378D1F1F}" srcId="{40806F6B-06D0-43F5-808A-B72D5F6A2085}" destId="{20CEE07C-55E0-4426-9E9A-475550D39A95}" srcOrd="1" destOrd="0" parTransId="{85060D3E-91B8-43E4-A288-0A1E108E3100}" sibTransId="{E6F70867-68B3-477A-8A80-60A847939E5D}"/>
    <dgm:cxn modelId="{ED787755-253A-4EA3-8C58-BC3994B4E365}" srcId="{40806F6B-06D0-43F5-808A-B72D5F6A2085}" destId="{4991023A-28FB-4667-9BE4-793F3AEE3D2A}" srcOrd="2" destOrd="0" parTransId="{B6768AC5-BBB6-4571-9EEF-CD3D1CAF2563}" sibTransId="{EDCCE94A-FE01-4A64-BEF2-3C85D63C28CB}"/>
    <dgm:cxn modelId="{B3BB347A-E3DC-406A-8B41-4BA41BB6C247}" srcId="{40806F6B-06D0-43F5-808A-B72D5F6A2085}" destId="{EE8C805D-CD6B-495D-93DA-68F137D374B9}" srcOrd="0" destOrd="0" parTransId="{4CEB063D-4B7D-4B35-98BE-E9E3609B6AD3}" sibTransId="{AB0E9247-7A88-42E4-B4BA-9BC15F0DBA90}"/>
    <dgm:cxn modelId="{462E2631-756C-AF47-9412-36ADF81B092E}" type="presOf" srcId="{BB37574E-3143-495E-BC63-2A2B80EAA7E6}" destId="{20B584AC-9338-44A1-B5DA-0600A9CE5902}" srcOrd="0" destOrd="0" presId="urn:microsoft.com/office/officeart/2005/8/layout/vList2"/>
    <dgm:cxn modelId="{703F92EA-E4D3-634B-9670-3696753F4B4F}" type="presOf" srcId="{EE8C805D-CD6B-495D-93DA-68F137D374B9}" destId="{5013F1B4-3372-4F3C-8120-739BB5293BC5}" srcOrd="0" destOrd="0" presId="urn:microsoft.com/office/officeart/2005/8/layout/vList2"/>
    <dgm:cxn modelId="{9B6C0041-5D7B-C149-8AF3-11345F3DA9B1}" type="presOf" srcId="{4991023A-28FB-4667-9BE4-793F3AEE3D2A}" destId="{2BBA3C1C-12CA-4D0E-9DB5-6ECF0DE77D2A}" srcOrd="0" destOrd="0" presId="urn:microsoft.com/office/officeart/2005/8/layout/vList2"/>
    <dgm:cxn modelId="{44A2A328-C899-4D33-BE03-7B2DD0E6AE38}" srcId="{40806F6B-06D0-43F5-808A-B72D5F6A2085}" destId="{BB37574E-3143-495E-BC63-2A2B80EAA7E6}" srcOrd="3" destOrd="0" parTransId="{B746F3DF-2699-4BEA-A36C-3FB6049DB0E2}" sibTransId="{D4A9D94F-1E7D-42F6-A05D-0F73C1FB865E}"/>
    <dgm:cxn modelId="{5CED779F-EF1B-D448-8890-B05D0300C13A}" type="presParOf" srcId="{18443AFA-3DC5-446A-9079-1F081ED41B85}" destId="{5013F1B4-3372-4F3C-8120-739BB5293BC5}" srcOrd="0" destOrd="0" presId="urn:microsoft.com/office/officeart/2005/8/layout/vList2"/>
    <dgm:cxn modelId="{712C9F29-72E7-064D-A898-5344DDA68652}" type="presParOf" srcId="{18443AFA-3DC5-446A-9079-1F081ED41B85}" destId="{94D19EFF-EEB8-495E-8C9A-96231DF604D2}" srcOrd="1" destOrd="0" presId="urn:microsoft.com/office/officeart/2005/8/layout/vList2"/>
    <dgm:cxn modelId="{54C96CE0-0C66-474E-9339-8D653E55CCC8}" type="presParOf" srcId="{18443AFA-3DC5-446A-9079-1F081ED41B85}" destId="{873ABF62-1C3C-4D7C-A5AF-A91F715A76A4}" srcOrd="2" destOrd="0" presId="urn:microsoft.com/office/officeart/2005/8/layout/vList2"/>
    <dgm:cxn modelId="{DB6C971D-2053-FC42-9D92-9CE4A5973C7E}" type="presParOf" srcId="{18443AFA-3DC5-446A-9079-1F081ED41B85}" destId="{7E3833D9-2BF2-474C-BA05-A720E42D8A47}" srcOrd="3" destOrd="0" presId="urn:microsoft.com/office/officeart/2005/8/layout/vList2"/>
    <dgm:cxn modelId="{5A3F824B-3D91-AD47-AE57-527F6C5D8C23}" type="presParOf" srcId="{18443AFA-3DC5-446A-9079-1F081ED41B85}" destId="{2BBA3C1C-12CA-4D0E-9DB5-6ECF0DE77D2A}" srcOrd="4" destOrd="0" presId="urn:microsoft.com/office/officeart/2005/8/layout/vList2"/>
    <dgm:cxn modelId="{57310D1C-11CE-BF49-84C8-E1EB6666AA62}" type="presParOf" srcId="{18443AFA-3DC5-446A-9079-1F081ED41B85}" destId="{26147396-17CB-4E27-A3D8-EE7342CBDB1C}" srcOrd="5" destOrd="0" presId="urn:microsoft.com/office/officeart/2005/8/layout/vList2"/>
    <dgm:cxn modelId="{A083F731-6F3B-BD43-8680-6A5257B3E4F0}" type="presParOf" srcId="{18443AFA-3DC5-446A-9079-1F081ED41B85}" destId="{20B584AC-9338-44A1-B5DA-0600A9CE5902}" srcOrd="6" destOrd="0" presId="urn:microsoft.com/office/officeart/2005/8/layout/vList2"/>
    <dgm:cxn modelId="{20F66408-9A69-1A47-AC8D-E15C494DFCB7}" type="presParOf" srcId="{18443AFA-3DC5-446A-9079-1F081ED41B85}" destId="{6A2CA4D4-0D29-43B6-A7E8-C1F02AB6411D}" srcOrd="7" destOrd="0" presId="urn:microsoft.com/office/officeart/2005/8/layout/vList2"/>
    <dgm:cxn modelId="{5640ED38-C63E-B94E-8DF5-279B757B4FFB}" type="presParOf" srcId="{18443AFA-3DC5-446A-9079-1F081ED41B85}" destId="{989B2B8B-1B62-4EA1-8E1C-C1319F2964C7}" srcOrd="8"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E19A49F-8CAB-415D-B1D2-664BD7B35450}" type="doc">
      <dgm:prSet loTypeId="urn:microsoft.com/office/officeart/2005/8/layout/vList5" loCatId="list" qsTypeId="urn:microsoft.com/office/officeart/2005/8/quickstyle/simple3" qsCatId="simple" csTypeId="urn:microsoft.com/office/officeart/2005/8/colors/colorful2" csCatId="colorful" phldr="1"/>
      <dgm:spPr/>
      <dgm:t>
        <a:bodyPr/>
        <a:lstStyle/>
        <a:p>
          <a:endParaRPr lang="en-US"/>
        </a:p>
      </dgm:t>
    </dgm:pt>
    <dgm:pt modelId="{17C23090-C902-4F3F-A174-21D33B74560E}">
      <dgm:prSet phldrT="[Text]"/>
      <dgm:spPr>
        <a:solidFill>
          <a:schemeClr val="bg1">
            <a:lumMod val="50000"/>
          </a:schemeClr>
        </a:solidFill>
      </dgm:spPr>
      <dgm:t>
        <a:bodyPr/>
        <a:lstStyle/>
        <a:p>
          <a:r>
            <a:rPr lang="en-US" dirty="0" smtClean="0"/>
            <a:t>For individuals</a:t>
          </a:r>
          <a:endParaRPr lang="en-US" dirty="0"/>
        </a:p>
      </dgm:t>
    </dgm:pt>
    <dgm:pt modelId="{C40A69BE-4357-4FD7-910D-F319CFED7C72}" type="parTrans" cxnId="{1D17A559-708E-47B1-B6B8-9930229ACCA6}">
      <dgm:prSet/>
      <dgm:spPr/>
      <dgm:t>
        <a:bodyPr/>
        <a:lstStyle/>
        <a:p>
          <a:endParaRPr lang="en-US"/>
        </a:p>
      </dgm:t>
    </dgm:pt>
    <dgm:pt modelId="{EA9ED31D-3FA7-432D-AC6B-2A630D47100E}" type="sibTrans" cxnId="{1D17A559-708E-47B1-B6B8-9930229ACCA6}">
      <dgm:prSet/>
      <dgm:spPr/>
      <dgm:t>
        <a:bodyPr/>
        <a:lstStyle/>
        <a:p>
          <a:endParaRPr lang="en-US"/>
        </a:p>
      </dgm:t>
    </dgm:pt>
    <dgm:pt modelId="{E6DDA4D3-7D77-4455-AD34-46C1B2E07A73}">
      <dgm:prSet phldrT="[Text]"/>
      <dgm:spPr>
        <a:solidFill>
          <a:schemeClr val="bg1">
            <a:lumMod val="75000"/>
          </a:schemeClr>
        </a:solidFill>
      </dgm:spPr>
      <dgm:t>
        <a:bodyPr/>
        <a:lstStyle/>
        <a:p>
          <a:r>
            <a:rPr lang="en-US" dirty="0" smtClean="0">
              <a:solidFill>
                <a:srgbClr val="FF0000"/>
              </a:solidFill>
            </a:rPr>
            <a:t>New ways to communicate socially</a:t>
          </a:r>
          <a:endParaRPr lang="en-US" dirty="0">
            <a:solidFill>
              <a:srgbClr val="FF0000"/>
            </a:solidFill>
          </a:endParaRPr>
        </a:p>
      </dgm:t>
    </dgm:pt>
    <dgm:pt modelId="{9A6DD504-42CE-4061-9C38-13E47DD83E47}" type="parTrans" cxnId="{22A2DC8B-F2A7-458D-9A3C-9ED8622AA83F}">
      <dgm:prSet/>
      <dgm:spPr/>
      <dgm:t>
        <a:bodyPr/>
        <a:lstStyle/>
        <a:p>
          <a:endParaRPr lang="en-US"/>
        </a:p>
      </dgm:t>
    </dgm:pt>
    <dgm:pt modelId="{0B959A61-7C2E-4813-A9F1-4F93ED5A6D22}" type="sibTrans" cxnId="{22A2DC8B-F2A7-458D-9A3C-9ED8622AA83F}">
      <dgm:prSet/>
      <dgm:spPr/>
      <dgm:t>
        <a:bodyPr/>
        <a:lstStyle/>
        <a:p>
          <a:endParaRPr lang="en-US"/>
        </a:p>
      </dgm:t>
    </dgm:pt>
    <dgm:pt modelId="{2204DABC-671E-4E4D-A8B5-6CAF67D031B6}">
      <dgm:prSet phldrT="[Text]"/>
      <dgm:spPr>
        <a:solidFill>
          <a:schemeClr val="bg1">
            <a:lumMod val="75000"/>
          </a:schemeClr>
        </a:solidFill>
      </dgm:spPr>
      <dgm:t>
        <a:bodyPr/>
        <a:lstStyle/>
        <a:p>
          <a:r>
            <a:rPr lang="en-US" dirty="0" smtClean="0">
              <a:solidFill>
                <a:srgbClr val="FF0000"/>
              </a:solidFill>
            </a:rPr>
            <a:t>New ways to communicate professionally</a:t>
          </a:r>
          <a:endParaRPr lang="en-US" dirty="0">
            <a:solidFill>
              <a:srgbClr val="FF0000"/>
            </a:solidFill>
          </a:endParaRPr>
        </a:p>
      </dgm:t>
    </dgm:pt>
    <dgm:pt modelId="{51867740-FC09-4367-B094-EB2FAF2739D3}" type="parTrans" cxnId="{7B99370E-4711-4F86-877F-0742DF7AB6BC}">
      <dgm:prSet/>
      <dgm:spPr/>
      <dgm:t>
        <a:bodyPr/>
        <a:lstStyle/>
        <a:p>
          <a:endParaRPr lang="en-US"/>
        </a:p>
      </dgm:t>
    </dgm:pt>
    <dgm:pt modelId="{AF136424-5D08-4D1E-9609-FB5B46916501}" type="sibTrans" cxnId="{7B99370E-4711-4F86-877F-0742DF7AB6BC}">
      <dgm:prSet/>
      <dgm:spPr/>
      <dgm:t>
        <a:bodyPr/>
        <a:lstStyle/>
        <a:p>
          <a:endParaRPr lang="en-US"/>
        </a:p>
      </dgm:t>
    </dgm:pt>
    <dgm:pt modelId="{50CB6646-66CF-4035-8856-1F5994C1FF41}">
      <dgm:prSet phldrT="[Text]"/>
      <dgm:spPr>
        <a:solidFill>
          <a:schemeClr val="bg1">
            <a:lumMod val="65000"/>
          </a:schemeClr>
        </a:solidFill>
      </dgm:spPr>
      <dgm:t>
        <a:bodyPr/>
        <a:lstStyle/>
        <a:p>
          <a:r>
            <a:rPr lang="en-US" dirty="0" smtClean="0"/>
            <a:t>For organizations</a:t>
          </a:r>
          <a:endParaRPr lang="en-US" dirty="0"/>
        </a:p>
      </dgm:t>
    </dgm:pt>
    <dgm:pt modelId="{DE0C913E-2794-4741-BB7D-52FC406C03AF}" type="parTrans" cxnId="{84AEDC37-F1C3-4EF1-83B5-0B1AC044B954}">
      <dgm:prSet/>
      <dgm:spPr/>
      <dgm:t>
        <a:bodyPr/>
        <a:lstStyle/>
        <a:p>
          <a:endParaRPr lang="en-US"/>
        </a:p>
      </dgm:t>
    </dgm:pt>
    <dgm:pt modelId="{302ECF22-2E09-4728-8D6A-959F7185E035}" type="sibTrans" cxnId="{84AEDC37-F1C3-4EF1-83B5-0B1AC044B954}">
      <dgm:prSet/>
      <dgm:spPr/>
      <dgm:t>
        <a:bodyPr/>
        <a:lstStyle/>
        <a:p>
          <a:endParaRPr lang="en-US"/>
        </a:p>
      </dgm:t>
    </dgm:pt>
    <dgm:pt modelId="{49752F97-51D9-4A7D-BC30-AD1BD4EB48D8}">
      <dgm:prSet phldrT="[Text]"/>
      <dgm:spPr>
        <a:solidFill>
          <a:schemeClr val="bg1">
            <a:lumMod val="85000"/>
          </a:schemeClr>
        </a:solidFill>
      </dgm:spPr>
      <dgm:t>
        <a:bodyPr/>
        <a:lstStyle/>
        <a:p>
          <a:r>
            <a:rPr lang="en-US" dirty="0" smtClean="0">
              <a:solidFill>
                <a:srgbClr val="FF0000"/>
              </a:solidFill>
            </a:rPr>
            <a:t>New ways to communicate internally</a:t>
          </a:r>
          <a:endParaRPr lang="en-US" dirty="0">
            <a:solidFill>
              <a:srgbClr val="FF0000"/>
            </a:solidFill>
          </a:endParaRPr>
        </a:p>
      </dgm:t>
    </dgm:pt>
    <dgm:pt modelId="{C8AB6E61-F89B-47A6-BB7C-AD495719E6BA}" type="parTrans" cxnId="{A4A82208-D176-46EB-90D2-6FE30C5BBF27}">
      <dgm:prSet/>
      <dgm:spPr/>
      <dgm:t>
        <a:bodyPr/>
        <a:lstStyle/>
        <a:p>
          <a:endParaRPr lang="en-US"/>
        </a:p>
      </dgm:t>
    </dgm:pt>
    <dgm:pt modelId="{2823B7D9-E363-47E6-A222-3B83042D7AE5}" type="sibTrans" cxnId="{A4A82208-D176-46EB-90D2-6FE30C5BBF27}">
      <dgm:prSet/>
      <dgm:spPr/>
      <dgm:t>
        <a:bodyPr/>
        <a:lstStyle/>
        <a:p>
          <a:endParaRPr lang="en-US"/>
        </a:p>
      </dgm:t>
    </dgm:pt>
    <dgm:pt modelId="{E1F717EA-8C7B-4C62-8BE5-88C2196529AC}">
      <dgm:prSet phldrT="[Text]"/>
      <dgm:spPr>
        <a:solidFill>
          <a:schemeClr val="bg1">
            <a:lumMod val="85000"/>
          </a:schemeClr>
        </a:solidFill>
      </dgm:spPr>
      <dgm:t>
        <a:bodyPr/>
        <a:lstStyle/>
        <a:p>
          <a:r>
            <a:rPr lang="en-US" dirty="0" smtClean="0">
              <a:solidFill>
                <a:srgbClr val="FF0000"/>
              </a:solidFill>
            </a:rPr>
            <a:t>New ways to communicate externally</a:t>
          </a:r>
          <a:endParaRPr lang="en-US" dirty="0">
            <a:solidFill>
              <a:srgbClr val="FF0000"/>
            </a:solidFill>
          </a:endParaRPr>
        </a:p>
      </dgm:t>
    </dgm:pt>
    <dgm:pt modelId="{963DDFC6-423E-4D92-9805-1DAE7FFE0CD6}" type="parTrans" cxnId="{BE4D9541-24C6-4F49-BA43-E1A270125140}">
      <dgm:prSet/>
      <dgm:spPr/>
      <dgm:t>
        <a:bodyPr/>
        <a:lstStyle/>
        <a:p>
          <a:endParaRPr lang="en-US"/>
        </a:p>
      </dgm:t>
    </dgm:pt>
    <dgm:pt modelId="{72D076D5-495F-441F-B687-3EF449F94301}" type="sibTrans" cxnId="{BE4D9541-24C6-4F49-BA43-E1A270125140}">
      <dgm:prSet/>
      <dgm:spPr/>
      <dgm:t>
        <a:bodyPr/>
        <a:lstStyle/>
        <a:p>
          <a:endParaRPr lang="en-US"/>
        </a:p>
      </dgm:t>
    </dgm:pt>
    <dgm:pt modelId="{7D126F27-5C5A-4B43-A9D6-4583C43725A4}">
      <dgm:prSet phldrT="[Text]"/>
      <dgm:spPr>
        <a:solidFill>
          <a:schemeClr val="bg1">
            <a:lumMod val="75000"/>
          </a:schemeClr>
        </a:solidFill>
      </dgm:spPr>
      <dgm:t>
        <a:bodyPr/>
        <a:lstStyle/>
        <a:p>
          <a:r>
            <a:rPr lang="en-US" dirty="0" smtClean="0"/>
            <a:t>Narrowcasting</a:t>
          </a:r>
          <a:endParaRPr lang="en-US" dirty="0"/>
        </a:p>
      </dgm:t>
    </dgm:pt>
    <dgm:pt modelId="{4D35F2B4-1D67-49A3-8FF7-652E815DDA9C}" type="parTrans" cxnId="{40657136-F3D6-4B93-9948-D42557EFF938}">
      <dgm:prSet/>
      <dgm:spPr/>
      <dgm:t>
        <a:bodyPr/>
        <a:lstStyle/>
        <a:p>
          <a:endParaRPr lang="en-US"/>
        </a:p>
      </dgm:t>
    </dgm:pt>
    <dgm:pt modelId="{02674142-1F60-49F4-9FA8-C1AE369BC415}" type="sibTrans" cxnId="{40657136-F3D6-4B93-9948-D42557EFF938}">
      <dgm:prSet/>
      <dgm:spPr/>
      <dgm:t>
        <a:bodyPr/>
        <a:lstStyle/>
        <a:p>
          <a:endParaRPr lang="en-US"/>
        </a:p>
      </dgm:t>
    </dgm:pt>
    <dgm:pt modelId="{48EB8017-8E7A-4F38-A2E7-07657AEF3B5B}">
      <dgm:prSet phldrT="[Text]"/>
      <dgm:spPr>
        <a:solidFill>
          <a:schemeClr val="bg1">
            <a:lumMod val="75000"/>
          </a:schemeClr>
        </a:solidFill>
      </dgm:spPr>
      <dgm:t>
        <a:bodyPr/>
        <a:lstStyle/>
        <a:p>
          <a:r>
            <a:rPr lang="en-US" dirty="0" smtClean="0"/>
            <a:t>Self-promotion and networking</a:t>
          </a:r>
          <a:endParaRPr lang="en-US" dirty="0"/>
        </a:p>
      </dgm:t>
    </dgm:pt>
    <dgm:pt modelId="{A97C9213-5C5E-42B3-8124-B059DDF2BCD4}" type="parTrans" cxnId="{2DD3EA75-9C94-46A6-9443-A3F7AD697EAC}">
      <dgm:prSet/>
      <dgm:spPr/>
      <dgm:t>
        <a:bodyPr/>
        <a:lstStyle/>
        <a:p>
          <a:endParaRPr lang="en-US"/>
        </a:p>
      </dgm:t>
    </dgm:pt>
    <dgm:pt modelId="{BD0E1919-BD64-41E6-8845-1F27A0ABE93D}" type="sibTrans" cxnId="{2DD3EA75-9C94-46A6-9443-A3F7AD697EAC}">
      <dgm:prSet/>
      <dgm:spPr/>
      <dgm:t>
        <a:bodyPr/>
        <a:lstStyle/>
        <a:p>
          <a:endParaRPr lang="en-US"/>
        </a:p>
      </dgm:t>
    </dgm:pt>
    <dgm:pt modelId="{5562E70F-3BF3-46DA-9017-D7738A5FF371}">
      <dgm:prSet phldrT="[Text]"/>
      <dgm:spPr>
        <a:solidFill>
          <a:schemeClr val="bg1">
            <a:lumMod val="85000"/>
          </a:schemeClr>
        </a:solidFill>
      </dgm:spPr>
      <dgm:t>
        <a:bodyPr/>
        <a:lstStyle/>
        <a:p>
          <a:r>
            <a:rPr lang="en-US" dirty="0" smtClean="0"/>
            <a:t>Locate expertise and knowledge sharing</a:t>
          </a:r>
          <a:endParaRPr lang="en-US" dirty="0"/>
        </a:p>
      </dgm:t>
    </dgm:pt>
    <dgm:pt modelId="{ABBB72D0-A7E2-403C-98B3-37DEC492FE97}" type="parTrans" cxnId="{8AE24A2D-EF31-4C37-A249-A41005960CC0}">
      <dgm:prSet/>
      <dgm:spPr/>
      <dgm:t>
        <a:bodyPr/>
        <a:lstStyle/>
        <a:p>
          <a:endParaRPr lang="en-US"/>
        </a:p>
      </dgm:t>
    </dgm:pt>
    <dgm:pt modelId="{8469FCCF-23E7-4FAE-AFD0-1DAF5B9F3779}" type="sibTrans" cxnId="{8AE24A2D-EF31-4C37-A249-A41005960CC0}">
      <dgm:prSet/>
      <dgm:spPr/>
      <dgm:t>
        <a:bodyPr/>
        <a:lstStyle/>
        <a:p>
          <a:endParaRPr lang="en-US"/>
        </a:p>
      </dgm:t>
    </dgm:pt>
    <dgm:pt modelId="{5FD06412-18EF-4D73-BA87-1E16C525268B}">
      <dgm:prSet phldrT="[Text]"/>
      <dgm:spPr>
        <a:solidFill>
          <a:schemeClr val="bg1">
            <a:lumMod val="85000"/>
          </a:schemeClr>
        </a:solidFill>
      </dgm:spPr>
      <dgm:t>
        <a:bodyPr/>
        <a:lstStyle/>
        <a:p>
          <a:r>
            <a:rPr lang="en-US" dirty="0" smtClean="0"/>
            <a:t>Public relations, product promotion</a:t>
          </a:r>
          <a:endParaRPr lang="en-US" dirty="0"/>
        </a:p>
      </dgm:t>
    </dgm:pt>
    <dgm:pt modelId="{116AD4BD-69A2-497E-AD3A-438D48085990}" type="parTrans" cxnId="{E152CFFF-E772-4204-9909-2EECCEDB4D37}">
      <dgm:prSet/>
      <dgm:spPr/>
      <dgm:t>
        <a:bodyPr/>
        <a:lstStyle/>
        <a:p>
          <a:endParaRPr lang="en-US"/>
        </a:p>
      </dgm:t>
    </dgm:pt>
    <dgm:pt modelId="{92E6F0EB-58B1-4FCF-970C-8F3B575DF200}" type="sibTrans" cxnId="{E152CFFF-E772-4204-9909-2EECCEDB4D37}">
      <dgm:prSet/>
      <dgm:spPr/>
      <dgm:t>
        <a:bodyPr/>
        <a:lstStyle/>
        <a:p>
          <a:endParaRPr lang="en-US"/>
        </a:p>
      </dgm:t>
    </dgm:pt>
    <dgm:pt modelId="{A4244D51-7E1F-4C45-BA9B-8A883BD9E46C}" type="pres">
      <dgm:prSet presAssocID="{EE19A49F-8CAB-415D-B1D2-664BD7B35450}" presName="Name0" presStyleCnt="0">
        <dgm:presLayoutVars>
          <dgm:dir/>
          <dgm:animLvl val="lvl"/>
          <dgm:resizeHandles val="exact"/>
        </dgm:presLayoutVars>
      </dgm:prSet>
      <dgm:spPr/>
      <dgm:t>
        <a:bodyPr/>
        <a:lstStyle/>
        <a:p>
          <a:endParaRPr lang="en-US"/>
        </a:p>
      </dgm:t>
    </dgm:pt>
    <dgm:pt modelId="{FC0C1C99-00F1-4363-ABE3-B45131989424}" type="pres">
      <dgm:prSet presAssocID="{17C23090-C902-4F3F-A174-21D33B74560E}" presName="linNode" presStyleCnt="0"/>
      <dgm:spPr/>
    </dgm:pt>
    <dgm:pt modelId="{F2E87EA5-E24A-4C6B-A9A7-86FAB2065BD8}" type="pres">
      <dgm:prSet presAssocID="{17C23090-C902-4F3F-A174-21D33B74560E}" presName="parentText" presStyleLbl="node1" presStyleIdx="0" presStyleCnt="2">
        <dgm:presLayoutVars>
          <dgm:chMax val="1"/>
          <dgm:bulletEnabled val="1"/>
        </dgm:presLayoutVars>
      </dgm:prSet>
      <dgm:spPr/>
      <dgm:t>
        <a:bodyPr/>
        <a:lstStyle/>
        <a:p>
          <a:endParaRPr lang="en-US"/>
        </a:p>
      </dgm:t>
    </dgm:pt>
    <dgm:pt modelId="{FC8C6DA6-AEB7-4A8D-A5B1-15F4859F6E15}" type="pres">
      <dgm:prSet presAssocID="{17C23090-C902-4F3F-A174-21D33B74560E}" presName="descendantText" presStyleLbl="alignAccFollowNode1" presStyleIdx="0" presStyleCnt="2">
        <dgm:presLayoutVars>
          <dgm:bulletEnabled val="1"/>
        </dgm:presLayoutVars>
      </dgm:prSet>
      <dgm:spPr/>
      <dgm:t>
        <a:bodyPr/>
        <a:lstStyle/>
        <a:p>
          <a:endParaRPr lang="en-US"/>
        </a:p>
      </dgm:t>
    </dgm:pt>
    <dgm:pt modelId="{2401A2DF-856D-469E-A4DF-D4936A995200}" type="pres">
      <dgm:prSet presAssocID="{EA9ED31D-3FA7-432D-AC6B-2A630D47100E}" presName="sp" presStyleCnt="0"/>
      <dgm:spPr/>
    </dgm:pt>
    <dgm:pt modelId="{0A34B832-EE9D-4AA1-97D2-479780BA5ABC}" type="pres">
      <dgm:prSet presAssocID="{50CB6646-66CF-4035-8856-1F5994C1FF41}" presName="linNode" presStyleCnt="0"/>
      <dgm:spPr/>
    </dgm:pt>
    <dgm:pt modelId="{5AC5E1E5-68D7-4FDE-81B0-269BD3D8F245}" type="pres">
      <dgm:prSet presAssocID="{50CB6646-66CF-4035-8856-1F5994C1FF41}" presName="parentText" presStyleLbl="node1" presStyleIdx="1" presStyleCnt="2">
        <dgm:presLayoutVars>
          <dgm:chMax val="1"/>
          <dgm:bulletEnabled val="1"/>
        </dgm:presLayoutVars>
      </dgm:prSet>
      <dgm:spPr/>
      <dgm:t>
        <a:bodyPr/>
        <a:lstStyle/>
        <a:p>
          <a:endParaRPr lang="en-US"/>
        </a:p>
      </dgm:t>
    </dgm:pt>
    <dgm:pt modelId="{48063520-C1E6-4EBD-8EBB-FF50D46DD45F}" type="pres">
      <dgm:prSet presAssocID="{50CB6646-66CF-4035-8856-1F5994C1FF41}" presName="descendantText" presStyleLbl="alignAccFollowNode1" presStyleIdx="1" presStyleCnt="2">
        <dgm:presLayoutVars>
          <dgm:bulletEnabled val="1"/>
        </dgm:presLayoutVars>
      </dgm:prSet>
      <dgm:spPr/>
      <dgm:t>
        <a:bodyPr/>
        <a:lstStyle/>
        <a:p>
          <a:endParaRPr lang="en-US"/>
        </a:p>
      </dgm:t>
    </dgm:pt>
  </dgm:ptLst>
  <dgm:cxnLst>
    <dgm:cxn modelId="{9CA73D3A-0C4F-3F4E-A8FE-DC34DF277307}" type="presOf" srcId="{48EB8017-8E7A-4F38-A2E7-07657AEF3B5B}" destId="{FC8C6DA6-AEB7-4A8D-A5B1-15F4859F6E15}" srcOrd="0" destOrd="3" presId="urn:microsoft.com/office/officeart/2005/8/layout/vList5"/>
    <dgm:cxn modelId="{990D7D2F-6C55-DD42-92C1-36E37A13CF9D}" type="presOf" srcId="{5562E70F-3BF3-46DA-9017-D7738A5FF371}" destId="{48063520-C1E6-4EBD-8EBB-FF50D46DD45F}" srcOrd="0" destOrd="1" presId="urn:microsoft.com/office/officeart/2005/8/layout/vList5"/>
    <dgm:cxn modelId="{E152CFFF-E772-4204-9909-2EECCEDB4D37}" srcId="{E1F717EA-8C7B-4C62-8BE5-88C2196529AC}" destId="{5FD06412-18EF-4D73-BA87-1E16C525268B}" srcOrd="0" destOrd="0" parTransId="{116AD4BD-69A2-497E-AD3A-438D48085990}" sibTransId="{92E6F0EB-58B1-4FCF-970C-8F3B575DF200}"/>
    <dgm:cxn modelId="{2DD3EA75-9C94-46A6-9443-A3F7AD697EAC}" srcId="{2204DABC-671E-4E4D-A8B5-6CAF67D031B6}" destId="{48EB8017-8E7A-4F38-A2E7-07657AEF3B5B}" srcOrd="0" destOrd="0" parTransId="{A97C9213-5C5E-42B3-8124-B059DDF2BCD4}" sibTransId="{BD0E1919-BD64-41E6-8845-1F27A0ABE93D}"/>
    <dgm:cxn modelId="{7B99370E-4711-4F86-877F-0742DF7AB6BC}" srcId="{17C23090-C902-4F3F-A174-21D33B74560E}" destId="{2204DABC-671E-4E4D-A8B5-6CAF67D031B6}" srcOrd="1" destOrd="0" parTransId="{51867740-FC09-4367-B094-EB2FAF2739D3}" sibTransId="{AF136424-5D08-4D1E-9609-FB5B46916501}"/>
    <dgm:cxn modelId="{1D17A559-708E-47B1-B6B8-9930229ACCA6}" srcId="{EE19A49F-8CAB-415D-B1D2-664BD7B35450}" destId="{17C23090-C902-4F3F-A174-21D33B74560E}" srcOrd="0" destOrd="0" parTransId="{C40A69BE-4357-4FD7-910D-F319CFED7C72}" sibTransId="{EA9ED31D-3FA7-432D-AC6B-2A630D47100E}"/>
    <dgm:cxn modelId="{B24D234A-4513-674E-A9E6-10D74F346322}" type="presOf" srcId="{2204DABC-671E-4E4D-A8B5-6CAF67D031B6}" destId="{FC8C6DA6-AEB7-4A8D-A5B1-15F4859F6E15}" srcOrd="0" destOrd="2" presId="urn:microsoft.com/office/officeart/2005/8/layout/vList5"/>
    <dgm:cxn modelId="{504C5AE2-39AF-A543-9D3B-9252EA2E0AF7}" type="presOf" srcId="{E1F717EA-8C7B-4C62-8BE5-88C2196529AC}" destId="{48063520-C1E6-4EBD-8EBB-FF50D46DD45F}" srcOrd="0" destOrd="2" presId="urn:microsoft.com/office/officeart/2005/8/layout/vList5"/>
    <dgm:cxn modelId="{BE4D9541-24C6-4F49-BA43-E1A270125140}" srcId="{50CB6646-66CF-4035-8856-1F5994C1FF41}" destId="{E1F717EA-8C7B-4C62-8BE5-88C2196529AC}" srcOrd="1" destOrd="0" parTransId="{963DDFC6-423E-4D92-9805-1DAE7FFE0CD6}" sibTransId="{72D076D5-495F-441F-B687-3EF449F94301}"/>
    <dgm:cxn modelId="{52DC8511-6C36-4444-B062-A3936098F7B8}" type="presOf" srcId="{49752F97-51D9-4A7D-BC30-AD1BD4EB48D8}" destId="{48063520-C1E6-4EBD-8EBB-FF50D46DD45F}" srcOrd="0" destOrd="0" presId="urn:microsoft.com/office/officeart/2005/8/layout/vList5"/>
    <dgm:cxn modelId="{4A2D012E-3281-F14A-93AC-ADA31BB744F0}" type="presOf" srcId="{5FD06412-18EF-4D73-BA87-1E16C525268B}" destId="{48063520-C1E6-4EBD-8EBB-FF50D46DD45F}" srcOrd="0" destOrd="3" presId="urn:microsoft.com/office/officeart/2005/8/layout/vList5"/>
    <dgm:cxn modelId="{78687039-9DE7-9145-AFC8-B2B68F627A16}" type="presOf" srcId="{7D126F27-5C5A-4B43-A9D6-4583C43725A4}" destId="{FC8C6DA6-AEB7-4A8D-A5B1-15F4859F6E15}" srcOrd="0" destOrd="1" presId="urn:microsoft.com/office/officeart/2005/8/layout/vList5"/>
    <dgm:cxn modelId="{40657136-F3D6-4B93-9948-D42557EFF938}" srcId="{E6DDA4D3-7D77-4455-AD34-46C1B2E07A73}" destId="{7D126F27-5C5A-4B43-A9D6-4583C43725A4}" srcOrd="0" destOrd="0" parTransId="{4D35F2B4-1D67-49A3-8FF7-652E815DDA9C}" sibTransId="{02674142-1F60-49F4-9FA8-C1AE369BC415}"/>
    <dgm:cxn modelId="{88FBAB42-D802-2449-A5DC-F931194EA43D}" type="presOf" srcId="{EE19A49F-8CAB-415D-B1D2-664BD7B35450}" destId="{A4244D51-7E1F-4C45-BA9B-8A883BD9E46C}" srcOrd="0" destOrd="0" presId="urn:microsoft.com/office/officeart/2005/8/layout/vList5"/>
    <dgm:cxn modelId="{84AEDC37-F1C3-4EF1-83B5-0B1AC044B954}" srcId="{EE19A49F-8CAB-415D-B1D2-664BD7B35450}" destId="{50CB6646-66CF-4035-8856-1F5994C1FF41}" srcOrd="1" destOrd="0" parTransId="{DE0C913E-2794-4741-BB7D-52FC406C03AF}" sibTransId="{302ECF22-2E09-4728-8D6A-959F7185E035}"/>
    <dgm:cxn modelId="{40EF5B1A-222E-774F-AF9D-CD2A72D72083}" type="presOf" srcId="{17C23090-C902-4F3F-A174-21D33B74560E}" destId="{F2E87EA5-E24A-4C6B-A9A7-86FAB2065BD8}" srcOrd="0" destOrd="0" presId="urn:microsoft.com/office/officeart/2005/8/layout/vList5"/>
    <dgm:cxn modelId="{A4A82208-D176-46EB-90D2-6FE30C5BBF27}" srcId="{50CB6646-66CF-4035-8856-1F5994C1FF41}" destId="{49752F97-51D9-4A7D-BC30-AD1BD4EB48D8}" srcOrd="0" destOrd="0" parTransId="{C8AB6E61-F89B-47A6-BB7C-AD495719E6BA}" sibTransId="{2823B7D9-E363-47E6-A222-3B83042D7AE5}"/>
    <dgm:cxn modelId="{A999E13D-B86F-0842-9064-BEE37E76737C}" type="presOf" srcId="{50CB6646-66CF-4035-8856-1F5994C1FF41}" destId="{5AC5E1E5-68D7-4FDE-81B0-269BD3D8F245}" srcOrd="0" destOrd="0" presId="urn:microsoft.com/office/officeart/2005/8/layout/vList5"/>
    <dgm:cxn modelId="{22A2DC8B-F2A7-458D-9A3C-9ED8622AA83F}" srcId="{17C23090-C902-4F3F-A174-21D33B74560E}" destId="{E6DDA4D3-7D77-4455-AD34-46C1B2E07A73}" srcOrd="0" destOrd="0" parTransId="{9A6DD504-42CE-4061-9C38-13E47DD83E47}" sibTransId="{0B959A61-7C2E-4813-A9F1-4F93ED5A6D22}"/>
    <dgm:cxn modelId="{9CE0343D-761A-9246-810A-194A651B014C}" type="presOf" srcId="{E6DDA4D3-7D77-4455-AD34-46C1B2E07A73}" destId="{FC8C6DA6-AEB7-4A8D-A5B1-15F4859F6E15}" srcOrd="0" destOrd="0" presId="urn:microsoft.com/office/officeart/2005/8/layout/vList5"/>
    <dgm:cxn modelId="{8AE24A2D-EF31-4C37-A249-A41005960CC0}" srcId="{49752F97-51D9-4A7D-BC30-AD1BD4EB48D8}" destId="{5562E70F-3BF3-46DA-9017-D7738A5FF371}" srcOrd="0" destOrd="0" parTransId="{ABBB72D0-A7E2-403C-98B3-37DEC492FE97}" sibTransId="{8469FCCF-23E7-4FAE-AFD0-1DAF5B9F3779}"/>
    <dgm:cxn modelId="{7154643A-FF8D-9C4D-B195-0AAEB845E449}" type="presParOf" srcId="{A4244D51-7E1F-4C45-BA9B-8A883BD9E46C}" destId="{FC0C1C99-00F1-4363-ABE3-B45131989424}" srcOrd="0" destOrd="0" presId="urn:microsoft.com/office/officeart/2005/8/layout/vList5"/>
    <dgm:cxn modelId="{D4253295-98AB-0046-AEFF-4656DE87D1E6}" type="presParOf" srcId="{FC0C1C99-00F1-4363-ABE3-B45131989424}" destId="{F2E87EA5-E24A-4C6B-A9A7-86FAB2065BD8}" srcOrd="0" destOrd="0" presId="urn:microsoft.com/office/officeart/2005/8/layout/vList5"/>
    <dgm:cxn modelId="{F006F18B-E7D0-1D4F-8E05-440E0B36D59A}" type="presParOf" srcId="{FC0C1C99-00F1-4363-ABE3-B45131989424}" destId="{FC8C6DA6-AEB7-4A8D-A5B1-15F4859F6E15}" srcOrd="1" destOrd="0" presId="urn:microsoft.com/office/officeart/2005/8/layout/vList5"/>
    <dgm:cxn modelId="{DA5D118D-6536-EA4C-A817-C72B7452532E}" type="presParOf" srcId="{A4244D51-7E1F-4C45-BA9B-8A883BD9E46C}" destId="{2401A2DF-856D-469E-A4DF-D4936A995200}" srcOrd="1" destOrd="0" presId="urn:microsoft.com/office/officeart/2005/8/layout/vList5"/>
    <dgm:cxn modelId="{20ABDDF8-300E-AF49-A86F-376937911EB8}" type="presParOf" srcId="{A4244D51-7E1F-4C45-BA9B-8A883BD9E46C}" destId="{0A34B832-EE9D-4AA1-97D2-479780BA5ABC}" srcOrd="2" destOrd="0" presId="urn:microsoft.com/office/officeart/2005/8/layout/vList5"/>
    <dgm:cxn modelId="{086F58BF-1AC8-2A48-A74D-1D9DCA45D91F}" type="presParOf" srcId="{0A34B832-EE9D-4AA1-97D2-479780BA5ABC}" destId="{5AC5E1E5-68D7-4FDE-81B0-269BD3D8F245}" srcOrd="0" destOrd="0" presId="urn:microsoft.com/office/officeart/2005/8/layout/vList5"/>
    <dgm:cxn modelId="{00CE2D89-EEBC-D94F-B663-C03315DF06B9}" type="presParOf" srcId="{0A34B832-EE9D-4AA1-97D2-479780BA5ABC}" destId="{48063520-C1E6-4EBD-8EBB-FF50D46DD45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84429F0-377B-47B6-BC1D-9C395824AE67}"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endParaRPr lang="en-US"/>
        </a:p>
      </dgm:t>
    </dgm:pt>
    <dgm:pt modelId="{AEB21AE9-0C8F-4E85-A3C2-2E7C1C834653}">
      <dgm:prSet/>
      <dgm:spPr/>
      <dgm:t>
        <a:bodyPr/>
        <a:lstStyle/>
        <a:p>
          <a:pPr rtl="0"/>
          <a:r>
            <a:rPr lang="en-US" dirty="0" smtClean="0"/>
            <a:t>Using the Internet as a conduit for connecting businesses</a:t>
          </a:r>
          <a:endParaRPr lang="en-US" dirty="0"/>
        </a:p>
      </dgm:t>
    </dgm:pt>
    <dgm:pt modelId="{E2BB5945-61CE-40AE-BA0E-CE8BB010619F}" type="parTrans" cxnId="{F4916EA7-C385-4F04-B804-48AEEA0C8757}">
      <dgm:prSet/>
      <dgm:spPr/>
      <dgm:t>
        <a:bodyPr/>
        <a:lstStyle/>
        <a:p>
          <a:endParaRPr lang="en-US"/>
        </a:p>
      </dgm:t>
    </dgm:pt>
    <dgm:pt modelId="{5A18E655-9F18-489F-9454-98407699C2FC}" type="sibTrans" cxnId="{F4916EA7-C385-4F04-B804-48AEEA0C8757}">
      <dgm:prSet/>
      <dgm:spPr/>
      <dgm:t>
        <a:bodyPr/>
        <a:lstStyle/>
        <a:p>
          <a:endParaRPr lang="en-US"/>
        </a:p>
      </dgm:t>
    </dgm:pt>
    <dgm:pt modelId="{E4394830-1020-41C1-B1A8-0F1C5778A6D8}">
      <dgm:prSet/>
      <dgm:spPr/>
      <dgm:t>
        <a:bodyPr/>
        <a:lstStyle/>
        <a:p>
          <a:pPr rtl="0"/>
          <a:r>
            <a:rPr lang="en-US" dirty="0" smtClean="0"/>
            <a:t>The Cloud</a:t>
          </a:r>
          <a:endParaRPr lang="en-US" dirty="0"/>
        </a:p>
      </dgm:t>
    </dgm:pt>
    <dgm:pt modelId="{4A4EC67E-198D-476C-9156-5F239E3300AB}" type="parTrans" cxnId="{E8AD0547-9A83-4AAB-B897-9635263F1178}">
      <dgm:prSet/>
      <dgm:spPr/>
      <dgm:t>
        <a:bodyPr/>
        <a:lstStyle/>
        <a:p>
          <a:endParaRPr lang="en-US"/>
        </a:p>
      </dgm:t>
    </dgm:pt>
    <dgm:pt modelId="{AE8F4E0C-FB00-4D7D-8DF6-89F9B7C4BCDB}" type="sibTrans" cxnId="{E8AD0547-9A83-4AAB-B897-9635263F1178}">
      <dgm:prSet/>
      <dgm:spPr/>
      <dgm:t>
        <a:bodyPr/>
        <a:lstStyle/>
        <a:p>
          <a:endParaRPr lang="en-US"/>
        </a:p>
      </dgm:t>
    </dgm:pt>
    <dgm:pt modelId="{858651E6-546E-4235-A51B-592795935403}">
      <dgm:prSet/>
      <dgm:spPr/>
      <dgm:t>
        <a:bodyPr/>
        <a:lstStyle/>
        <a:p>
          <a:pPr rtl="0"/>
          <a:r>
            <a:rPr lang="en-US" dirty="0" smtClean="0"/>
            <a:t>“E-Business”</a:t>
          </a:r>
          <a:endParaRPr lang="en-US" dirty="0"/>
        </a:p>
      </dgm:t>
    </dgm:pt>
    <dgm:pt modelId="{1DFA9A0B-7EE5-4656-9004-F3729954B856}" type="parTrans" cxnId="{21035C80-369E-4505-B3AB-181C1AD9E6EF}">
      <dgm:prSet/>
      <dgm:spPr/>
      <dgm:t>
        <a:bodyPr/>
        <a:lstStyle/>
        <a:p>
          <a:endParaRPr lang="en-US"/>
        </a:p>
      </dgm:t>
    </dgm:pt>
    <dgm:pt modelId="{06EC49EB-1FD9-449F-BCB1-A41AE6CF8E76}" type="sibTrans" cxnId="{21035C80-369E-4505-B3AB-181C1AD9E6EF}">
      <dgm:prSet/>
      <dgm:spPr>
        <a:solidFill>
          <a:schemeClr val="bg1">
            <a:lumMod val="50000"/>
          </a:schemeClr>
        </a:solidFill>
      </dgm:spPr>
      <dgm:t>
        <a:bodyPr/>
        <a:lstStyle/>
        <a:p>
          <a:endParaRPr lang="en-US"/>
        </a:p>
      </dgm:t>
    </dgm:pt>
    <dgm:pt modelId="{6ADEBBC9-01FA-4D64-A151-987C41BE7B97}">
      <dgm:prSet/>
      <dgm:spPr/>
      <dgm:t>
        <a:bodyPr/>
        <a:lstStyle/>
        <a:p>
          <a:pPr rtl="0"/>
          <a:r>
            <a:rPr lang="en-US" dirty="0" smtClean="0"/>
            <a:t>Using the Internet to access hosted services</a:t>
          </a:r>
          <a:endParaRPr lang="en-US" dirty="0"/>
        </a:p>
      </dgm:t>
    </dgm:pt>
    <dgm:pt modelId="{AC365AFB-3970-4CC1-AF0F-BA3D6243591B}" type="parTrans" cxnId="{1F3D63C8-6336-4D05-B6DB-9686114B7BC0}">
      <dgm:prSet/>
      <dgm:spPr/>
      <dgm:t>
        <a:bodyPr/>
        <a:lstStyle/>
        <a:p>
          <a:endParaRPr lang="en-US"/>
        </a:p>
      </dgm:t>
    </dgm:pt>
    <dgm:pt modelId="{96D01967-51C7-4547-B7C0-FBA050F8B08E}" type="sibTrans" cxnId="{1F3D63C8-6336-4D05-B6DB-9686114B7BC0}">
      <dgm:prSet/>
      <dgm:spPr/>
      <dgm:t>
        <a:bodyPr/>
        <a:lstStyle/>
        <a:p>
          <a:endParaRPr lang="en-US"/>
        </a:p>
      </dgm:t>
    </dgm:pt>
    <dgm:pt modelId="{300AAFE0-1959-4902-9D52-19F9FD21A277}" type="pres">
      <dgm:prSet presAssocID="{884429F0-377B-47B6-BC1D-9C395824AE67}" presName="Name0" presStyleCnt="0">
        <dgm:presLayoutVars>
          <dgm:dir/>
          <dgm:resizeHandles val="exact"/>
        </dgm:presLayoutVars>
      </dgm:prSet>
      <dgm:spPr/>
      <dgm:t>
        <a:bodyPr/>
        <a:lstStyle/>
        <a:p>
          <a:endParaRPr lang="en-US"/>
        </a:p>
      </dgm:t>
    </dgm:pt>
    <dgm:pt modelId="{20475CA3-6439-49B4-8159-FAD177B2E9A2}" type="pres">
      <dgm:prSet presAssocID="{858651E6-546E-4235-A51B-592795935403}" presName="node" presStyleLbl="node1" presStyleIdx="0" presStyleCnt="2">
        <dgm:presLayoutVars>
          <dgm:bulletEnabled val="1"/>
        </dgm:presLayoutVars>
      </dgm:prSet>
      <dgm:spPr/>
      <dgm:t>
        <a:bodyPr/>
        <a:lstStyle/>
        <a:p>
          <a:endParaRPr lang="en-US"/>
        </a:p>
      </dgm:t>
    </dgm:pt>
    <dgm:pt modelId="{45280B27-9C68-43C3-9F40-0AF7D1F14D42}" type="pres">
      <dgm:prSet presAssocID="{06EC49EB-1FD9-449F-BCB1-A41AE6CF8E76}" presName="sibTrans" presStyleLbl="sibTrans2D1" presStyleIdx="0" presStyleCnt="1"/>
      <dgm:spPr/>
      <dgm:t>
        <a:bodyPr/>
        <a:lstStyle/>
        <a:p>
          <a:endParaRPr lang="en-US"/>
        </a:p>
      </dgm:t>
    </dgm:pt>
    <dgm:pt modelId="{977D2032-4B3D-44FF-AAD1-BD54A1D4158F}" type="pres">
      <dgm:prSet presAssocID="{06EC49EB-1FD9-449F-BCB1-A41AE6CF8E76}" presName="connectorText" presStyleLbl="sibTrans2D1" presStyleIdx="0" presStyleCnt="1"/>
      <dgm:spPr/>
      <dgm:t>
        <a:bodyPr/>
        <a:lstStyle/>
        <a:p>
          <a:endParaRPr lang="en-US"/>
        </a:p>
      </dgm:t>
    </dgm:pt>
    <dgm:pt modelId="{81D18E49-73EA-4CC9-8219-C3D600B3F103}" type="pres">
      <dgm:prSet presAssocID="{E4394830-1020-41C1-B1A8-0F1C5778A6D8}" presName="node" presStyleLbl="node1" presStyleIdx="1" presStyleCnt="2">
        <dgm:presLayoutVars>
          <dgm:bulletEnabled val="1"/>
        </dgm:presLayoutVars>
      </dgm:prSet>
      <dgm:spPr/>
      <dgm:t>
        <a:bodyPr/>
        <a:lstStyle/>
        <a:p>
          <a:endParaRPr lang="en-US"/>
        </a:p>
      </dgm:t>
    </dgm:pt>
  </dgm:ptLst>
  <dgm:cxnLst>
    <dgm:cxn modelId="{219D4118-7BBC-0D4F-B6B1-5CAC98FB964C}" type="presOf" srcId="{884429F0-377B-47B6-BC1D-9C395824AE67}" destId="{300AAFE0-1959-4902-9D52-19F9FD21A277}" srcOrd="0" destOrd="0" presId="urn:microsoft.com/office/officeart/2005/8/layout/process1"/>
    <dgm:cxn modelId="{DEF83DB3-F668-6E40-80AA-E9E13F3A13B4}" type="presOf" srcId="{06EC49EB-1FD9-449F-BCB1-A41AE6CF8E76}" destId="{977D2032-4B3D-44FF-AAD1-BD54A1D4158F}" srcOrd="1" destOrd="0" presId="urn:microsoft.com/office/officeart/2005/8/layout/process1"/>
    <dgm:cxn modelId="{360E9D8B-578A-5A49-A6BD-16D2DD07B735}" type="presOf" srcId="{06EC49EB-1FD9-449F-BCB1-A41AE6CF8E76}" destId="{45280B27-9C68-43C3-9F40-0AF7D1F14D42}" srcOrd="0" destOrd="0" presId="urn:microsoft.com/office/officeart/2005/8/layout/process1"/>
    <dgm:cxn modelId="{C0CB3067-EF76-D543-AC1F-71C58DD328F4}" type="presOf" srcId="{6ADEBBC9-01FA-4D64-A151-987C41BE7B97}" destId="{81D18E49-73EA-4CC9-8219-C3D600B3F103}" srcOrd="0" destOrd="1" presId="urn:microsoft.com/office/officeart/2005/8/layout/process1"/>
    <dgm:cxn modelId="{CEA15674-943E-2B4A-825D-1D65994ED48E}" type="presOf" srcId="{AEB21AE9-0C8F-4E85-A3C2-2E7C1C834653}" destId="{20475CA3-6439-49B4-8159-FAD177B2E9A2}" srcOrd="0" destOrd="1" presId="urn:microsoft.com/office/officeart/2005/8/layout/process1"/>
    <dgm:cxn modelId="{E8AD0547-9A83-4AAB-B897-9635263F1178}" srcId="{884429F0-377B-47B6-BC1D-9C395824AE67}" destId="{E4394830-1020-41C1-B1A8-0F1C5778A6D8}" srcOrd="1" destOrd="0" parTransId="{4A4EC67E-198D-476C-9156-5F239E3300AB}" sibTransId="{AE8F4E0C-FB00-4D7D-8DF6-89F9B7C4BCDB}"/>
    <dgm:cxn modelId="{C5907C10-F172-B544-8A53-30205DA7C07A}" type="presOf" srcId="{858651E6-546E-4235-A51B-592795935403}" destId="{20475CA3-6439-49B4-8159-FAD177B2E9A2}" srcOrd="0" destOrd="0" presId="urn:microsoft.com/office/officeart/2005/8/layout/process1"/>
    <dgm:cxn modelId="{F5305AA9-8B14-6548-B3BB-FDCB15D62D7E}" type="presOf" srcId="{E4394830-1020-41C1-B1A8-0F1C5778A6D8}" destId="{81D18E49-73EA-4CC9-8219-C3D600B3F103}" srcOrd="0" destOrd="0" presId="urn:microsoft.com/office/officeart/2005/8/layout/process1"/>
    <dgm:cxn modelId="{21035C80-369E-4505-B3AB-181C1AD9E6EF}" srcId="{884429F0-377B-47B6-BC1D-9C395824AE67}" destId="{858651E6-546E-4235-A51B-592795935403}" srcOrd="0" destOrd="0" parTransId="{1DFA9A0B-7EE5-4656-9004-F3729954B856}" sibTransId="{06EC49EB-1FD9-449F-BCB1-A41AE6CF8E76}"/>
    <dgm:cxn modelId="{F4916EA7-C385-4F04-B804-48AEEA0C8757}" srcId="{858651E6-546E-4235-A51B-592795935403}" destId="{AEB21AE9-0C8F-4E85-A3C2-2E7C1C834653}" srcOrd="0" destOrd="0" parTransId="{E2BB5945-61CE-40AE-BA0E-CE8BB010619F}" sibTransId="{5A18E655-9F18-489F-9454-98407699C2FC}"/>
    <dgm:cxn modelId="{1F3D63C8-6336-4D05-B6DB-9686114B7BC0}" srcId="{E4394830-1020-41C1-B1A8-0F1C5778A6D8}" destId="{6ADEBBC9-01FA-4D64-A151-987C41BE7B97}" srcOrd="0" destOrd="0" parTransId="{AC365AFB-3970-4CC1-AF0F-BA3D6243591B}" sibTransId="{96D01967-51C7-4547-B7C0-FBA050F8B08E}"/>
    <dgm:cxn modelId="{53E6911E-4F7E-CB41-BDE7-CE4CFDCF0BAC}" type="presParOf" srcId="{300AAFE0-1959-4902-9D52-19F9FD21A277}" destId="{20475CA3-6439-49B4-8159-FAD177B2E9A2}" srcOrd="0" destOrd="0" presId="urn:microsoft.com/office/officeart/2005/8/layout/process1"/>
    <dgm:cxn modelId="{155AD05F-3E39-7849-B163-DE46F55E1859}" type="presParOf" srcId="{300AAFE0-1959-4902-9D52-19F9FD21A277}" destId="{45280B27-9C68-43C3-9F40-0AF7D1F14D42}" srcOrd="1" destOrd="0" presId="urn:microsoft.com/office/officeart/2005/8/layout/process1"/>
    <dgm:cxn modelId="{274679FB-137A-B549-A1E4-F71717B0EBD1}" type="presParOf" srcId="{45280B27-9C68-43C3-9F40-0AF7D1F14D42}" destId="{977D2032-4B3D-44FF-AAD1-BD54A1D4158F}" srcOrd="0" destOrd="0" presId="urn:microsoft.com/office/officeart/2005/8/layout/process1"/>
    <dgm:cxn modelId="{22E220A4-111A-DD41-B1BA-F9800C0C33D1}" type="presParOf" srcId="{300AAFE0-1959-4902-9D52-19F9FD21A277}" destId="{81D18E49-73EA-4CC9-8219-C3D600B3F103}"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2B3130-7438-4DF0-BE8D-D065EDD82DBC}">
      <dsp:nvSpPr>
        <dsp:cNvPr id="0" name=""/>
        <dsp:cNvSpPr/>
      </dsp:nvSpPr>
      <dsp:spPr>
        <a:xfrm>
          <a:off x="617219" y="0"/>
          <a:ext cx="6995160" cy="4525963"/>
        </a:xfrm>
        <a:prstGeom prst="rightArrow">
          <a:avLst/>
        </a:prstGeom>
        <a:solidFill>
          <a:schemeClr val="tx1">
            <a:lumMod val="50000"/>
            <a:lumOff val="5000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6065B826-8803-41B6-9140-418A068054D1}">
      <dsp:nvSpPr>
        <dsp:cNvPr id="0" name=""/>
        <dsp:cNvSpPr/>
      </dsp:nvSpPr>
      <dsp:spPr>
        <a:xfrm>
          <a:off x="251" y="1357788"/>
          <a:ext cx="2604801" cy="181038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t" anchorCtr="0">
          <a:noAutofit/>
        </a:bodyPr>
        <a:lstStyle/>
        <a:p>
          <a:pPr lvl="0" algn="l" defTabSz="1377950" rtl="0">
            <a:lnSpc>
              <a:spcPct val="90000"/>
            </a:lnSpc>
            <a:spcBef>
              <a:spcPct val="0"/>
            </a:spcBef>
            <a:spcAft>
              <a:spcPct val="35000"/>
            </a:spcAft>
          </a:pPr>
          <a:r>
            <a:rPr lang="en-US" sz="3100" kern="1200" dirty="0" smtClean="0"/>
            <a:t>Web 1.0</a:t>
          </a:r>
          <a:endParaRPr lang="en-US" sz="3100" kern="1200" dirty="0"/>
        </a:p>
        <a:p>
          <a:pPr marL="228600" lvl="1" indent="-228600" algn="l" defTabSz="1066800" rtl="0">
            <a:lnSpc>
              <a:spcPct val="90000"/>
            </a:lnSpc>
            <a:spcBef>
              <a:spcPct val="0"/>
            </a:spcBef>
            <a:spcAft>
              <a:spcPct val="15000"/>
            </a:spcAft>
            <a:buChar char="••"/>
          </a:pPr>
          <a:r>
            <a:rPr lang="en-US" sz="2400" kern="1200" dirty="0" smtClean="0"/>
            <a:t>Non interactive</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One-way flow</a:t>
          </a:r>
          <a:endParaRPr lang="en-US" sz="2400" kern="1200" dirty="0"/>
        </a:p>
      </dsp:txBody>
      <dsp:txXfrm>
        <a:off x="88627" y="1446164"/>
        <a:ext cx="2428049" cy="1633633"/>
      </dsp:txXfrm>
    </dsp:sp>
    <dsp:sp modelId="{8F7A3567-6B1D-483B-8E37-829EEA738442}">
      <dsp:nvSpPr>
        <dsp:cNvPr id="0" name=""/>
        <dsp:cNvSpPr/>
      </dsp:nvSpPr>
      <dsp:spPr>
        <a:xfrm>
          <a:off x="2812399" y="1357788"/>
          <a:ext cx="2604801" cy="181038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t" anchorCtr="0">
          <a:noAutofit/>
        </a:bodyPr>
        <a:lstStyle/>
        <a:p>
          <a:pPr lvl="0" algn="l" defTabSz="1377950" rtl="0">
            <a:lnSpc>
              <a:spcPct val="90000"/>
            </a:lnSpc>
            <a:spcBef>
              <a:spcPct val="0"/>
            </a:spcBef>
            <a:spcAft>
              <a:spcPct val="35000"/>
            </a:spcAft>
          </a:pPr>
          <a:r>
            <a:rPr lang="en-US" sz="3100" kern="1200" dirty="0" smtClean="0"/>
            <a:t>Web 2.0</a:t>
          </a:r>
          <a:endParaRPr lang="en-US" sz="3100" kern="1200" dirty="0"/>
        </a:p>
        <a:p>
          <a:pPr marL="228600" lvl="1" indent="-228600" algn="l" defTabSz="1066800" rtl="0">
            <a:lnSpc>
              <a:spcPct val="90000"/>
            </a:lnSpc>
            <a:spcBef>
              <a:spcPct val="0"/>
            </a:spcBef>
            <a:spcAft>
              <a:spcPct val="15000"/>
            </a:spcAft>
            <a:buChar char="••"/>
          </a:pPr>
          <a:r>
            <a:rPr lang="en-US" sz="2400" kern="1200" dirty="0" smtClean="0"/>
            <a:t>Interactive</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User generated</a:t>
          </a:r>
          <a:endParaRPr lang="en-US" sz="2400" kern="1200" dirty="0"/>
        </a:p>
      </dsp:txBody>
      <dsp:txXfrm>
        <a:off x="2900775" y="1446164"/>
        <a:ext cx="2428049" cy="1633633"/>
      </dsp:txXfrm>
    </dsp:sp>
    <dsp:sp modelId="{C3F94047-878F-4576-B952-A79A10D78E6A}">
      <dsp:nvSpPr>
        <dsp:cNvPr id="0" name=""/>
        <dsp:cNvSpPr/>
      </dsp:nvSpPr>
      <dsp:spPr>
        <a:xfrm>
          <a:off x="5624547" y="1357788"/>
          <a:ext cx="2604801" cy="181038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t" anchorCtr="0">
          <a:noAutofit/>
        </a:bodyPr>
        <a:lstStyle/>
        <a:p>
          <a:pPr lvl="0" algn="l" defTabSz="1377950" rtl="0">
            <a:lnSpc>
              <a:spcPct val="90000"/>
            </a:lnSpc>
            <a:spcBef>
              <a:spcPct val="0"/>
            </a:spcBef>
            <a:spcAft>
              <a:spcPct val="35000"/>
            </a:spcAft>
          </a:pPr>
          <a:r>
            <a:rPr lang="en-US" sz="3100" kern="1200" dirty="0" smtClean="0"/>
            <a:t>Web 3.0</a:t>
          </a:r>
          <a:endParaRPr lang="en-US" sz="3100" kern="1200" dirty="0"/>
        </a:p>
        <a:p>
          <a:pPr marL="228600" lvl="1" indent="-228600" algn="l" defTabSz="1066800" rtl="0">
            <a:lnSpc>
              <a:spcPct val="90000"/>
            </a:lnSpc>
            <a:spcBef>
              <a:spcPct val="0"/>
            </a:spcBef>
            <a:spcAft>
              <a:spcPct val="15000"/>
            </a:spcAft>
            <a:buChar char="••"/>
          </a:pPr>
          <a:r>
            <a:rPr lang="en-US" sz="2400" kern="1200" dirty="0" smtClean="0"/>
            <a:t>“The semantic web”</a:t>
          </a:r>
          <a:endParaRPr lang="en-US" sz="2400" kern="1200" dirty="0"/>
        </a:p>
      </dsp:txBody>
      <dsp:txXfrm>
        <a:off x="5712923" y="1446164"/>
        <a:ext cx="2428049" cy="16336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233D00-1B37-47CD-B4E0-0EAEB5E102A0}">
      <dsp:nvSpPr>
        <dsp:cNvPr id="0" name=""/>
        <dsp:cNvSpPr/>
      </dsp:nvSpPr>
      <dsp:spPr>
        <a:xfrm>
          <a:off x="495061" y="645"/>
          <a:ext cx="2262336" cy="1357401"/>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4780" tIns="144780" rIns="144780" bIns="144780" numCol="1" spcCol="1270" anchor="ctr" anchorCtr="0">
          <a:noAutofit/>
        </a:bodyPr>
        <a:lstStyle/>
        <a:p>
          <a:pPr lvl="0" algn="ctr" defTabSz="1689100" rtl="0">
            <a:lnSpc>
              <a:spcPct val="90000"/>
            </a:lnSpc>
            <a:spcBef>
              <a:spcPct val="0"/>
            </a:spcBef>
            <a:spcAft>
              <a:spcPct val="35000"/>
            </a:spcAft>
          </a:pPr>
          <a:r>
            <a:rPr lang="en-US" sz="3800" kern="1200" dirty="0" err="1" smtClean="0"/>
            <a:t>Facebook</a:t>
          </a:r>
          <a:endParaRPr lang="en-US" sz="3800" kern="1200" dirty="0"/>
        </a:p>
      </dsp:txBody>
      <dsp:txXfrm>
        <a:off x="495061" y="645"/>
        <a:ext cx="2262336" cy="1357401"/>
      </dsp:txXfrm>
    </dsp:sp>
    <dsp:sp modelId="{AE5AB7CA-122B-47E1-B0B7-E666073F6A29}">
      <dsp:nvSpPr>
        <dsp:cNvPr id="0" name=""/>
        <dsp:cNvSpPr/>
      </dsp:nvSpPr>
      <dsp:spPr>
        <a:xfrm>
          <a:off x="2983631" y="645"/>
          <a:ext cx="2262336" cy="1357401"/>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4780" tIns="144780" rIns="144780" bIns="144780" numCol="1" spcCol="1270" anchor="ctr" anchorCtr="0">
          <a:noAutofit/>
        </a:bodyPr>
        <a:lstStyle/>
        <a:p>
          <a:pPr lvl="0" algn="ctr" defTabSz="1689100" rtl="0">
            <a:lnSpc>
              <a:spcPct val="90000"/>
            </a:lnSpc>
            <a:spcBef>
              <a:spcPct val="0"/>
            </a:spcBef>
            <a:spcAft>
              <a:spcPct val="35000"/>
            </a:spcAft>
          </a:pPr>
          <a:r>
            <a:rPr lang="en-US" sz="3800" kern="1200" dirty="0" smtClean="0"/>
            <a:t>Twitter</a:t>
          </a:r>
          <a:endParaRPr lang="en-US" sz="3800" kern="1200" dirty="0"/>
        </a:p>
      </dsp:txBody>
      <dsp:txXfrm>
        <a:off x="2983631" y="645"/>
        <a:ext cx="2262336" cy="1357401"/>
      </dsp:txXfrm>
    </dsp:sp>
    <dsp:sp modelId="{E52AC0DA-6378-425D-AFF3-391A91D04B51}">
      <dsp:nvSpPr>
        <dsp:cNvPr id="0" name=""/>
        <dsp:cNvSpPr/>
      </dsp:nvSpPr>
      <dsp:spPr>
        <a:xfrm>
          <a:off x="5472201" y="645"/>
          <a:ext cx="2262336" cy="1357401"/>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4780" tIns="144780" rIns="144780" bIns="144780" numCol="1" spcCol="1270" anchor="ctr" anchorCtr="0">
          <a:noAutofit/>
        </a:bodyPr>
        <a:lstStyle/>
        <a:p>
          <a:pPr lvl="0" algn="ctr" defTabSz="1689100" rtl="0">
            <a:lnSpc>
              <a:spcPct val="90000"/>
            </a:lnSpc>
            <a:spcBef>
              <a:spcPct val="0"/>
            </a:spcBef>
            <a:spcAft>
              <a:spcPct val="35000"/>
            </a:spcAft>
          </a:pPr>
          <a:r>
            <a:rPr lang="en-US" sz="3800" kern="1200" dirty="0" err="1" smtClean="0"/>
            <a:t>Linkedin</a:t>
          </a:r>
          <a:endParaRPr lang="en-US" sz="3800" kern="1200" dirty="0"/>
        </a:p>
      </dsp:txBody>
      <dsp:txXfrm>
        <a:off x="5472201" y="645"/>
        <a:ext cx="2262336" cy="1357401"/>
      </dsp:txXfrm>
    </dsp:sp>
    <dsp:sp modelId="{32FF4771-41A4-43DC-98B5-D400425C97C1}">
      <dsp:nvSpPr>
        <dsp:cNvPr id="0" name=""/>
        <dsp:cNvSpPr/>
      </dsp:nvSpPr>
      <dsp:spPr>
        <a:xfrm>
          <a:off x="495061" y="1584280"/>
          <a:ext cx="2262336" cy="1357401"/>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4780" tIns="144780" rIns="144780" bIns="144780" numCol="1" spcCol="1270" anchor="ctr" anchorCtr="0">
          <a:noAutofit/>
        </a:bodyPr>
        <a:lstStyle/>
        <a:p>
          <a:pPr lvl="0" algn="ctr" defTabSz="1689100" rtl="0">
            <a:lnSpc>
              <a:spcPct val="90000"/>
            </a:lnSpc>
            <a:spcBef>
              <a:spcPct val="0"/>
            </a:spcBef>
            <a:spcAft>
              <a:spcPct val="35000"/>
            </a:spcAft>
          </a:pPr>
          <a:r>
            <a:rPr lang="en-US" sz="3800" kern="1200" dirty="0" smtClean="0"/>
            <a:t>YouTube</a:t>
          </a:r>
          <a:endParaRPr lang="en-US" sz="3800" kern="1200" dirty="0"/>
        </a:p>
      </dsp:txBody>
      <dsp:txXfrm>
        <a:off x="495061" y="1584280"/>
        <a:ext cx="2262336" cy="1357401"/>
      </dsp:txXfrm>
    </dsp:sp>
    <dsp:sp modelId="{BC010321-FBAA-43AB-813E-8D4C22639986}">
      <dsp:nvSpPr>
        <dsp:cNvPr id="0" name=""/>
        <dsp:cNvSpPr/>
      </dsp:nvSpPr>
      <dsp:spPr>
        <a:xfrm>
          <a:off x="2983631" y="1584280"/>
          <a:ext cx="2262336" cy="1357401"/>
        </a:xfrm>
        <a:prstGeom prst="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4780" tIns="144780" rIns="144780" bIns="144780" numCol="1" spcCol="1270" anchor="ctr" anchorCtr="0">
          <a:noAutofit/>
        </a:bodyPr>
        <a:lstStyle/>
        <a:p>
          <a:pPr lvl="0" algn="ctr" defTabSz="1689100" rtl="0">
            <a:lnSpc>
              <a:spcPct val="90000"/>
            </a:lnSpc>
            <a:spcBef>
              <a:spcPct val="0"/>
            </a:spcBef>
            <a:spcAft>
              <a:spcPct val="35000"/>
            </a:spcAft>
          </a:pPr>
          <a:r>
            <a:rPr lang="en-US" sz="3800" kern="1200" dirty="0" err="1" smtClean="0"/>
            <a:t>Flickr</a:t>
          </a:r>
          <a:endParaRPr lang="en-US" sz="3800" kern="1200" dirty="0"/>
        </a:p>
      </dsp:txBody>
      <dsp:txXfrm>
        <a:off x="2983631" y="1584280"/>
        <a:ext cx="2262336" cy="1357401"/>
      </dsp:txXfrm>
    </dsp:sp>
    <dsp:sp modelId="{FF64049D-12C6-4EA3-92C3-4C6541BEBDE9}">
      <dsp:nvSpPr>
        <dsp:cNvPr id="0" name=""/>
        <dsp:cNvSpPr/>
      </dsp:nvSpPr>
      <dsp:spPr>
        <a:xfrm>
          <a:off x="5472201" y="1584280"/>
          <a:ext cx="2262336" cy="1357401"/>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4780" tIns="144780" rIns="144780" bIns="144780" numCol="1" spcCol="1270" anchor="ctr" anchorCtr="0">
          <a:noAutofit/>
        </a:bodyPr>
        <a:lstStyle/>
        <a:p>
          <a:pPr lvl="0" algn="ctr" defTabSz="1689100" rtl="0">
            <a:lnSpc>
              <a:spcPct val="90000"/>
            </a:lnSpc>
            <a:spcBef>
              <a:spcPct val="0"/>
            </a:spcBef>
            <a:spcAft>
              <a:spcPct val="35000"/>
            </a:spcAft>
          </a:pPr>
          <a:r>
            <a:rPr lang="en-US" sz="3800" u="none" kern="1200" dirty="0" err="1" smtClean="0"/>
            <a:t>Squidoo</a:t>
          </a:r>
          <a:endParaRPr lang="en-US" sz="3800" u="none" kern="1200" dirty="0"/>
        </a:p>
      </dsp:txBody>
      <dsp:txXfrm>
        <a:off x="5472201" y="1584280"/>
        <a:ext cx="2262336" cy="1357401"/>
      </dsp:txXfrm>
    </dsp:sp>
    <dsp:sp modelId="{0E1F9FE5-D1A4-476B-B646-6A34317FE520}">
      <dsp:nvSpPr>
        <dsp:cNvPr id="0" name=""/>
        <dsp:cNvSpPr/>
      </dsp:nvSpPr>
      <dsp:spPr>
        <a:xfrm>
          <a:off x="495061" y="3167916"/>
          <a:ext cx="2262336" cy="1357401"/>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4780" tIns="144780" rIns="144780" bIns="144780" numCol="1" spcCol="1270" anchor="ctr" anchorCtr="0">
          <a:noAutofit/>
        </a:bodyPr>
        <a:lstStyle/>
        <a:p>
          <a:pPr lvl="0" algn="ctr" defTabSz="1689100" rtl="0">
            <a:lnSpc>
              <a:spcPct val="90000"/>
            </a:lnSpc>
            <a:spcBef>
              <a:spcPct val="0"/>
            </a:spcBef>
            <a:spcAft>
              <a:spcPct val="35000"/>
            </a:spcAft>
          </a:pPr>
          <a:r>
            <a:rPr lang="en-US" sz="3800" kern="1200" dirty="0" smtClean="0"/>
            <a:t>delicious</a:t>
          </a:r>
          <a:endParaRPr lang="en-US" sz="3800" kern="1200" dirty="0"/>
        </a:p>
      </dsp:txBody>
      <dsp:txXfrm>
        <a:off x="495061" y="3167916"/>
        <a:ext cx="2262336" cy="1357401"/>
      </dsp:txXfrm>
    </dsp:sp>
    <dsp:sp modelId="{40B743BC-0843-447A-9BDE-64E5F75D9372}">
      <dsp:nvSpPr>
        <dsp:cNvPr id="0" name=""/>
        <dsp:cNvSpPr/>
      </dsp:nvSpPr>
      <dsp:spPr>
        <a:xfrm>
          <a:off x="2983631" y="3167916"/>
          <a:ext cx="2262336" cy="1357401"/>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4780" tIns="144780" rIns="144780" bIns="144780" numCol="1" spcCol="1270" anchor="ctr" anchorCtr="0">
          <a:noAutofit/>
        </a:bodyPr>
        <a:lstStyle/>
        <a:p>
          <a:pPr lvl="0" algn="ctr" defTabSz="1689100" rtl="0">
            <a:lnSpc>
              <a:spcPct val="90000"/>
            </a:lnSpc>
            <a:spcBef>
              <a:spcPct val="0"/>
            </a:spcBef>
            <a:spcAft>
              <a:spcPct val="35000"/>
            </a:spcAft>
          </a:pPr>
          <a:r>
            <a:rPr lang="en-US" sz="3800" kern="1200" dirty="0" err="1" smtClean="0"/>
            <a:t>digg</a:t>
          </a:r>
          <a:endParaRPr lang="en-US" sz="3800" kern="1200" dirty="0"/>
        </a:p>
      </dsp:txBody>
      <dsp:txXfrm>
        <a:off x="2983631" y="3167916"/>
        <a:ext cx="2262336" cy="1357401"/>
      </dsp:txXfrm>
    </dsp:sp>
    <dsp:sp modelId="{D2855762-CF4B-4DE3-9589-22C80E0B2630}">
      <dsp:nvSpPr>
        <dsp:cNvPr id="0" name=""/>
        <dsp:cNvSpPr/>
      </dsp:nvSpPr>
      <dsp:spPr>
        <a:xfrm>
          <a:off x="5472201" y="3167916"/>
          <a:ext cx="2262336" cy="1357401"/>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4780" tIns="144780" rIns="144780" bIns="144780" numCol="1" spcCol="1270" anchor="ctr" anchorCtr="0">
          <a:noAutofit/>
        </a:bodyPr>
        <a:lstStyle/>
        <a:p>
          <a:pPr lvl="0" algn="ctr" defTabSz="1689100" rtl="0">
            <a:lnSpc>
              <a:spcPct val="90000"/>
            </a:lnSpc>
            <a:spcBef>
              <a:spcPct val="0"/>
            </a:spcBef>
            <a:spcAft>
              <a:spcPct val="35000"/>
            </a:spcAft>
          </a:pPr>
          <a:r>
            <a:rPr lang="en-US" sz="3800" kern="1200" dirty="0" smtClean="0"/>
            <a:t>Blogging*</a:t>
          </a:r>
          <a:endParaRPr lang="en-US" sz="3800" kern="1200" dirty="0"/>
        </a:p>
      </dsp:txBody>
      <dsp:txXfrm>
        <a:off x="5472201" y="3167916"/>
        <a:ext cx="2262336" cy="13574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233D00-1B37-47CD-B4E0-0EAEB5E102A0}">
      <dsp:nvSpPr>
        <dsp:cNvPr id="0" name=""/>
        <dsp:cNvSpPr/>
      </dsp:nvSpPr>
      <dsp:spPr>
        <a:xfrm>
          <a:off x="0" y="638174"/>
          <a:ext cx="1190625" cy="714375"/>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err="1" smtClean="0"/>
            <a:t>Facebook</a:t>
          </a:r>
          <a:endParaRPr lang="en-US" sz="2000" kern="1200" dirty="0"/>
        </a:p>
      </dsp:txBody>
      <dsp:txXfrm>
        <a:off x="0" y="638174"/>
        <a:ext cx="1190625" cy="714375"/>
      </dsp:txXfrm>
    </dsp:sp>
    <dsp:sp modelId="{AE5AB7CA-122B-47E1-B0B7-E666073F6A29}">
      <dsp:nvSpPr>
        <dsp:cNvPr id="0" name=""/>
        <dsp:cNvSpPr/>
      </dsp:nvSpPr>
      <dsp:spPr>
        <a:xfrm>
          <a:off x="1309687" y="638174"/>
          <a:ext cx="1190625" cy="714375"/>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Twitter</a:t>
          </a:r>
          <a:endParaRPr lang="en-US" sz="2000" kern="1200" dirty="0"/>
        </a:p>
      </dsp:txBody>
      <dsp:txXfrm>
        <a:off x="1309687" y="638174"/>
        <a:ext cx="1190625" cy="714375"/>
      </dsp:txXfrm>
    </dsp:sp>
    <dsp:sp modelId="{E52AC0DA-6378-425D-AFF3-391A91D04B51}">
      <dsp:nvSpPr>
        <dsp:cNvPr id="0" name=""/>
        <dsp:cNvSpPr/>
      </dsp:nvSpPr>
      <dsp:spPr>
        <a:xfrm>
          <a:off x="2619374" y="638174"/>
          <a:ext cx="1190625" cy="714375"/>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err="1" smtClean="0"/>
            <a:t>Linkedin</a:t>
          </a:r>
          <a:endParaRPr lang="en-US" sz="2000" kern="1200" dirty="0"/>
        </a:p>
      </dsp:txBody>
      <dsp:txXfrm>
        <a:off x="2619374" y="638174"/>
        <a:ext cx="1190625" cy="714375"/>
      </dsp:txXfrm>
    </dsp:sp>
    <dsp:sp modelId="{32FF4771-41A4-43DC-98B5-D400425C97C1}">
      <dsp:nvSpPr>
        <dsp:cNvPr id="0" name=""/>
        <dsp:cNvSpPr/>
      </dsp:nvSpPr>
      <dsp:spPr>
        <a:xfrm>
          <a:off x="0" y="1471612"/>
          <a:ext cx="1190625" cy="714375"/>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YouTube</a:t>
          </a:r>
          <a:endParaRPr lang="en-US" sz="2000" kern="1200" dirty="0"/>
        </a:p>
      </dsp:txBody>
      <dsp:txXfrm>
        <a:off x="0" y="1471612"/>
        <a:ext cx="1190625" cy="714375"/>
      </dsp:txXfrm>
    </dsp:sp>
    <dsp:sp modelId="{BC010321-FBAA-43AB-813E-8D4C22639986}">
      <dsp:nvSpPr>
        <dsp:cNvPr id="0" name=""/>
        <dsp:cNvSpPr/>
      </dsp:nvSpPr>
      <dsp:spPr>
        <a:xfrm>
          <a:off x="1309687" y="1471612"/>
          <a:ext cx="1190625" cy="714375"/>
        </a:xfrm>
        <a:prstGeom prst="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err="1" smtClean="0"/>
            <a:t>Flickr</a:t>
          </a:r>
          <a:endParaRPr lang="en-US" sz="2000" kern="1200" dirty="0"/>
        </a:p>
      </dsp:txBody>
      <dsp:txXfrm>
        <a:off x="1309687" y="1471612"/>
        <a:ext cx="1190625" cy="714375"/>
      </dsp:txXfrm>
    </dsp:sp>
    <dsp:sp modelId="{FF64049D-12C6-4EA3-92C3-4C6541BEBDE9}">
      <dsp:nvSpPr>
        <dsp:cNvPr id="0" name=""/>
        <dsp:cNvSpPr/>
      </dsp:nvSpPr>
      <dsp:spPr>
        <a:xfrm>
          <a:off x="2619374" y="1471612"/>
          <a:ext cx="1190625" cy="714375"/>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u="none" kern="1200" dirty="0" err="1" smtClean="0"/>
            <a:t>Squidoo</a:t>
          </a:r>
          <a:endParaRPr lang="en-US" sz="2000" u="none" kern="1200" dirty="0"/>
        </a:p>
      </dsp:txBody>
      <dsp:txXfrm>
        <a:off x="2619374" y="1471612"/>
        <a:ext cx="1190625" cy="714375"/>
      </dsp:txXfrm>
    </dsp:sp>
    <dsp:sp modelId="{0E1F9FE5-D1A4-476B-B646-6A34317FE520}">
      <dsp:nvSpPr>
        <dsp:cNvPr id="0" name=""/>
        <dsp:cNvSpPr/>
      </dsp:nvSpPr>
      <dsp:spPr>
        <a:xfrm>
          <a:off x="0" y="2305050"/>
          <a:ext cx="1190625" cy="714375"/>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delicious</a:t>
          </a:r>
          <a:endParaRPr lang="en-US" sz="2000" kern="1200" dirty="0"/>
        </a:p>
      </dsp:txBody>
      <dsp:txXfrm>
        <a:off x="0" y="2305050"/>
        <a:ext cx="1190625" cy="714375"/>
      </dsp:txXfrm>
    </dsp:sp>
    <dsp:sp modelId="{40B743BC-0843-447A-9BDE-64E5F75D9372}">
      <dsp:nvSpPr>
        <dsp:cNvPr id="0" name=""/>
        <dsp:cNvSpPr/>
      </dsp:nvSpPr>
      <dsp:spPr>
        <a:xfrm>
          <a:off x="1309687" y="2305050"/>
          <a:ext cx="1190625" cy="714375"/>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err="1" smtClean="0"/>
            <a:t>digg</a:t>
          </a:r>
          <a:endParaRPr lang="en-US" sz="2000" kern="1200" dirty="0"/>
        </a:p>
      </dsp:txBody>
      <dsp:txXfrm>
        <a:off x="1309687" y="2305050"/>
        <a:ext cx="1190625" cy="714375"/>
      </dsp:txXfrm>
    </dsp:sp>
    <dsp:sp modelId="{D2855762-CF4B-4DE3-9589-22C80E0B2630}">
      <dsp:nvSpPr>
        <dsp:cNvPr id="0" name=""/>
        <dsp:cNvSpPr/>
      </dsp:nvSpPr>
      <dsp:spPr>
        <a:xfrm>
          <a:off x="2619374" y="2305050"/>
          <a:ext cx="1190625" cy="714375"/>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Blogging*</a:t>
          </a:r>
          <a:endParaRPr lang="en-US" sz="2000" kern="1200" dirty="0"/>
        </a:p>
      </dsp:txBody>
      <dsp:txXfrm>
        <a:off x="2619374" y="2305050"/>
        <a:ext cx="1190625" cy="7143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13F1B4-3372-4F3C-8120-739BB5293BC5}">
      <dsp:nvSpPr>
        <dsp:cNvPr id="0" name=""/>
        <dsp:cNvSpPr/>
      </dsp:nvSpPr>
      <dsp:spPr>
        <a:xfrm>
          <a:off x="0" y="1110614"/>
          <a:ext cx="4343400" cy="623610"/>
        </a:xfrm>
        <a:prstGeom prst="roundRect">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User generated content</a:t>
          </a:r>
          <a:endParaRPr lang="en-US" sz="2600" kern="1200" dirty="0"/>
        </a:p>
      </dsp:txBody>
      <dsp:txXfrm>
        <a:off x="30442" y="1141056"/>
        <a:ext cx="4282516" cy="562726"/>
      </dsp:txXfrm>
    </dsp:sp>
    <dsp:sp modelId="{873ABF62-1C3C-4D7C-A5AF-A91F715A76A4}">
      <dsp:nvSpPr>
        <dsp:cNvPr id="0" name=""/>
        <dsp:cNvSpPr/>
      </dsp:nvSpPr>
      <dsp:spPr>
        <a:xfrm>
          <a:off x="0" y="1809105"/>
          <a:ext cx="4343400" cy="623610"/>
        </a:xfrm>
        <a:prstGeom prst="roundRect">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Decentralized control</a:t>
          </a:r>
          <a:endParaRPr lang="en-US" sz="2600" kern="1200" dirty="0"/>
        </a:p>
      </dsp:txBody>
      <dsp:txXfrm>
        <a:off x="30442" y="1839547"/>
        <a:ext cx="4282516" cy="562726"/>
      </dsp:txXfrm>
    </dsp:sp>
    <dsp:sp modelId="{2BBA3C1C-12CA-4D0E-9DB5-6ECF0DE77D2A}">
      <dsp:nvSpPr>
        <dsp:cNvPr id="0" name=""/>
        <dsp:cNvSpPr/>
      </dsp:nvSpPr>
      <dsp:spPr>
        <a:xfrm>
          <a:off x="0" y="2507595"/>
          <a:ext cx="4343400" cy="623610"/>
        </a:xfrm>
        <a:prstGeom prst="roundRect">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Networks of users</a:t>
          </a:r>
          <a:endParaRPr lang="en-US" sz="2600" kern="1200" dirty="0"/>
        </a:p>
      </dsp:txBody>
      <dsp:txXfrm>
        <a:off x="30442" y="2538037"/>
        <a:ext cx="4282516" cy="562726"/>
      </dsp:txXfrm>
    </dsp:sp>
    <dsp:sp modelId="{20B584AC-9338-44A1-B5DA-0600A9CE5902}">
      <dsp:nvSpPr>
        <dsp:cNvPr id="0" name=""/>
        <dsp:cNvSpPr/>
      </dsp:nvSpPr>
      <dsp:spPr>
        <a:xfrm>
          <a:off x="0" y="3206085"/>
          <a:ext cx="4343400" cy="623610"/>
        </a:xfrm>
        <a:prstGeom prst="roundRect">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“Free”</a:t>
          </a:r>
          <a:endParaRPr lang="en-US" sz="2600" kern="1200" dirty="0"/>
        </a:p>
      </dsp:txBody>
      <dsp:txXfrm>
        <a:off x="30442" y="3236527"/>
        <a:ext cx="4282516" cy="562726"/>
      </dsp:txXfrm>
    </dsp:sp>
    <dsp:sp modelId="{989B2B8B-1B62-4EA1-8E1C-C1319F2964C7}">
      <dsp:nvSpPr>
        <dsp:cNvPr id="0" name=""/>
        <dsp:cNvSpPr/>
      </dsp:nvSpPr>
      <dsp:spPr>
        <a:xfrm>
          <a:off x="0" y="3904575"/>
          <a:ext cx="4343400" cy="623610"/>
        </a:xfrm>
        <a:prstGeom prst="roundRect">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Based on sharing information</a:t>
          </a:r>
          <a:endParaRPr lang="en-US" sz="2600" kern="1200" dirty="0"/>
        </a:p>
      </dsp:txBody>
      <dsp:txXfrm>
        <a:off x="30442" y="3935017"/>
        <a:ext cx="4282516" cy="56272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8C6DA6-AEB7-4A8D-A5B1-15F4859F6E15}">
      <dsp:nvSpPr>
        <dsp:cNvPr id="0" name=""/>
        <dsp:cNvSpPr/>
      </dsp:nvSpPr>
      <dsp:spPr>
        <a:xfrm rot="5400000">
          <a:off x="3068020" y="-725245"/>
          <a:ext cx="1843623" cy="3755136"/>
        </a:xfrm>
        <a:prstGeom prst="round2SameRect">
          <a:avLst/>
        </a:prstGeom>
        <a:solidFill>
          <a:schemeClr val="bg1">
            <a:lumMod val="75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solidFill>
                <a:srgbClr val="FF0000"/>
              </a:solidFill>
            </a:rPr>
            <a:t>New ways to communicate socially</a:t>
          </a:r>
          <a:endParaRPr lang="en-US" sz="1700" kern="1200" dirty="0">
            <a:solidFill>
              <a:srgbClr val="FF0000"/>
            </a:solidFill>
          </a:endParaRPr>
        </a:p>
        <a:p>
          <a:pPr marL="342900" lvl="2" indent="-171450" algn="l" defTabSz="755650">
            <a:lnSpc>
              <a:spcPct val="90000"/>
            </a:lnSpc>
            <a:spcBef>
              <a:spcPct val="0"/>
            </a:spcBef>
            <a:spcAft>
              <a:spcPct val="15000"/>
            </a:spcAft>
            <a:buChar char="••"/>
          </a:pPr>
          <a:r>
            <a:rPr lang="en-US" sz="1700" kern="1200" dirty="0" smtClean="0"/>
            <a:t>Narrowcasting</a:t>
          </a:r>
          <a:endParaRPr lang="en-US" sz="1700" kern="1200" dirty="0"/>
        </a:p>
        <a:p>
          <a:pPr marL="171450" lvl="1" indent="-171450" algn="l" defTabSz="755650">
            <a:lnSpc>
              <a:spcPct val="90000"/>
            </a:lnSpc>
            <a:spcBef>
              <a:spcPct val="0"/>
            </a:spcBef>
            <a:spcAft>
              <a:spcPct val="15000"/>
            </a:spcAft>
            <a:buChar char="••"/>
          </a:pPr>
          <a:r>
            <a:rPr lang="en-US" sz="1700" kern="1200" dirty="0" smtClean="0">
              <a:solidFill>
                <a:srgbClr val="FF0000"/>
              </a:solidFill>
            </a:rPr>
            <a:t>New ways to communicate professionally</a:t>
          </a:r>
          <a:endParaRPr lang="en-US" sz="1700" kern="1200" dirty="0">
            <a:solidFill>
              <a:srgbClr val="FF0000"/>
            </a:solidFill>
          </a:endParaRPr>
        </a:p>
        <a:p>
          <a:pPr marL="342900" lvl="2" indent="-171450" algn="l" defTabSz="755650">
            <a:lnSpc>
              <a:spcPct val="90000"/>
            </a:lnSpc>
            <a:spcBef>
              <a:spcPct val="0"/>
            </a:spcBef>
            <a:spcAft>
              <a:spcPct val="15000"/>
            </a:spcAft>
            <a:buChar char="••"/>
          </a:pPr>
          <a:r>
            <a:rPr lang="en-US" sz="1700" kern="1200" dirty="0" smtClean="0"/>
            <a:t>Self-promotion and networking</a:t>
          </a:r>
          <a:endParaRPr lang="en-US" sz="1700" kern="1200" dirty="0"/>
        </a:p>
      </dsp:txBody>
      <dsp:txXfrm rot="-5400000">
        <a:off x="2112264" y="320509"/>
        <a:ext cx="3665138" cy="1663627"/>
      </dsp:txXfrm>
    </dsp:sp>
    <dsp:sp modelId="{F2E87EA5-E24A-4C6B-A9A7-86FAB2065BD8}">
      <dsp:nvSpPr>
        <dsp:cNvPr id="0" name=""/>
        <dsp:cNvSpPr/>
      </dsp:nvSpPr>
      <dsp:spPr>
        <a:xfrm>
          <a:off x="0" y="57"/>
          <a:ext cx="2112264" cy="2304529"/>
        </a:xfrm>
        <a:prstGeom prst="roundRect">
          <a:avLst/>
        </a:prstGeom>
        <a:solidFill>
          <a:schemeClr val="bg1">
            <a:lumMod val="5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For individuals</a:t>
          </a:r>
          <a:endParaRPr lang="en-US" sz="2400" kern="1200" dirty="0"/>
        </a:p>
      </dsp:txBody>
      <dsp:txXfrm>
        <a:off x="103112" y="103169"/>
        <a:ext cx="1906040" cy="2098305"/>
      </dsp:txXfrm>
    </dsp:sp>
    <dsp:sp modelId="{48063520-C1E6-4EBD-8EBB-FF50D46DD45F}">
      <dsp:nvSpPr>
        <dsp:cNvPr id="0" name=""/>
        <dsp:cNvSpPr/>
      </dsp:nvSpPr>
      <dsp:spPr>
        <a:xfrm rot="5400000">
          <a:off x="3068020" y="1694509"/>
          <a:ext cx="1843623" cy="3755136"/>
        </a:xfrm>
        <a:prstGeom prst="round2SameRect">
          <a:avLst/>
        </a:prstGeom>
        <a:solidFill>
          <a:schemeClr val="bg1">
            <a:lumMod val="85000"/>
          </a:schemeClr>
        </a:solidFill>
        <a:ln w="9525" cap="flat" cmpd="sng" algn="ctr">
          <a:solidFill>
            <a:schemeClr val="accent2">
              <a:tint val="40000"/>
              <a:alpha val="90000"/>
              <a:hueOff val="5025821"/>
              <a:satOff val="-4378"/>
              <a:lumOff val="-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solidFill>
                <a:srgbClr val="FF0000"/>
              </a:solidFill>
            </a:rPr>
            <a:t>New ways to communicate internally</a:t>
          </a:r>
          <a:endParaRPr lang="en-US" sz="1700" kern="1200" dirty="0">
            <a:solidFill>
              <a:srgbClr val="FF0000"/>
            </a:solidFill>
          </a:endParaRPr>
        </a:p>
        <a:p>
          <a:pPr marL="342900" lvl="2" indent="-171450" algn="l" defTabSz="755650">
            <a:lnSpc>
              <a:spcPct val="90000"/>
            </a:lnSpc>
            <a:spcBef>
              <a:spcPct val="0"/>
            </a:spcBef>
            <a:spcAft>
              <a:spcPct val="15000"/>
            </a:spcAft>
            <a:buChar char="••"/>
          </a:pPr>
          <a:r>
            <a:rPr lang="en-US" sz="1700" kern="1200" dirty="0" smtClean="0"/>
            <a:t>Locate expertise and knowledge sharing</a:t>
          </a:r>
          <a:endParaRPr lang="en-US" sz="1700" kern="1200" dirty="0"/>
        </a:p>
        <a:p>
          <a:pPr marL="171450" lvl="1" indent="-171450" algn="l" defTabSz="755650">
            <a:lnSpc>
              <a:spcPct val="90000"/>
            </a:lnSpc>
            <a:spcBef>
              <a:spcPct val="0"/>
            </a:spcBef>
            <a:spcAft>
              <a:spcPct val="15000"/>
            </a:spcAft>
            <a:buChar char="••"/>
          </a:pPr>
          <a:r>
            <a:rPr lang="en-US" sz="1700" kern="1200" dirty="0" smtClean="0">
              <a:solidFill>
                <a:srgbClr val="FF0000"/>
              </a:solidFill>
            </a:rPr>
            <a:t>New ways to communicate externally</a:t>
          </a:r>
          <a:endParaRPr lang="en-US" sz="1700" kern="1200" dirty="0">
            <a:solidFill>
              <a:srgbClr val="FF0000"/>
            </a:solidFill>
          </a:endParaRPr>
        </a:p>
        <a:p>
          <a:pPr marL="342900" lvl="2" indent="-171450" algn="l" defTabSz="755650">
            <a:lnSpc>
              <a:spcPct val="90000"/>
            </a:lnSpc>
            <a:spcBef>
              <a:spcPct val="0"/>
            </a:spcBef>
            <a:spcAft>
              <a:spcPct val="15000"/>
            </a:spcAft>
            <a:buChar char="••"/>
          </a:pPr>
          <a:r>
            <a:rPr lang="en-US" sz="1700" kern="1200" dirty="0" smtClean="0"/>
            <a:t>Public relations, product promotion</a:t>
          </a:r>
          <a:endParaRPr lang="en-US" sz="1700" kern="1200" dirty="0"/>
        </a:p>
      </dsp:txBody>
      <dsp:txXfrm rot="-5400000">
        <a:off x="2112264" y="2740263"/>
        <a:ext cx="3665138" cy="1663627"/>
      </dsp:txXfrm>
    </dsp:sp>
    <dsp:sp modelId="{5AC5E1E5-68D7-4FDE-81B0-269BD3D8F245}">
      <dsp:nvSpPr>
        <dsp:cNvPr id="0" name=""/>
        <dsp:cNvSpPr/>
      </dsp:nvSpPr>
      <dsp:spPr>
        <a:xfrm>
          <a:off x="0" y="2419813"/>
          <a:ext cx="2112264" cy="2304529"/>
        </a:xfrm>
        <a:prstGeom prst="roundRect">
          <a:avLst/>
        </a:prstGeom>
        <a:solidFill>
          <a:schemeClr val="bg1">
            <a:lumMod val="6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For organizations</a:t>
          </a:r>
          <a:endParaRPr lang="en-US" sz="2400" kern="1200" dirty="0"/>
        </a:p>
      </dsp:txBody>
      <dsp:txXfrm>
        <a:off x="103112" y="2522925"/>
        <a:ext cx="1906040" cy="209830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475CA3-6439-49B4-8159-FAD177B2E9A2}">
      <dsp:nvSpPr>
        <dsp:cNvPr id="0" name=""/>
        <dsp:cNvSpPr/>
      </dsp:nvSpPr>
      <dsp:spPr>
        <a:xfrm>
          <a:off x="1607" y="533801"/>
          <a:ext cx="3427660" cy="2056596"/>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t" anchorCtr="0">
          <a:noAutofit/>
        </a:bodyPr>
        <a:lstStyle/>
        <a:p>
          <a:pPr lvl="0" algn="l" defTabSz="1377950" rtl="0">
            <a:lnSpc>
              <a:spcPct val="90000"/>
            </a:lnSpc>
            <a:spcBef>
              <a:spcPct val="0"/>
            </a:spcBef>
            <a:spcAft>
              <a:spcPct val="35000"/>
            </a:spcAft>
          </a:pPr>
          <a:r>
            <a:rPr lang="en-US" sz="3100" kern="1200" dirty="0" smtClean="0"/>
            <a:t>“E-Business”</a:t>
          </a:r>
          <a:endParaRPr lang="en-US" sz="3100" kern="1200" dirty="0"/>
        </a:p>
        <a:p>
          <a:pPr marL="228600" lvl="1" indent="-228600" algn="l" defTabSz="1066800" rtl="0">
            <a:lnSpc>
              <a:spcPct val="90000"/>
            </a:lnSpc>
            <a:spcBef>
              <a:spcPct val="0"/>
            </a:spcBef>
            <a:spcAft>
              <a:spcPct val="15000"/>
            </a:spcAft>
            <a:buChar char="••"/>
          </a:pPr>
          <a:r>
            <a:rPr lang="en-US" sz="2400" kern="1200" dirty="0" smtClean="0"/>
            <a:t>Using the Internet as a conduit for connecting businesses</a:t>
          </a:r>
          <a:endParaRPr lang="en-US" sz="2400" kern="1200" dirty="0"/>
        </a:p>
      </dsp:txBody>
      <dsp:txXfrm>
        <a:off x="61843" y="594037"/>
        <a:ext cx="3307188" cy="1936124"/>
      </dsp:txXfrm>
    </dsp:sp>
    <dsp:sp modelId="{45280B27-9C68-43C3-9F40-0AF7D1F14D42}">
      <dsp:nvSpPr>
        <dsp:cNvPr id="0" name=""/>
        <dsp:cNvSpPr/>
      </dsp:nvSpPr>
      <dsp:spPr>
        <a:xfrm>
          <a:off x="3772033" y="1137069"/>
          <a:ext cx="726664" cy="850059"/>
        </a:xfrm>
        <a:prstGeom prst="rightArrow">
          <a:avLst>
            <a:gd name="adj1" fmla="val 60000"/>
            <a:gd name="adj2" fmla="val 50000"/>
          </a:avLst>
        </a:prstGeom>
        <a:solidFill>
          <a:schemeClr val="bg1">
            <a:lumMod val="50000"/>
          </a:schemeClr>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US" sz="2500" kern="1200"/>
        </a:p>
      </dsp:txBody>
      <dsp:txXfrm>
        <a:off x="3772033" y="1307081"/>
        <a:ext cx="508665" cy="510035"/>
      </dsp:txXfrm>
    </dsp:sp>
    <dsp:sp modelId="{81D18E49-73EA-4CC9-8219-C3D600B3F103}">
      <dsp:nvSpPr>
        <dsp:cNvPr id="0" name=""/>
        <dsp:cNvSpPr/>
      </dsp:nvSpPr>
      <dsp:spPr>
        <a:xfrm>
          <a:off x="4800332" y="533801"/>
          <a:ext cx="3427660" cy="2056596"/>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t" anchorCtr="0">
          <a:noAutofit/>
        </a:bodyPr>
        <a:lstStyle/>
        <a:p>
          <a:pPr lvl="0" algn="l" defTabSz="1377950" rtl="0">
            <a:lnSpc>
              <a:spcPct val="90000"/>
            </a:lnSpc>
            <a:spcBef>
              <a:spcPct val="0"/>
            </a:spcBef>
            <a:spcAft>
              <a:spcPct val="35000"/>
            </a:spcAft>
          </a:pPr>
          <a:r>
            <a:rPr lang="en-US" sz="3100" kern="1200" dirty="0" smtClean="0"/>
            <a:t>The Cloud</a:t>
          </a:r>
          <a:endParaRPr lang="en-US" sz="3100" kern="1200" dirty="0"/>
        </a:p>
        <a:p>
          <a:pPr marL="228600" lvl="1" indent="-228600" algn="l" defTabSz="1066800" rtl="0">
            <a:lnSpc>
              <a:spcPct val="90000"/>
            </a:lnSpc>
            <a:spcBef>
              <a:spcPct val="0"/>
            </a:spcBef>
            <a:spcAft>
              <a:spcPct val="15000"/>
            </a:spcAft>
            <a:buChar char="••"/>
          </a:pPr>
          <a:r>
            <a:rPr lang="en-US" sz="2400" kern="1200" dirty="0" smtClean="0"/>
            <a:t>Using the Internet to access hosted services</a:t>
          </a:r>
          <a:endParaRPr lang="en-US" sz="2400" kern="1200" dirty="0"/>
        </a:p>
      </dsp:txBody>
      <dsp:txXfrm>
        <a:off x="4860568" y="594037"/>
        <a:ext cx="3307188" cy="193612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3">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F54514D-04C1-0E40-8037-2786EAF2B2B4}" type="datetimeFigureOut">
              <a:rPr lang="en-US" smtClean="0"/>
              <a:pPr/>
              <a:t>4/5/2016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945113-87DB-5B4E-A1B6-C6D7410ACAEB}" type="slidenum">
              <a:rPr lang="en-US" smtClean="0"/>
              <a:pPr/>
              <a:t>‹#›</a:t>
            </a:fld>
            <a:endParaRPr lang="en-US"/>
          </a:p>
        </p:txBody>
      </p:sp>
    </p:spTree>
    <p:extLst>
      <p:ext uri="{BB962C8B-B14F-4D97-AF65-F5344CB8AC3E}">
        <p14:creationId xmlns:p14="http://schemas.microsoft.com/office/powerpoint/2010/main" val="27615767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75087B-1079-CD49-95C1-7B6E1A931DE5}" type="datetimeFigureOut">
              <a:rPr lang="en-US" smtClean="0"/>
              <a:pPr/>
              <a:t>4/5/2016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B968C2-4BBA-F54B-BF8D-578F58770B7E}" type="slidenum">
              <a:rPr lang="en-US" smtClean="0"/>
              <a:pPr/>
              <a:t>‹#›</a:t>
            </a:fld>
            <a:endParaRPr lang="en-US"/>
          </a:p>
        </p:txBody>
      </p:sp>
    </p:spTree>
    <p:extLst>
      <p:ext uri="{BB962C8B-B14F-4D97-AF65-F5344CB8AC3E}">
        <p14:creationId xmlns:p14="http://schemas.microsoft.com/office/powerpoint/2010/main" val="38953561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en.wikipedia.org/wiki/Niche_marketing"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en.wikipedia.org/wiki/Mass_audience" TargetMode="External"/><Relationship Id="rId5" Type="http://schemas.openxmlformats.org/officeDocument/2006/relationships/hyperlink" Target="http://en.wikipedia.org/wiki/Postmodern" TargetMode="External"/><Relationship Id="rId4" Type="http://schemas.openxmlformats.org/officeDocument/2006/relationships/hyperlink" Target="http://en.wikipedia.org/wiki/Target_marketing"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netflix.com/"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1</a:t>
            </a:fld>
            <a:endParaRPr lang="en-US"/>
          </a:p>
        </p:txBody>
      </p:sp>
    </p:spTree>
    <p:extLst>
      <p:ext uri="{BB962C8B-B14F-4D97-AF65-F5344CB8AC3E}">
        <p14:creationId xmlns:p14="http://schemas.microsoft.com/office/powerpoint/2010/main" val="1406187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5</a:t>
            </a:fld>
            <a:endParaRPr lang="en-US"/>
          </a:p>
        </p:txBody>
      </p:sp>
    </p:spTree>
    <p:extLst>
      <p:ext uri="{BB962C8B-B14F-4D97-AF65-F5344CB8AC3E}">
        <p14:creationId xmlns:p14="http://schemas.microsoft.com/office/powerpoint/2010/main" val="2857321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t>
            </a:r>
            <a:r>
              <a:rPr lang="en-US" b="1" dirty="0" smtClean="0"/>
              <a:t>Semantic Web</a:t>
            </a:r>
            <a:r>
              <a:rPr lang="en-US" dirty="0" smtClean="0"/>
              <a:t> provides a common framework that allows </a:t>
            </a:r>
            <a:r>
              <a:rPr lang="en-US" b="1" dirty="0" smtClean="0"/>
              <a:t>data</a:t>
            </a:r>
            <a:r>
              <a:rPr lang="en-US" dirty="0" smtClean="0"/>
              <a:t> to be shared and reused across application, enterprise, and community boundaries.</a:t>
            </a:r>
          </a:p>
          <a:p>
            <a:endParaRPr lang="en-US" dirty="0" smtClean="0"/>
          </a:p>
          <a:p>
            <a:r>
              <a:rPr lang="en-US" dirty="0" smtClean="0"/>
              <a:t>The </a:t>
            </a:r>
            <a:r>
              <a:rPr lang="en-US" i="1" dirty="0" smtClean="0"/>
              <a:t>Semantic Web is a Web of data</a:t>
            </a:r>
            <a:r>
              <a:rPr lang="en-US" dirty="0" smtClean="0"/>
              <a:t>. There is a lot of data we all use every day, and it's not part of the Web. For example, I can see my bank statements on the web, and my photographs, and I can see my appointments in a calendar. But can I see my photos in a calendar to see what I was doing when I took them? Can I see bank statement lines in a calendar? Why not? Because we don't have a web of data. Because data is controlled by applications, and each application keeps it to itself. </a:t>
            </a:r>
          </a:p>
          <a:p>
            <a:endParaRPr lang="en-US" dirty="0" smtClean="0"/>
          </a:p>
          <a:p>
            <a:r>
              <a:rPr lang="en-US" dirty="0" smtClean="0"/>
              <a:t>The vision of the Semantic Web is to extend principles of the Web from documents to data. Data should be accessed using the general Web architecture using, e.g., URI-</a:t>
            </a:r>
            <a:r>
              <a:rPr lang="en-US" dirty="0" err="1" smtClean="0"/>
              <a:t>s</a:t>
            </a:r>
            <a:r>
              <a:rPr lang="en-US" dirty="0" smtClean="0"/>
              <a:t>; data should be related to one another just as documents (or portions of documents) are already. This also means creation of a common framework that allows data to be shared and reused across application, enterprise, and community boundaries, to be processed automatically by tools as well as manually, including revealing possible new relationships among pieces of data. </a:t>
            </a:r>
          </a:p>
          <a:p>
            <a:endParaRPr lang="en-US" dirty="0"/>
          </a:p>
        </p:txBody>
      </p:sp>
      <p:sp>
        <p:nvSpPr>
          <p:cNvPr id="4" name="Slide Number Placeholder 3"/>
          <p:cNvSpPr>
            <a:spLocks noGrp="1"/>
          </p:cNvSpPr>
          <p:nvPr>
            <p:ph type="sldNum" sz="quarter" idx="10"/>
          </p:nvPr>
        </p:nvSpPr>
        <p:spPr/>
        <p:txBody>
          <a:bodyPr/>
          <a:lstStyle/>
          <a:p>
            <a:fld id="{27B968C2-4BBA-F54B-BF8D-578F58770B7E}" type="slidenum">
              <a:rPr lang="en-US" smtClean="0"/>
              <a:pPr/>
              <a:t>6</a:t>
            </a:fld>
            <a:endParaRPr lang="en-US"/>
          </a:p>
        </p:txBody>
      </p:sp>
    </p:spTree>
    <p:extLst>
      <p:ext uri="{BB962C8B-B14F-4D97-AF65-F5344CB8AC3E}">
        <p14:creationId xmlns:p14="http://schemas.microsoft.com/office/powerpoint/2010/main" val="444298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Narrowcasting</a:t>
            </a:r>
            <a:r>
              <a:rPr lang="en-US" dirty="0" smtClean="0"/>
              <a:t> has traditionally been understood as the dissemination of information (usually via Internet, radio, newspaper, or television) to a narrow audience; not to the broader public at-large. Also called </a:t>
            </a:r>
            <a:r>
              <a:rPr lang="en-US" dirty="0" smtClean="0">
                <a:hlinkClick r:id="rId3" tooltip="Niche marketing"/>
              </a:rPr>
              <a:t>niche marketing</a:t>
            </a:r>
            <a:r>
              <a:rPr lang="en-US" dirty="0" smtClean="0"/>
              <a:t> or </a:t>
            </a:r>
            <a:r>
              <a:rPr lang="en-US" dirty="0" smtClean="0">
                <a:hlinkClick r:id="rId4" tooltip="Target marketing"/>
              </a:rPr>
              <a:t>target marketing</a:t>
            </a:r>
            <a:r>
              <a:rPr lang="en-US" dirty="0" smtClean="0"/>
              <a:t>, narrowcasting involves aiming media messages at specific segments of the public defined by values, preferences, demographic attributes, and/or subscription. Narrowcasting is based on the </a:t>
            </a:r>
            <a:r>
              <a:rPr lang="en-US" dirty="0" smtClean="0">
                <a:hlinkClick r:id="rId5" tooltip="Postmodern"/>
              </a:rPr>
              <a:t>postmodern</a:t>
            </a:r>
            <a:r>
              <a:rPr lang="en-US" dirty="0" smtClean="0"/>
              <a:t> idea that </a:t>
            </a:r>
            <a:r>
              <a:rPr lang="en-US" dirty="0" smtClean="0">
                <a:hlinkClick r:id="rId6" tooltip="Mass audience"/>
              </a:rPr>
              <a:t>mass audiences</a:t>
            </a:r>
            <a:r>
              <a:rPr lang="en-US" dirty="0" smtClean="0"/>
              <a:t> do not exist.</a:t>
            </a:r>
            <a:endParaRPr lang="en-US" dirty="0"/>
          </a:p>
        </p:txBody>
      </p:sp>
      <p:sp>
        <p:nvSpPr>
          <p:cNvPr id="4" name="Slide Number Placeholder 3"/>
          <p:cNvSpPr>
            <a:spLocks noGrp="1"/>
          </p:cNvSpPr>
          <p:nvPr>
            <p:ph type="sldNum" sz="quarter" idx="10"/>
          </p:nvPr>
        </p:nvSpPr>
        <p:spPr/>
        <p:txBody>
          <a:bodyPr/>
          <a:lstStyle/>
          <a:p>
            <a:fld id="{27B968C2-4BBA-F54B-BF8D-578F58770B7E}" type="slidenum">
              <a:rPr lang="en-US" smtClean="0"/>
              <a:pPr/>
              <a:t>9</a:t>
            </a:fld>
            <a:endParaRPr lang="en-US"/>
          </a:p>
        </p:txBody>
      </p:sp>
    </p:spTree>
    <p:extLst>
      <p:ext uri="{BB962C8B-B14F-4D97-AF65-F5344CB8AC3E}">
        <p14:creationId xmlns:p14="http://schemas.microsoft.com/office/powerpoint/2010/main" val="32743146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Online content provider </a:t>
            </a:r>
            <a:r>
              <a:rPr lang="en-US" dirty="0" smtClean="0">
                <a:hlinkClick r:id="rId3"/>
              </a:rPr>
              <a:t>Netflix</a:t>
            </a:r>
            <a:r>
              <a:rPr lang="en-US" dirty="0" smtClean="0"/>
              <a:t> is able to support seamless global service by partnering with Amazon Web Services (AWS) for services and delivery of content. AWS enables Netflix to quickly deploy thousands of servers and terabytes of storage within minutes. Users can stream Netflix shows and movies from anywhere in the world, including on the web, on tablets, or on mobile devices such as </a:t>
            </a:r>
            <a:r>
              <a:rPr lang="en-US" dirty="0" err="1" smtClean="0"/>
              <a:t>iPhones</a:t>
            </a:r>
            <a:r>
              <a:rPr lang="en-US" dirty="0" smtClean="0"/>
              <a:t>.</a:t>
            </a:r>
            <a:endParaRPr lang="en-US" dirty="0"/>
          </a:p>
        </p:txBody>
      </p:sp>
      <p:sp>
        <p:nvSpPr>
          <p:cNvPr id="4" name="Slide Number Placeholder 3"/>
          <p:cNvSpPr>
            <a:spLocks noGrp="1"/>
          </p:cNvSpPr>
          <p:nvPr>
            <p:ph type="sldNum" sz="quarter" idx="10"/>
          </p:nvPr>
        </p:nvSpPr>
        <p:spPr/>
        <p:txBody>
          <a:bodyPr/>
          <a:lstStyle/>
          <a:p>
            <a:fld id="{27B968C2-4BBA-F54B-BF8D-578F58770B7E}" type="slidenum">
              <a:rPr lang="en-US" smtClean="0"/>
              <a:pPr/>
              <a:t>11</a:t>
            </a:fld>
            <a:endParaRPr lang="en-US"/>
          </a:p>
        </p:txBody>
      </p:sp>
    </p:spTree>
    <p:extLst>
      <p:ext uri="{BB962C8B-B14F-4D97-AF65-F5344CB8AC3E}">
        <p14:creationId xmlns:p14="http://schemas.microsoft.com/office/powerpoint/2010/main" val="16806757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12</a:t>
            </a:fld>
            <a:endParaRPr lang="en-US"/>
          </a:p>
        </p:txBody>
      </p:sp>
    </p:spTree>
    <p:extLst>
      <p:ext uri="{BB962C8B-B14F-4D97-AF65-F5344CB8AC3E}">
        <p14:creationId xmlns:p14="http://schemas.microsoft.com/office/powerpoint/2010/main" val="3821173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14</a:t>
            </a:fld>
            <a:endParaRPr lang="en-US"/>
          </a:p>
        </p:txBody>
      </p:sp>
    </p:spTree>
    <p:extLst>
      <p:ext uri="{BB962C8B-B14F-4D97-AF65-F5344CB8AC3E}">
        <p14:creationId xmlns:p14="http://schemas.microsoft.com/office/powerpoint/2010/main" val="30900420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16</a:t>
            </a:fld>
            <a:endParaRPr lang="en-US"/>
          </a:p>
        </p:txBody>
      </p:sp>
    </p:spTree>
    <p:extLst>
      <p:ext uri="{BB962C8B-B14F-4D97-AF65-F5344CB8AC3E}">
        <p14:creationId xmlns:p14="http://schemas.microsoft.com/office/powerpoint/2010/main" val="3027132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D6F30-B90C-4B8B-A9EC-5A92029B9428}" type="datetimeFigureOut">
              <a:rPr lang="en-US" smtClean="0"/>
              <a:pPr/>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7D6F30-B90C-4B8B-A9EC-5A92029B9428}" type="datetimeFigureOut">
              <a:rPr lang="en-US" smtClean="0"/>
              <a:pPr/>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7D6F30-B90C-4B8B-A9EC-5A92029B9428}" type="datetimeFigureOut">
              <a:rPr lang="en-US" smtClean="0"/>
              <a:pPr/>
              <a:t>4/5/2016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7D6F30-B90C-4B8B-A9EC-5A92029B9428}" type="datetimeFigureOut">
              <a:rPr lang="en-US" smtClean="0"/>
              <a:pPr/>
              <a:t>4/5/2016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D6F30-B90C-4B8B-A9EC-5A92029B9428}" type="datetimeFigureOut">
              <a:rPr lang="en-US" smtClean="0"/>
              <a:pPr/>
              <a:t>4/5/2016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D6F30-B90C-4B8B-A9EC-5A92029B9428}" type="datetimeFigureOut">
              <a:rPr lang="en-US" smtClean="0"/>
              <a:pPr/>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D6F30-B90C-4B8B-A9EC-5A92029B9428}" type="datetimeFigureOut">
              <a:rPr lang="en-US" smtClean="0"/>
              <a:pPr/>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7D6F30-B90C-4B8B-A9EC-5A92029B9428}" type="datetimeFigureOut">
              <a:rPr lang="en-US" smtClean="0"/>
              <a:pPr/>
              <a:t>4/5/2016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D53A5C-B3A1-4E2F-B4D5-E63C5F0DD6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www.youtube.com/watch?v=nKIu9yen5nc"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1.jpeg"/><Relationship Id="rId7" Type="http://schemas.openxmlformats.org/officeDocument/2006/relationships/diagramColors" Target="../diagrams/colors5.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 Id="rId9"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42899" y="838200"/>
            <a:ext cx="8267701" cy="5334000"/>
          </a:xfrm>
        </p:spPr>
        <p:txBody>
          <a:bodyPr anchor="t">
            <a:normAutofit fontScale="90000"/>
          </a:bodyPr>
          <a:lstStyle/>
          <a:p>
            <a:pPr>
              <a:defRPr/>
            </a:pPr>
            <a:r>
              <a:rPr lang="en-US" sz="7333" b="1" cap="all" spc="200" dirty="0" smtClean="0">
                <a:solidFill>
                  <a:srgbClr val="FF0000"/>
                </a:solidFill>
                <a:latin typeface="Helvetica Neue"/>
                <a:cs typeface="Helvetica Neue"/>
              </a:rPr>
              <a:t>PLEASE SIT WITH YOUR groups</a:t>
            </a:r>
            <a:r>
              <a:rPr lang="en-US" sz="8400" b="1" cap="all" spc="200" dirty="0" smtClean="0">
                <a:solidFill>
                  <a:srgbClr val="FF0000"/>
                </a:solidFill>
                <a:latin typeface="Helvetica Neue"/>
                <a:cs typeface="Helvetica Neue"/>
              </a:rPr>
              <a:t/>
            </a:r>
            <a:br>
              <a:rPr lang="en-US" sz="8400" b="1" cap="all" spc="200" dirty="0" smtClean="0">
                <a:solidFill>
                  <a:srgbClr val="FF0000"/>
                </a:solidFill>
                <a:latin typeface="Helvetica Neue"/>
                <a:cs typeface="Helvetica Neue"/>
              </a:rPr>
            </a:br>
            <a:r>
              <a:rPr lang="en-US" sz="8400" b="1" cap="all" spc="200" dirty="0" smtClean="0">
                <a:solidFill>
                  <a:srgbClr val="FF0000"/>
                </a:solidFill>
                <a:latin typeface="Helvetica Neue"/>
                <a:cs typeface="Helvetica Neue"/>
              </a:rPr>
              <a:t/>
            </a:r>
            <a:br>
              <a:rPr lang="en-US" sz="8400" b="1" cap="all" spc="200" dirty="0" smtClean="0">
                <a:solidFill>
                  <a:srgbClr val="FF0000"/>
                </a:solidFill>
                <a:latin typeface="Helvetica Neue"/>
                <a:cs typeface="Helvetica Neue"/>
              </a:rPr>
            </a:br>
            <a:r>
              <a:rPr lang="en-US" sz="4800" b="1" dirty="0" smtClean="0">
                <a:solidFill>
                  <a:srgbClr val="000000"/>
                </a:solidFill>
              </a:rPr>
              <a:t>Please submit your </a:t>
            </a:r>
            <a:br>
              <a:rPr lang="en-US" sz="4800" b="1" dirty="0" smtClean="0">
                <a:solidFill>
                  <a:srgbClr val="000000"/>
                </a:solidFill>
              </a:rPr>
            </a:br>
            <a:r>
              <a:rPr lang="en-US" sz="4800" b="1" dirty="0" smtClean="0">
                <a:solidFill>
                  <a:srgbClr val="000000"/>
                </a:solidFill>
              </a:rPr>
              <a:t>Reading Summary and Learn IT Assignment #2 </a:t>
            </a:r>
            <a:br>
              <a:rPr lang="en-US" sz="4800" b="1" dirty="0" smtClean="0">
                <a:solidFill>
                  <a:srgbClr val="000000"/>
                </a:solidFill>
              </a:rPr>
            </a:br>
            <a:r>
              <a:rPr lang="en-US" sz="8400" b="1" cap="all" spc="200" dirty="0" smtClean="0">
                <a:solidFill>
                  <a:srgbClr val="FF0000"/>
                </a:solidFill>
                <a:latin typeface="Helvetica Neue"/>
                <a:cs typeface="Helvetica Neue"/>
              </a:rPr>
              <a:t/>
            </a:r>
            <a:br>
              <a:rPr lang="en-US" sz="8400" b="1" cap="all" spc="200" dirty="0" smtClean="0">
                <a:solidFill>
                  <a:srgbClr val="FF0000"/>
                </a:solidFill>
                <a:latin typeface="Helvetica Neue"/>
                <a:cs typeface="Helvetica Neue"/>
              </a:rPr>
            </a:br>
            <a:r>
              <a:rPr lang="en-US" sz="8400" b="1" cap="all" spc="200" dirty="0" smtClean="0">
                <a:solidFill>
                  <a:srgbClr val="FF0000"/>
                </a:solidFill>
                <a:latin typeface="Helvetica Neue"/>
                <a:cs typeface="Helvetica Neue"/>
              </a:rPr>
              <a:t/>
            </a:r>
            <a:br>
              <a:rPr lang="en-US" sz="8400" b="1" cap="all" spc="200" dirty="0" smtClean="0">
                <a:solidFill>
                  <a:srgbClr val="FF0000"/>
                </a:solidFill>
                <a:latin typeface="Helvetica Neue"/>
                <a:cs typeface="Helvetica Neue"/>
              </a:rPr>
            </a:br>
            <a:r>
              <a:rPr lang="en-US" sz="8400" b="1" cap="all" spc="200" dirty="0" smtClean="0">
                <a:solidFill>
                  <a:srgbClr val="FF0000"/>
                </a:solidFill>
                <a:latin typeface="Helvetica Neue"/>
                <a:cs typeface="Helvetica Neue"/>
              </a:rPr>
              <a:t/>
            </a:r>
            <a:br>
              <a:rPr lang="en-US" sz="8400" b="1" cap="all" spc="200" dirty="0" smtClean="0">
                <a:solidFill>
                  <a:srgbClr val="FF0000"/>
                </a:solidFill>
                <a:latin typeface="Helvetica Neue"/>
                <a:cs typeface="Helvetica Neue"/>
              </a:rPr>
            </a:b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endParaRPr lang="en-US" spc="200" dirty="0">
              <a:solidFill>
                <a:srgbClr val="000000"/>
              </a:solidFill>
              <a:latin typeface="Helvetica Neue"/>
              <a:cs typeface="Helvetica Neue"/>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0000"/>
                </a:solidFill>
              </a:rPr>
              <a:t>The Cloud</a:t>
            </a:r>
          </a:p>
        </p:txBody>
      </p:sp>
      <p:sp>
        <p:nvSpPr>
          <p:cNvPr id="3" name="Content Placeholder 2"/>
          <p:cNvSpPr>
            <a:spLocks noGrp="1"/>
          </p:cNvSpPr>
          <p:nvPr>
            <p:ph idx="1"/>
          </p:nvPr>
        </p:nvSpPr>
        <p:spPr>
          <a:xfrm>
            <a:off x="457200" y="1341437"/>
            <a:ext cx="8229600" cy="4525963"/>
          </a:xfrm>
        </p:spPr>
        <p:txBody>
          <a:bodyPr/>
          <a:lstStyle/>
          <a:p>
            <a:r>
              <a:rPr lang="en-US" dirty="0" smtClean="0"/>
              <a:t>What is it?</a:t>
            </a:r>
          </a:p>
          <a:p>
            <a:r>
              <a:rPr lang="en-US" dirty="0" smtClean="0"/>
              <a:t>Why is it new? </a:t>
            </a:r>
          </a:p>
          <a:p>
            <a:r>
              <a:rPr lang="en-US" dirty="0" smtClean="0"/>
              <a:t>Why is it not new?</a:t>
            </a:r>
          </a:p>
        </p:txBody>
      </p:sp>
      <p:pic>
        <p:nvPicPr>
          <p:cNvPr id="1026" name="Picture 2" descr="C:\Users\David\AppData\Local\Microsoft\Windows\Temporary Internet Files\Content.IE5\AIGT901B\MP90044359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239095"/>
            <a:ext cx="9143999" cy="362434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28600" y="5638800"/>
            <a:ext cx="5486400" cy="954107"/>
          </a:xfrm>
          <a:prstGeom prst="rect">
            <a:avLst/>
          </a:prstGeom>
          <a:noFill/>
        </p:spPr>
        <p:txBody>
          <a:bodyPr wrap="square" rtlCol="0">
            <a:spAutoFit/>
          </a:bodyPr>
          <a:lstStyle/>
          <a:p>
            <a:r>
              <a:rPr lang="en-US" sz="2800" b="1" dirty="0" smtClean="0"/>
              <a:t>What business models are enabled by the cloud?</a:t>
            </a:r>
            <a:endParaRPr lang="en-US" sz="2800" b="1" dirty="0"/>
          </a:p>
        </p:txBody>
      </p:sp>
    </p:spTree>
    <p:extLst>
      <p:ext uri="{BB962C8B-B14F-4D97-AF65-F5344CB8AC3E}">
        <p14:creationId xmlns:p14="http://schemas.microsoft.com/office/powerpoint/2010/main" val="15606270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Comparing Two </a:t>
            </a:r>
            <a:br>
              <a:rPr lang="en-US" dirty="0" smtClean="0">
                <a:solidFill>
                  <a:srgbClr val="FF0000"/>
                </a:solidFill>
              </a:rPr>
            </a:br>
            <a:r>
              <a:rPr lang="en-US" dirty="0" smtClean="0">
                <a:solidFill>
                  <a:srgbClr val="FF0000"/>
                </a:solidFill>
              </a:rPr>
              <a:t>Internet-Enabled Models</a:t>
            </a:r>
            <a:endParaRPr lang="en-US"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54485783"/>
              </p:ext>
            </p:extLst>
          </p:nvPr>
        </p:nvGraphicFramePr>
        <p:xfrm>
          <a:off x="457200" y="1676400"/>
          <a:ext cx="8229600" cy="31241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ontent Placeholder 2"/>
          <p:cNvSpPr txBox="1">
            <a:spLocks/>
          </p:cNvSpPr>
          <p:nvPr/>
        </p:nvSpPr>
        <p:spPr>
          <a:xfrm>
            <a:off x="457200" y="4419600"/>
            <a:ext cx="3810000" cy="2438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dirty="0" smtClean="0">
                <a:solidFill>
                  <a:srgbClr val="000000"/>
                </a:solidFill>
              </a:rPr>
              <a:t>B2B</a:t>
            </a:r>
          </a:p>
          <a:p>
            <a:r>
              <a:rPr lang="en-US" sz="2800" dirty="0" smtClean="0">
                <a:solidFill>
                  <a:srgbClr val="000000"/>
                </a:solidFill>
              </a:rPr>
              <a:t>Electronic Data Interchange</a:t>
            </a:r>
          </a:p>
          <a:p>
            <a:endParaRPr lang="en-US" sz="2800" dirty="0" smtClean="0">
              <a:solidFill>
                <a:srgbClr val="000000"/>
              </a:solidFill>
            </a:endParaRPr>
          </a:p>
          <a:p>
            <a:endParaRPr lang="en-US" sz="2800" dirty="0" smtClean="0">
              <a:solidFill>
                <a:schemeClr val="bg1"/>
              </a:solidFill>
            </a:endParaRPr>
          </a:p>
          <a:p>
            <a:endParaRPr lang="en-US" sz="2800" dirty="0" smtClean="0">
              <a:solidFill>
                <a:schemeClr val="bg1"/>
              </a:solidFill>
            </a:endParaRPr>
          </a:p>
          <a:p>
            <a:endParaRPr lang="en-US" sz="2800" dirty="0">
              <a:solidFill>
                <a:schemeClr val="bg1"/>
              </a:solidFill>
            </a:endParaRPr>
          </a:p>
        </p:txBody>
      </p:sp>
      <p:sp>
        <p:nvSpPr>
          <p:cNvPr id="8" name="Content Placeholder 2"/>
          <p:cNvSpPr txBox="1">
            <a:spLocks/>
          </p:cNvSpPr>
          <p:nvPr/>
        </p:nvSpPr>
        <p:spPr>
          <a:xfrm>
            <a:off x="5181600" y="4419600"/>
            <a:ext cx="3810000" cy="2438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dirty="0" smtClean="0">
                <a:solidFill>
                  <a:srgbClr val="000000"/>
                </a:solidFill>
              </a:rPr>
              <a:t>Amazon.com</a:t>
            </a:r>
          </a:p>
          <a:p>
            <a:r>
              <a:rPr lang="en-US" sz="2800" dirty="0" smtClean="0">
                <a:solidFill>
                  <a:srgbClr val="000000"/>
                </a:solidFill>
              </a:rPr>
              <a:t>Netflix</a:t>
            </a:r>
          </a:p>
          <a:p>
            <a:r>
              <a:rPr lang="en-US" sz="2800" dirty="0" err="1" smtClean="0">
                <a:solidFill>
                  <a:srgbClr val="000000"/>
                </a:solidFill>
              </a:rPr>
              <a:t>Dropbox</a:t>
            </a:r>
            <a:endParaRPr lang="en-US" sz="2800" dirty="0" smtClean="0">
              <a:solidFill>
                <a:srgbClr val="000000"/>
              </a:solidFill>
            </a:endParaRPr>
          </a:p>
          <a:p>
            <a:endParaRPr lang="en-US" sz="2800" dirty="0" smtClean="0">
              <a:solidFill>
                <a:srgbClr val="000000"/>
              </a:solidFill>
            </a:endParaRPr>
          </a:p>
          <a:p>
            <a:endParaRPr lang="en-US" sz="2800" dirty="0">
              <a:solidFill>
                <a:schemeClr val="bg1"/>
              </a:solidFill>
            </a:endParaRPr>
          </a:p>
        </p:txBody>
      </p:sp>
    </p:spTree>
    <p:extLst>
      <p:ext uri="{BB962C8B-B14F-4D97-AF65-F5344CB8AC3E}">
        <p14:creationId xmlns:p14="http://schemas.microsoft.com/office/powerpoint/2010/main" val="11185980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42899" y="1143000"/>
            <a:ext cx="8801101" cy="4419600"/>
          </a:xfrm>
        </p:spPr>
        <p:txBody>
          <a:bodyPr anchor="t">
            <a:normAutofit/>
          </a:bodyPr>
          <a:lstStyle/>
          <a:p>
            <a:pPr algn="l">
              <a:defRPr/>
            </a:pPr>
            <a:r>
              <a:rPr lang="en-US" sz="3600" spc="200" dirty="0" smtClean="0">
                <a:solidFill>
                  <a:srgbClr val="595959"/>
                </a:solidFill>
                <a:latin typeface="Helvetica Neue"/>
                <a:cs typeface="Helvetica Neue"/>
              </a:rPr>
              <a:t>Breakout Session + Discussion</a:t>
            </a:r>
            <a:r>
              <a:rPr lang="en-US" spc="200" dirty="0" smtClean="0">
                <a:solidFill>
                  <a:srgbClr val="595959"/>
                </a:solidFill>
                <a:latin typeface="Helvetica Neue"/>
                <a:cs typeface="Helvetica Neue"/>
              </a:rPr>
              <a:t>:</a:t>
            </a:r>
            <a:r>
              <a:rPr lang="en-US" sz="3600" spc="200" dirty="0" smtClean="0">
                <a:solidFill>
                  <a:srgbClr val="595959"/>
                </a:solidFill>
                <a:latin typeface="Helvetica Neue"/>
                <a:cs typeface="Helvetica Neue"/>
              </a:rPr>
              <a:t> </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r>
              <a:rPr lang="en-US" spc="200" dirty="0" smtClean="0">
                <a:solidFill>
                  <a:srgbClr val="000000"/>
                </a:solidFill>
                <a:latin typeface="Helvetica Neue"/>
                <a:cs typeface="Helvetica Neue"/>
              </a:rPr>
              <a:t>Business Models around Digital Content</a:t>
            </a:r>
            <a:br>
              <a:rPr lang="en-US" spc="200" dirty="0" smtClean="0">
                <a:solidFill>
                  <a:srgbClr val="000000"/>
                </a:solidFill>
                <a:latin typeface="Helvetica Neue"/>
                <a:cs typeface="Helvetica Neue"/>
              </a:rPr>
            </a:br>
            <a:r>
              <a:rPr lang="en-US" sz="8400" b="1" cap="all" spc="200" dirty="0" err="1" smtClean="0">
                <a:solidFill>
                  <a:srgbClr val="FF0000"/>
                </a:solidFill>
                <a:latin typeface="Helvetica Neue"/>
                <a:cs typeface="Helvetica Neue"/>
              </a:rPr>
              <a:t>radiohead</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r>
              <a:rPr lang="en-US" spc="200" dirty="0" smtClean="0">
                <a:solidFill>
                  <a:srgbClr val="000000"/>
                </a:solidFill>
                <a:latin typeface="Helvetica Neue"/>
                <a:cs typeface="Helvetica Neue"/>
              </a:rPr>
              <a:t>Music at your own price</a:t>
            </a:r>
            <a:endParaRPr lang="en-US" spc="200" dirty="0">
              <a:solidFill>
                <a:srgbClr val="000000"/>
              </a:solidFill>
              <a:latin typeface="Helvetica Neue"/>
              <a:cs typeface="Helvetica Neue"/>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1"/>
          <p:cNvSpPr>
            <a:spLocks noGrp="1" noChangeArrowheads="1"/>
          </p:cNvSpPr>
          <p:nvPr>
            <p:ph type="title"/>
          </p:nvPr>
        </p:nvSpPr>
        <p:spPr>
          <a:xfrm>
            <a:off x="152400" y="-76200"/>
            <a:ext cx="7619999" cy="7239000"/>
          </a:xfrm>
        </p:spPr>
        <p:txBody>
          <a:bodyPr>
            <a:noAutofit/>
          </a:bodyPr>
          <a:lstStyle/>
          <a:p>
            <a:pPr algn="l"/>
            <a:r>
              <a:rPr lang="en-US" sz="2000" b="1" dirty="0" smtClean="0">
                <a:solidFill>
                  <a:srgbClr val="FF0000"/>
                </a:solidFill>
              </a:rPr>
              <a:t>RADIOHEAD</a:t>
            </a:r>
            <a:r>
              <a:rPr lang="en-US" sz="2000" b="1" dirty="0" smtClean="0"/>
              <a:t/>
            </a:r>
            <a:br>
              <a:rPr lang="en-US" sz="2000" b="1" dirty="0" smtClean="0"/>
            </a:br>
            <a:r>
              <a:rPr lang="en-US" sz="2000" dirty="0" smtClean="0"/>
              <a:t>In groups, discuss the following questions </a:t>
            </a:r>
            <a:br>
              <a:rPr lang="en-US" sz="2000" dirty="0" smtClean="0"/>
            </a:br>
            <a:r>
              <a:rPr lang="en-US" sz="2000" dirty="0" smtClean="0"/>
              <a:t>(think back to the ideas in Christensen’s </a:t>
            </a:r>
            <a:br>
              <a:rPr lang="en-US" sz="2000" dirty="0" smtClean="0"/>
            </a:br>
            <a:r>
              <a:rPr lang="en-US" sz="2000" dirty="0" smtClean="0"/>
              <a:t>"Meeting the challenge of disruptive change”):</a:t>
            </a:r>
            <a:br>
              <a:rPr lang="en-US" sz="2000" dirty="0" smtClean="0"/>
            </a:br>
            <a:r>
              <a:rPr lang="en-US" sz="2000" dirty="0" smtClean="0"/>
              <a:t/>
            </a:r>
            <a:br>
              <a:rPr lang="en-US" sz="2000" dirty="0" smtClean="0"/>
            </a:br>
            <a:r>
              <a:rPr lang="en-US" sz="2000" dirty="0" smtClean="0"/>
              <a:t>-  How did Radiohead sell their album “In Rainbows”? </a:t>
            </a:r>
            <a:br>
              <a:rPr lang="en-US" sz="2000" dirty="0" smtClean="0"/>
            </a:br>
            <a:r>
              <a:rPr lang="en-US" sz="2000" dirty="0" smtClean="0"/>
              <a:t>Was it successful? What problems could this create for other artists?</a:t>
            </a:r>
            <a:br>
              <a:rPr lang="en-US" sz="2000" dirty="0" smtClean="0"/>
            </a:br>
            <a:r>
              <a:rPr lang="en-US" sz="2000" dirty="0" smtClean="0"/>
              <a:t/>
            </a:r>
            <a:br>
              <a:rPr lang="en-US" sz="2000" dirty="0" smtClean="0"/>
            </a:br>
            <a:r>
              <a:rPr lang="en-US" sz="2000" dirty="0" smtClean="0"/>
              <a:t>-  How have other musicians responded to the concept of FREE?</a:t>
            </a:r>
            <a:br>
              <a:rPr lang="en-US" sz="2000" dirty="0" smtClean="0"/>
            </a:br>
            <a:r>
              <a:rPr lang="en-US" sz="2000" dirty="0" smtClean="0"/>
              <a:t/>
            </a:r>
            <a:br>
              <a:rPr lang="en-US" sz="2000" dirty="0" smtClean="0"/>
            </a:br>
            <a:r>
              <a:rPr lang="en-US" sz="2000" dirty="0" smtClean="0"/>
              <a:t>-  What examples can you provide of musicians finding new opportunities or creating new business models using digital platforms?</a:t>
            </a:r>
            <a:br>
              <a:rPr lang="en-US" sz="2000" dirty="0" smtClean="0"/>
            </a:br>
            <a:r>
              <a:rPr lang="en-US" sz="2000" dirty="0" smtClean="0"/>
              <a:t/>
            </a:r>
            <a:br>
              <a:rPr lang="en-US" sz="2000" dirty="0" smtClean="0"/>
            </a:br>
            <a:r>
              <a:rPr lang="en-US" sz="2000" dirty="0" smtClean="0"/>
              <a:t>-  Compare the disruptive effects of digital content in the music and book publishing industries. What are the similarities and differences?</a:t>
            </a:r>
            <a:br>
              <a:rPr lang="en-US" sz="2000" dirty="0" smtClean="0"/>
            </a:br>
            <a:r>
              <a:rPr lang="en-US" sz="2000" dirty="0" smtClean="0"/>
              <a:t/>
            </a:r>
            <a:br>
              <a:rPr lang="en-US" sz="2000" dirty="0" smtClean="0"/>
            </a:br>
            <a:r>
              <a:rPr lang="en-US" sz="2000" dirty="0" smtClean="0"/>
              <a:t>-  What “signals of change” did Amazon respond to in creating the Kindle?</a:t>
            </a:r>
            <a:br>
              <a:rPr lang="en-US" sz="2000" dirty="0" smtClean="0"/>
            </a:br>
            <a:r>
              <a:rPr lang="en-US" sz="2000" dirty="0" smtClean="0"/>
              <a:t/>
            </a:r>
            <a:br>
              <a:rPr lang="en-US" sz="2000" dirty="0" smtClean="0"/>
            </a:br>
            <a:r>
              <a:rPr lang="en-US" sz="2000" dirty="0" smtClean="0"/>
              <a:t>-  Why do you think it was more difficult for the record labels to respond to their own “signals of change?” </a:t>
            </a:r>
            <a:br>
              <a:rPr lang="en-US" sz="2000" dirty="0" smtClean="0"/>
            </a:br>
            <a:endParaRPr lang="en-US" sz="2000" b="1" dirty="0"/>
          </a:p>
        </p:txBody>
      </p:sp>
      <p:sp>
        <p:nvSpPr>
          <p:cNvPr id="293891" name="TextBox 3"/>
          <p:cNvSpPr txBox="1">
            <a:spLocks noChangeArrowheads="1"/>
          </p:cNvSpPr>
          <p:nvPr/>
        </p:nvSpPr>
        <p:spPr bwMode="auto">
          <a:xfrm>
            <a:off x="5410275" y="-3352800"/>
            <a:ext cx="3276079" cy="24718492"/>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42899" y="838200"/>
            <a:ext cx="8801101" cy="4482123"/>
          </a:xfrm>
        </p:spPr>
        <p:txBody>
          <a:bodyPr anchor="t">
            <a:normAutofit fontScale="90000"/>
          </a:bodyPr>
          <a:lstStyle/>
          <a:p>
            <a:pPr algn="l">
              <a:defRPr/>
            </a:pPr>
            <a:r>
              <a:rPr lang="en-US" sz="3600" spc="200" dirty="0" smtClean="0">
                <a:solidFill>
                  <a:srgbClr val="595959"/>
                </a:solidFill>
                <a:latin typeface="Helvetica Neue"/>
                <a:cs typeface="Helvetica Neue"/>
              </a:rPr>
              <a:t>Breakout Session + Discussion</a:t>
            </a:r>
            <a:r>
              <a:rPr lang="en-US" spc="200" dirty="0" smtClean="0">
                <a:solidFill>
                  <a:srgbClr val="595959"/>
                </a:solidFill>
                <a:latin typeface="Helvetica Neue"/>
                <a:cs typeface="Helvetica Neue"/>
              </a:rPr>
              <a:t>:</a:t>
            </a:r>
            <a:r>
              <a:rPr lang="en-US" sz="3600" spc="200" dirty="0" smtClean="0">
                <a:solidFill>
                  <a:srgbClr val="595959"/>
                </a:solidFill>
                <a:latin typeface="Helvetica Neue"/>
                <a:cs typeface="Helvetica Neue"/>
              </a:rPr>
              <a:t> </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r>
              <a:rPr lang="en-US" spc="200" dirty="0" smtClean="0">
                <a:solidFill>
                  <a:srgbClr val="000000"/>
                </a:solidFill>
                <a:latin typeface="Helvetica Neue"/>
                <a:cs typeface="Helvetica Neue"/>
              </a:rPr>
              <a:t>Business Models around Digital Content</a:t>
            </a:r>
            <a:r>
              <a:rPr lang="en-US" sz="8400" b="1" cap="all" spc="200" dirty="0" smtClean="0">
                <a:solidFill>
                  <a:srgbClr val="FF0000"/>
                </a:solidFill>
                <a:latin typeface="Helvetica Neue"/>
                <a:cs typeface="Helvetica Neue"/>
              </a:rPr>
              <a:t/>
            </a:r>
            <a:br>
              <a:rPr lang="en-US" sz="8400" b="1" cap="all" spc="200" dirty="0" smtClean="0">
                <a:solidFill>
                  <a:srgbClr val="FF0000"/>
                </a:solidFill>
                <a:latin typeface="Helvetica Neue"/>
                <a:cs typeface="Helvetica Neue"/>
              </a:rPr>
            </a:br>
            <a:r>
              <a:rPr lang="en-US" sz="4444" b="1" dirty="0" smtClean="0">
                <a:solidFill>
                  <a:srgbClr val="FF0000"/>
                </a:solidFill>
                <a:latin typeface="Helvetica Neue"/>
                <a:cs typeface="Helvetica Neue"/>
              </a:rPr>
              <a:t>In the Next Industrial Revolution, </a:t>
            </a:r>
            <a:r>
              <a:rPr lang="en-US" sz="4800" b="1" dirty="0" smtClean="0">
                <a:latin typeface="Helvetica Neue"/>
                <a:cs typeface="Helvetica Neue"/>
              </a:rPr>
              <a:t/>
            </a:r>
            <a:br>
              <a:rPr lang="en-US" sz="4800" b="1" dirty="0" smtClean="0">
                <a:latin typeface="Helvetica Neue"/>
                <a:cs typeface="Helvetica Neue"/>
              </a:rPr>
            </a:br>
            <a:r>
              <a:rPr lang="en-US" sz="4889" b="1" cap="all" spc="200" dirty="0" smtClean="0">
                <a:solidFill>
                  <a:srgbClr val="FF0000"/>
                </a:solidFill>
                <a:latin typeface="Helvetica Neue"/>
                <a:cs typeface="Helvetica Neue"/>
              </a:rPr>
              <a:t>Atoms are the New Bits</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endParaRPr lang="en-US" spc="200" dirty="0">
              <a:solidFill>
                <a:srgbClr val="000000"/>
              </a:solidFill>
              <a:latin typeface="Helvetica Neue"/>
              <a:cs typeface="Helvetica Neue"/>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1"/>
          <p:cNvSpPr>
            <a:spLocks noGrp="1" noChangeArrowheads="1"/>
          </p:cNvSpPr>
          <p:nvPr>
            <p:ph type="title"/>
          </p:nvPr>
        </p:nvSpPr>
        <p:spPr>
          <a:xfrm>
            <a:off x="152400" y="-76200"/>
            <a:ext cx="7619999" cy="7239000"/>
          </a:xfrm>
        </p:spPr>
        <p:txBody>
          <a:bodyPr>
            <a:noAutofit/>
          </a:bodyPr>
          <a:lstStyle/>
          <a:p>
            <a:pPr algn="l"/>
            <a:r>
              <a:rPr lang="en-US" sz="2400" b="1" dirty="0" smtClean="0">
                <a:solidFill>
                  <a:srgbClr val="FF0000"/>
                </a:solidFill>
              </a:rPr>
              <a:t>In the Next Industrial Revolution, </a:t>
            </a:r>
            <a:br>
              <a:rPr lang="en-US" sz="2400" b="1" dirty="0" smtClean="0">
                <a:solidFill>
                  <a:srgbClr val="FF0000"/>
                </a:solidFill>
              </a:rPr>
            </a:br>
            <a:r>
              <a:rPr lang="en-US" sz="2400" b="1" dirty="0" smtClean="0">
                <a:solidFill>
                  <a:srgbClr val="FF0000"/>
                </a:solidFill>
              </a:rPr>
              <a:t>Atoms Are the New Bits</a:t>
            </a:r>
            <a:r>
              <a:rPr lang="en-US" sz="2000" b="1" dirty="0" smtClean="0"/>
              <a:t/>
            </a:r>
            <a:br>
              <a:rPr lang="en-US" sz="2000" b="1" dirty="0" smtClean="0"/>
            </a:br>
            <a:r>
              <a:rPr lang="en-US" sz="2000" b="1" dirty="0" smtClean="0"/>
              <a:t/>
            </a:r>
            <a:br>
              <a:rPr lang="en-US" sz="2000" b="1" dirty="0" smtClean="0"/>
            </a:br>
            <a:r>
              <a:rPr lang="en-US" sz="2000" dirty="0" smtClean="0"/>
              <a:t>In groups, discuss the following questions:</a:t>
            </a:r>
            <a:br>
              <a:rPr lang="en-US" sz="2000" dirty="0" smtClean="0"/>
            </a:br>
            <a:r>
              <a:rPr lang="en-US" sz="2000" dirty="0" smtClean="0"/>
              <a:t/>
            </a:r>
            <a:br>
              <a:rPr lang="en-US" sz="2000" dirty="0" smtClean="0"/>
            </a:br>
            <a:r>
              <a:rPr lang="en-US" sz="2000" dirty="0" smtClean="0"/>
              <a:t>-  How has digital production and manufacturing changed business models?</a:t>
            </a:r>
            <a:br>
              <a:rPr lang="en-US" sz="2000" dirty="0" smtClean="0"/>
            </a:br>
            <a:r>
              <a:rPr lang="en-US" sz="2000" dirty="0" smtClean="0"/>
              <a:t/>
            </a:r>
            <a:br>
              <a:rPr lang="en-US" sz="2000" dirty="0" smtClean="0"/>
            </a:br>
            <a:r>
              <a:rPr lang="en-US" sz="2000" dirty="0" smtClean="0"/>
              <a:t>-  How does this change traditional concepts of organizational boundaries?</a:t>
            </a:r>
            <a:br>
              <a:rPr lang="en-US" sz="2000" dirty="0" smtClean="0"/>
            </a:br>
            <a:r>
              <a:rPr lang="en-US" sz="2000" dirty="0" smtClean="0"/>
              <a:t/>
            </a:r>
            <a:br>
              <a:rPr lang="en-US" sz="2000" dirty="0" smtClean="0"/>
            </a:br>
            <a:r>
              <a:rPr lang="en-US" sz="2000" dirty="0" smtClean="0"/>
              <a:t>-  What industries could be positively or negatively impacted by this change?</a:t>
            </a:r>
            <a:br>
              <a:rPr lang="en-US" sz="2000" dirty="0" smtClean="0"/>
            </a:br>
            <a:r>
              <a:rPr lang="en-US" sz="2000" dirty="0" smtClean="0"/>
              <a:t/>
            </a:r>
            <a:br>
              <a:rPr lang="en-US" sz="2000" dirty="0" smtClean="0"/>
            </a:br>
            <a:r>
              <a:rPr lang="en-US" sz="2000" dirty="0" smtClean="0"/>
              <a:t>-  Is this a disruptive technology?  Why or why not?</a:t>
            </a:r>
            <a:br>
              <a:rPr lang="en-US" sz="2000" dirty="0" smtClean="0"/>
            </a:br>
            <a:r>
              <a:rPr lang="en-US" sz="2000" dirty="0" smtClean="0"/>
              <a:t/>
            </a:r>
            <a:br>
              <a:rPr lang="en-US" sz="2000" dirty="0" smtClean="0"/>
            </a:br>
            <a:r>
              <a:rPr lang="en-US" sz="2000" dirty="0" smtClean="0"/>
              <a:t>-  How does this reflect a “Flatter” world?</a:t>
            </a:r>
            <a:endParaRPr lang="en-US" sz="2000" b="1" dirty="0"/>
          </a:p>
        </p:txBody>
      </p:sp>
      <p:sp>
        <p:nvSpPr>
          <p:cNvPr id="293891" name="TextBox 3"/>
          <p:cNvSpPr txBox="1">
            <a:spLocks noChangeArrowheads="1"/>
          </p:cNvSpPr>
          <p:nvPr/>
        </p:nvSpPr>
        <p:spPr bwMode="auto">
          <a:xfrm>
            <a:off x="5410275" y="-3352800"/>
            <a:ext cx="3276079" cy="24718492"/>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42899" y="1143000"/>
            <a:ext cx="7218577" cy="3418498"/>
          </a:xfrm>
        </p:spPr>
        <p:txBody>
          <a:bodyPr anchor="t">
            <a:normAutofit fontScale="90000"/>
          </a:bodyPr>
          <a:lstStyle/>
          <a:p>
            <a:pPr algn="l">
              <a:defRPr/>
            </a:pPr>
            <a:r>
              <a:rPr lang="en-US" sz="3600" spc="200" dirty="0" smtClean="0">
                <a:solidFill>
                  <a:srgbClr val="595959"/>
                </a:solidFill>
                <a:latin typeface="Helvetica Neue"/>
                <a:cs typeface="Helvetica Neue"/>
              </a:rPr>
              <a:t>Discussion:</a:t>
            </a:r>
            <a:br>
              <a:rPr lang="en-US" sz="3600" spc="200" dirty="0" smtClean="0">
                <a:solidFill>
                  <a:srgbClr val="595959"/>
                </a:solidFill>
                <a:latin typeface="Helvetica Neue"/>
                <a:cs typeface="Helvetica Neue"/>
              </a:rPr>
            </a:br>
            <a:r>
              <a:rPr lang="en-US" sz="3600" spc="200" dirty="0">
                <a:solidFill>
                  <a:srgbClr val="000000"/>
                </a:solidFill>
                <a:latin typeface="Helvetica Neue"/>
                <a:cs typeface="Helvetica Neue"/>
              </a:rPr>
              <a:t>Learn IT </a:t>
            </a:r>
            <a:r>
              <a:rPr lang="en-US" sz="3600" spc="200" dirty="0" smtClean="0">
                <a:solidFill>
                  <a:srgbClr val="000000"/>
                </a:solidFill>
                <a:latin typeface="Helvetica Neue"/>
                <a:cs typeface="Helvetica Neue"/>
              </a:rPr>
              <a:t>#2</a:t>
            </a:r>
            <a:r>
              <a:rPr lang="en-US" sz="3600" spc="200" dirty="0" smtClean="0">
                <a:solidFill>
                  <a:srgbClr val="595959"/>
                </a:solidFill>
                <a:latin typeface="Helvetica Neue"/>
                <a:cs typeface="Helvetica Neue"/>
              </a:rPr>
              <a:t> </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r>
              <a:rPr lang="en-US" sz="8400" b="1" cap="all" spc="200" dirty="0" smtClean="0">
                <a:solidFill>
                  <a:srgbClr val="FF0000"/>
                </a:solidFill>
                <a:latin typeface="Helvetica Neue"/>
                <a:cs typeface="Helvetica Neue"/>
              </a:rPr>
              <a:t>1 hour of code</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endParaRPr lang="en-US" spc="200" dirty="0">
              <a:solidFill>
                <a:srgbClr val="000000"/>
              </a:solidFill>
              <a:latin typeface="Helvetica Neue"/>
              <a:cs typeface="Helvetica Neue"/>
            </a:endParaRPr>
          </a:p>
        </p:txBody>
      </p:sp>
    </p:spTree>
    <p:extLst>
      <p:ext uri="{BB962C8B-B14F-4D97-AF65-F5344CB8AC3E}">
        <p14:creationId xmlns:p14="http://schemas.microsoft.com/office/powerpoint/2010/main" val="12466207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1"/>
          <p:cNvSpPr>
            <a:spLocks noGrp="1" noChangeArrowheads="1"/>
          </p:cNvSpPr>
          <p:nvPr>
            <p:ph type="title"/>
          </p:nvPr>
        </p:nvSpPr>
        <p:spPr>
          <a:xfrm>
            <a:off x="152400" y="1371600"/>
            <a:ext cx="7619999" cy="4343400"/>
          </a:xfrm>
        </p:spPr>
        <p:txBody>
          <a:bodyPr>
            <a:noAutofit/>
          </a:bodyPr>
          <a:lstStyle/>
          <a:p>
            <a:pPr algn="l"/>
            <a:r>
              <a:rPr lang="en-US" sz="2800" b="1" dirty="0" smtClean="0">
                <a:solidFill>
                  <a:srgbClr val="FF0000"/>
                </a:solidFill>
              </a:rPr>
              <a:t>ONE HOUR OF CODE </a:t>
            </a:r>
            <a:r>
              <a:rPr lang="en-US" sz="2000" b="1" dirty="0" smtClean="0">
                <a:solidFill>
                  <a:srgbClr val="FF0000"/>
                </a:solidFill>
              </a:rPr>
              <a:t/>
            </a:r>
            <a:br>
              <a:rPr lang="en-US" sz="2000" b="1" dirty="0" smtClean="0">
                <a:solidFill>
                  <a:srgbClr val="FF0000"/>
                </a:solidFill>
              </a:rPr>
            </a:br>
            <a:r>
              <a:rPr lang="en-US" sz="2000" b="1" dirty="0">
                <a:solidFill>
                  <a:srgbClr val="FF0000"/>
                </a:solidFill>
              </a:rPr>
              <a:t/>
            </a:r>
            <a:br>
              <a:rPr lang="en-US" sz="2000" b="1" dirty="0">
                <a:solidFill>
                  <a:srgbClr val="FF0000"/>
                </a:solidFill>
              </a:rPr>
            </a:br>
            <a:r>
              <a:rPr lang="en-US" sz="2000" dirty="0" smtClean="0"/>
              <a:t>1.  Has your view of computer programming changed after completing an hour of code?</a:t>
            </a:r>
            <a:br>
              <a:rPr lang="en-US" sz="2000" dirty="0" smtClean="0"/>
            </a:br>
            <a:r>
              <a:rPr lang="en-US" sz="2000" dirty="0" smtClean="0"/>
              <a:t/>
            </a:r>
            <a:br>
              <a:rPr lang="en-US" sz="2000" dirty="0" smtClean="0"/>
            </a:br>
            <a:r>
              <a:rPr lang="en-US" sz="2000" dirty="0" smtClean="0"/>
              <a:t>2.  Some people say that every student should learn to code. Do you agree or disagree?</a:t>
            </a:r>
            <a:br>
              <a:rPr lang="en-US" sz="2000" dirty="0" smtClean="0"/>
            </a:br>
            <a:r>
              <a:rPr lang="en-US" sz="2000" dirty="0" smtClean="0"/>
              <a:t/>
            </a:r>
            <a:br>
              <a:rPr lang="en-US" sz="2000" dirty="0" smtClean="0"/>
            </a:br>
            <a:r>
              <a:rPr lang="en-US" sz="2000" dirty="0" smtClean="0"/>
              <a:t>3.  What are 3 key things you learned?</a:t>
            </a:r>
            <a:br>
              <a:rPr lang="en-US" sz="2000" dirty="0" smtClean="0"/>
            </a:br>
            <a:r>
              <a:rPr lang="en-US" sz="2000" dirty="0" smtClean="0"/>
              <a:t/>
            </a:r>
            <a:br>
              <a:rPr lang="en-US" sz="2000" dirty="0" smtClean="0"/>
            </a:br>
            <a:r>
              <a:rPr lang="en-US" sz="2000" dirty="0" smtClean="0"/>
              <a:t>4.  Are you likely to use this resource again? Would you recommend it to others? Why or why not</a:t>
            </a:r>
            <a:r>
              <a:rPr lang="en-US" sz="2000" dirty="0" smtClean="0"/>
              <a:t>?</a:t>
            </a:r>
            <a:br>
              <a:rPr lang="en-US" sz="2000" dirty="0" smtClean="0"/>
            </a:br>
            <a:r>
              <a:rPr lang="en-US" sz="2000" dirty="0"/>
              <a:t/>
            </a:r>
            <a:br>
              <a:rPr lang="en-US" sz="2000" dirty="0"/>
            </a:br>
            <a:endParaRPr lang="en-US" sz="2000" dirty="0" smtClean="0">
              <a:solidFill>
                <a:srgbClr val="000000"/>
              </a:solidFill>
            </a:endParaRPr>
          </a:p>
        </p:txBody>
      </p:sp>
      <p:sp>
        <p:nvSpPr>
          <p:cNvPr id="293891" name="TextBox 3"/>
          <p:cNvSpPr txBox="1">
            <a:spLocks noChangeArrowheads="1"/>
          </p:cNvSpPr>
          <p:nvPr/>
        </p:nvSpPr>
        <p:spPr bwMode="auto">
          <a:xfrm>
            <a:off x="5410275" y="-3200177"/>
            <a:ext cx="3276079" cy="24718492"/>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
        <p:nvSpPr>
          <p:cNvPr id="2" name="Rectangle 1"/>
          <p:cNvSpPr>
            <a:spLocks noChangeArrowheads="1"/>
          </p:cNvSpPr>
          <p:nvPr/>
        </p:nvSpPr>
        <p:spPr bwMode="auto">
          <a:xfrm>
            <a:off x="152400" y="5712769"/>
            <a:ext cx="6781800"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1155CC"/>
                </a:solidFill>
                <a:effectLst/>
                <a:latin typeface="Calibri" panose="020F0502020204030204" pitchFamily="34" charset="0"/>
                <a:hlinkClick r:id="rId2"/>
              </a:rPr>
              <a:t>https://www.youtube.com/watch?v=nKIu9yen5nc</a:t>
            </a:r>
            <a:r>
              <a:rPr kumimoji="0" lang="en-US" altLang="en-US" sz="1400" b="0" i="0" u="none" strike="noStrike" cap="none" normalizeH="0" baseline="0" smtClean="0">
                <a:ln>
                  <a:noFill/>
                </a:ln>
                <a:solidFill>
                  <a:schemeClr val="tx1"/>
                </a:solidFill>
                <a:effectLst/>
              </a:rPr>
              <a:t> </a:t>
            </a:r>
            <a:endParaRPr kumimoji="0" lang="en-US" altLang="en-US" sz="4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17973514"/>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610600" cy="6324601"/>
          </a:xfrm>
        </p:spPr>
        <p:txBody>
          <a:bodyPr>
            <a:normAutofit/>
          </a:bodyPr>
          <a:lstStyle/>
          <a:p>
            <a:pPr algn="l"/>
            <a:r>
              <a:rPr lang="en-US" sz="3200" b="1" dirty="0" smtClean="0">
                <a:solidFill>
                  <a:srgbClr val="000000"/>
                </a:solidFill>
              </a:rPr>
              <a:t>Next Week:</a:t>
            </a:r>
            <a:r>
              <a:rPr lang="en-US" sz="3200" b="1" dirty="0" smtClean="0">
                <a:solidFill>
                  <a:srgbClr val="FF0000"/>
                </a:solidFill>
              </a:rPr>
              <a:t>  Case #2 Open Innovation at Siemens</a:t>
            </a:r>
            <a:br>
              <a:rPr lang="en-US" sz="3200" b="1" dirty="0" smtClean="0">
                <a:solidFill>
                  <a:srgbClr val="FF0000"/>
                </a:solidFill>
              </a:rPr>
            </a:br>
            <a:r>
              <a:rPr lang="en-US" sz="2800" b="1" dirty="0" smtClean="0">
                <a:solidFill>
                  <a:srgbClr val="FF0000"/>
                </a:solidFill>
              </a:rPr>
              <a:t/>
            </a:r>
            <a:br>
              <a:rPr lang="en-US" sz="2800" b="1" dirty="0" smtClean="0">
                <a:solidFill>
                  <a:srgbClr val="FF0000"/>
                </a:solidFill>
              </a:rPr>
            </a:br>
            <a:r>
              <a:rPr lang="en-US" sz="2800" dirty="0" smtClean="0"/>
              <a:t>See the course blog for format + questions</a:t>
            </a:r>
            <a:br>
              <a:rPr lang="en-US" sz="2800" dirty="0" smtClean="0"/>
            </a:br>
            <a:r>
              <a:rPr lang="en-US" sz="2800" dirty="0" smtClean="0"/>
              <a:t/>
            </a:r>
            <a:br>
              <a:rPr lang="en-US" sz="2800" dirty="0" smtClean="0"/>
            </a:br>
            <a:r>
              <a:rPr lang="en-US" sz="2000" dirty="0" smtClean="0"/>
              <a:t>1. If </a:t>
            </a:r>
            <a:r>
              <a:rPr lang="en-US" sz="2000" dirty="0"/>
              <a:t>you were in charge of open innovation at Siemens, what metrics would you use to measure your success? </a:t>
            </a:r>
            <a:r>
              <a:rPr lang="en-US" sz="2000" dirty="0" smtClean="0"/>
              <a:t>Which </a:t>
            </a:r>
            <a:r>
              <a:rPr lang="en-US" sz="2000" dirty="0"/>
              <a:t>metrics would you favor if you were a Siemens board member</a:t>
            </a:r>
            <a:r>
              <a:rPr lang="en-US" sz="2000" dirty="0" smtClean="0"/>
              <a:t>.</a:t>
            </a:r>
            <a:br>
              <a:rPr lang="en-US" sz="2000" dirty="0" smtClean="0"/>
            </a:br>
            <a:r>
              <a:rPr lang="en-US" sz="2000" dirty="0"/>
              <a:t/>
            </a:r>
            <a:br>
              <a:rPr lang="en-US" sz="2000" dirty="0"/>
            </a:br>
            <a:r>
              <a:rPr lang="en-US" sz="2000" dirty="0" smtClean="0"/>
              <a:t>2. What </a:t>
            </a:r>
            <a:r>
              <a:rPr lang="en-US" sz="2000" dirty="0"/>
              <a:t>do you think Siemens should do next? Are there specific open innovation initiatives that should be changed, dropped, or retained</a:t>
            </a:r>
            <a:r>
              <a:rPr lang="en-US" sz="2000" dirty="0" smtClean="0"/>
              <a:t>?</a:t>
            </a:r>
            <a:br>
              <a:rPr lang="en-US" sz="2000" dirty="0" smtClean="0"/>
            </a:br>
            <a:r>
              <a:rPr lang="en-US" sz="2000" dirty="0"/>
              <a:t/>
            </a:r>
            <a:br>
              <a:rPr lang="en-US" sz="2000" dirty="0"/>
            </a:br>
            <a:r>
              <a:rPr lang="en-US" sz="2000" dirty="0" smtClean="0"/>
              <a:t>3. Using </a:t>
            </a:r>
            <a:r>
              <a:rPr lang="en-US" sz="2000" dirty="0"/>
              <a:t>the Siemens case as an example of pros and cons of open innovation, what should a company consider if it is considering doing something similar?</a:t>
            </a:r>
            <a:br>
              <a:rPr lang="en-US" sz="2000" dirty="0"/>
            </a:br>
            <a:endParaRPr lang="en-US" sz="2667" dirty="0">
              <a:solidFill>
                <a:srgbClr val="000000"/>
              </a:solidFill>
            </a:endParaRPr>
          </a:p>
        </p:txBody>
      </p:sp>
    </p:spTree>
    <p:extLst>
      <p:ext uri="{BB962C8B-B14F-4D97-AF65-F5344CB8AC3E}">
        <p14:creationId xmlns:p14="http://schemas.microsoft.com/office/powerpoint/2010/main" val="15888685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3505199"/>
          </a:xfrm>
        </p:spPr>
        <p:txBody>
          <a:bodyPr>
            <a:normAutofit fontScale="90000"/>
          </a:bodyPr>
          <a:lstStyle/>
          <a:p>
            <a:r>
              <a:rPr lang="en-US" sz="6667" b="1" dirty="0" smtClean="0">
                <a:solidFill>
                  <a:srgbClr val="FF0000"/>
                </a:solidFill>
              </a:rPr>
              <a:t>MIS 5302</a:t>
            </a:r>
            <a:r>
              <a:rPr lang="en-US" dirty="0" smtClean="0">
                <a:solidFill>
                  <a:srgbClr val="000000"/>
                </a:solidFill>
              </a:rPr>
              <a:t/>
            </a:r>
            <a:br>
              <a:rPr lang="en-US" dirty="0" smtClean="0">
                <a:solidFill>
                  <a:srgbClr val="000000"/>
                </a:solidFill>
              </a:rPr>
            </a:br>
            <a:r>
              <a:rPr lang="en-US" dirty="0" smtClean="0">
                <a:solidFill>
                  <a:srgbClr val="000000"/>
                </a:solidFill>
              </a:rPr>
              <a:t>Managing Technology and Systems</a:t>
            </a:r>
            <a:br>
              <a:rPr lang="en-US" dirty="0" smtClean="0">
                <a:solidFill>
                  <a:srgbClr val="000000"/>
                </a:solidFill>
              </a:rPr>
            </a:br>
            <a:r>
              <a:rPr lang="en-US" dirty="0" smtClean="0">
                <a:solidFill>
                  <a:srgbClr val="000000"/>
                </a:solidFill>
              </a:rPr>
              <a:t/>
            </a:r>
            <a:br>
              <a:rPr lang="en-US" dirty="0" smtClean="0">
                <a:solidFill>
                  <a:srgbClr val="000000"/>
                </a:solidFill>
              </a:rPr>
            </a:br>
            <a:r>
              <a:rPr lang="en-US" dirty="0" smtClean="0">
                <a:solidFill>
                  <a:srgbClr val="000000"/>
                </a:solidFill>
              </a:rPr>
              <a:t>Week 4</a:t>
            </a:r>
            <a:br>
              <a:rPr lang="en-US" dirty="0" smtClean="0">
                <a:solidFill>
                  <a:srgbClr val="000000"/>
                </a:solidFill>
              </a:rPr>
            </a:br>
            <a:endParaRPr lang="en-US" sz="2667" dirty="0">
              <a:solidFill>
                <a:srgbClr val="000000"/>
              </a:solidFill>
            </a:endParaRPr>
          </a:p>
        </p:txBody>
      </p:sp>
    </p:spTree>
    <p:extLst>
      <p:ext uri="{BB962C8B-B14F-4D97-AF65-F5344CB8AC3E}">
        <p14:creationId xmlns:p14="http://schemas.microsoft.com/office/powerpoint/2010/main" val="27365813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1"/>
          <p:cNvSpPr>
            <a:spLocks noGrp="1" noChangeArrowheads="1"/>
          </p:cNvSpPr>
          <p:nvPr>
            <p:ph type="title"/>
          </p:nvPr>
        </p:nvSpPr>
        <p:spPr>
          <a:xfrm>
            <a:off x="401747" y="2209801"/>
            <a:ext cx="6989654" cy="4648200"/>
          </a:xfrm>
        </p:spPr>
        <p:txBody>
          <a:bodyPr>
            <a:normAutofit/>
          </a:bodyPr>
          <a:lstStyle/>
          <a:p>
            <a:pPr lvl="0" algn="l"/>
            <a:r>
              <a:rPr lang="en-US" sz="6000" dirty="0" smtClean="0"/>
              <a:t>What did you learn this week?</a:t>
            </a:r>
            <a:r>
              <a:rPr lang="en-US" sz="3556" dirty="0" smtClean="0"/>
              <a:t/>
            </a:r>
            <a:br>
              <a:rPr lang="en-US" sz="3556" dirty="0" smtClean="0"/>
            </a:br>
            <a:r>
              <a:rPr lang="en-US" b="1" dirty="0" smtClean="0">
                <a:solidFill>
                  <a:srgbClr val="FF0000"/>
                </a:solidFill>
              </a:rPr>
              <a:t/>
            </a:r>
            <a:br>
              <a:rPr lang="en-US" b="1" dirty="0" smtClean="0">
                <a:solidFill>
                  <a:srgbClr val="FF0000"/>
                </a:solidFill>
              </a:rPr>
            </a:br>
            <a:r>
              <a:rPr lang="en-US" b="1" dirty="0" smtClean="0">
                <a:solidFill>
                  <a:srgbClr val="FF0000"/>
                </a:solidFill>
              </a:rPr>
              <a:t/>
            </a:r>
            <a:br>
              <a:rPr lang="en-US" b="1" dirty="0" smtClean="0">
                <a:solidFill>
                  <a:srgbClr val="FF0000"/>
                </a:solidFill>
              </a:rPr>
            </a:br>
            <a:endParaRPr lang="en-US" dirty="0" smtClean="0">
              <a:solidFill>
                <a:srgbClr val="000000"/>
              </a:solidFill>
            </a:endParaRPr>
          </a:p>
        </p:txBody>
      </p:sp>
      <p:sp>
        <p:nvSpPr>
          <p:cNvPr id="293891" name="TextBox 3"/>
          <p:cNvSpPr txBox="1">
            <a:spLocks noChangeArrowheads="1"/>
          </p:cNvSpPr>
          <p:nvPr/>
        </p:nvSpPr>
        <p:spPr bwMode="auto">
          <a:xfrm>
            <a:off x="5410275" y="-3200177"/>
            <a:ext cx="3276079" cy="24718492"/>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8229600" cy="6324601"/>
          </a:xfrm>
        </p:spPr>
        <p:txBody>
          <a:bodyPr>
            <a:normAutofit fontScale="90000"/>
          </a:bodyPr>
          <a:lstStyle/>
          <a:p>
            <a:pPr algn="l"/>
            <a:r>
              <a:rPr lang="en-US" dirty="0" smtClean="0">
                <a:solidFill>
                  <a:srgbClr val="000000"/>
                </a:solidFill>
              </a:rPr>
              <a:t/>
            </a:r>
            <a:br>
              <a:rPr lang="en-US" dirty="0" smtClean="0">
                <a:solidFill>
                  <a:srgbClr val="000000"/>
                </a:solidFill>
              </a:rPr>
            </a:br>
            <a:r>
              <a:rPr lang="en-US" sz="3600" b="1" dirty="0" smtClean="0">
                <a:solidFill>
                  <a:srgbClr val="000000"/>
                </a:solidFill>
              </a:rPr>
              <a:t>Discussion : </a:t>
            </a:r>
            <a:r>
              <a:rPr lang="en-US" sz="4000" b="1" dirty="0" smtClean="0">
                <a:solidFill>
                  <a:srgbClr val="FF0000"/>
                </a:solidFill>
              </a:rPr>
              <a:t>Weekly Reading Summary</a:t>
            </a:r>
            <a:r>
              <a:rPr lang="en-US" sz="2800" b="1" dirty="0" smtClean="0"/>
              <a:t/>
            </a:r>
            <a:br>
              <a:rPr lang="en-US" sz="2800" b="1" dirty="0" smtClean="0"/>
            </a:br>
            <a:r>
              <a:rPr lang="en-US" sz="2800" dirty="0" smtClean="0"/>
              <a:t> </a:t>
            </a:r>
            <a:r>
              <a:rPr lang="en-US" sz="2400" b="1" dirty="0" smtClean="0"/>
              <a:t/>
            </a:r>
            <a:br>
              <a:rPr lang="en-US" sz="2400" b="1" dirty="0" smtClean="0"/>
            </a:br>
            <a:r>
              <a:rPr lang="en-US" sz="2400" b="1" dirty="0" smtClean="0"/>
              <a:t/>
            </a:r>
            <a:br>
              <a:rPr lang="en-US" sz="2400" b="1" dirty="0" smtClean="0"/>
            </a:br>
            <a:r>
              <a:rPr lang="en-US" sz="2400" b="1" dirty="0" smtClean="0"/>
              <a:t>1.  </a:t>
            </a:r>
            <a:r>
              <a:rPr lang="en-US" sz="2400" b="1" dirty="0" smtClean="0">
                <a:solidFill>
                  <a:srgbClr val="FF0000"/>
                </a:solidFill>
              </a:rPr>
              <a:t>One key point you took from each assigned reading</a:t>
            </a:r>
            <a:r>
              <a:rPr lang="en-US" sz="2400" b="1" dirty="0" smtClean="0"/>
              <a:t>, including the case/assignment: one sentence per reading.</a:t>
            </a:r>
            <a:br>
              <a:rPr lang="en-US" sz="2400" b="1" dirty="0" smtClean="0"/>
            </a:br>
            <a:r>
              <a:rPr lang="en-US" sz="2400" b="1" dirty="0" smtClean="0"/>
              <a:t/>
            </a:r>
            <a:br>
              <a:rPr lang="en-US" sz="2400" b="1" dirty="0" smtClean="0"/>
            </a:br>
            <a:r>
              <a:rPr lang="en-US" sz="2400" b="1" dirty="0" smtClean="0"/>
              <a:t>2.  </a:t>
            </a:r>
            <a:r>
              <a:rPr lang="en-US" sz="2400" b="1" dirty="0" smtClean="0">
                <a:solidFill>
                  <a:srgbClr val="FF0000"/>
                </a:solidFill>
              </a:rPr>
              <a:t>One key point you learned from the readings as a whole</a:t>
            </a:r>
            <a:r>
              <a:rPr lang="en-US" sz="2400" b="1" dirty="0" smtClean="0"/>
              <a:t>: one sentence maximum.</a:t>
            </a:r>
            <a:br>
              <a:rPr lang="en-US" sz="2400" b="1" dirty="0" smtClean="0"/>
            </a:br>
            <a:r>
              <a:rPr lang="en-US" sz="2400" b="1" dirty="0" smtClean="0"/>
              <a:t/>
            </a:r>
            <a:br>
              <a:rPr lang="en-US" sz="2400" b="1" dirty="0" smtClean="0"/>
            </a:br>
            <a:r>
              <a:rPr lang="en-US" sz="2400" b="1" dirty="0" smtClean="0"/>
              <a:t>3.  </a:t>
            </a:r>
            <a:r>
              <a:rPr lang="en-US" sz="2400" b="1" dirty="0" smtClean="0">
                <a:solidFill>
                  <a:srgbClr val="FF0000"/>
                </a:solidFill>
              </a:rPr>
              <a:t>One discussion question </a:t>
            </a:r>
            <a:r>
              <a:rPr lang="en-US" sz="2400" b="1" dirty="0" smtClean="0"/>
              <a:t>that you would ask your fellow classmates: one sentence maximum.</a:t>
            </a:r>
            <a:br>
              <a:rPr lang="en-US" sz="2400" b="1" dirty="0" smtClean="0"/>
            </a:br>
            <a:r>
              <a:rPr lang="en-US" sz="2400" b="1" dirty="0" smtClean="0"/>
              <a:t/>
            </a:r>
            <a:br>
              <a:rPr lang="en-US" sz="2400" b="1" dirty="0" smtClean="0"/>
            </a:br>
            <a:r>
              <a:rPr lang="en-US" sz="2400" dirty="0" smtClean="0"/>
              <a:t> </a:t>
            </a:r>
            <a:r>
              <a:rPr lang="en-US" sz="2400" b="1" dirty="0" smtClean="0"/>
              <a:t/>
            </a:r>
            <a:br>
              <a:rPr lang="en-US" sz="2400" b="1" dirty="0" smtClean="0"/>
            </a:br>
            <a:r>
              <a:rPr lang="en-US" sz="2400" b="1" dirty="0" smtClean="0"/>
              <a:t/>
            </a:r>
            <a:br>
              <a:rPr lang="en-US" sz="2400" b="1" dirty="0" smtClean="0"/>
            </a:br>
            <a:r>
              <a:rPr lang="en-US" sz="2800" dirty="0" smtClean="0"/>
              <a:t/>
            </a:r>
            <a:br>
              <a:rPr lang="en-US" sz="2800" dirty="0" smtClean="0"/>
            </a:br>
            <a:endParaRPr lang="en-US" sz="2667" dirty="0">
              <a:solidFill>
                <a:srgbClr val="000000"/>
              </a:solidFill>
            </a:endParaRPr>
          </a:p>
        </p:txBody>
      </p:sp>
    </p:spTree>
    <p:extLst>
      <p:ext uri="{BB962C8B-B14F-4D97-AF65-F5344CB8AC3E}">
        <p14:creationId xmlns:p14="http://schemas.microsoft.com/office/powerpoint/2010/main" val="27365813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42899" y="2130425"/>
            <a:ext cx="8801101" cy="3418498"/>
          </a:xfrm>
        </p:spPr>
        <p:txBody>
          <a:bodyPr anchor="t">
            <a:normAutofit fontScale="90000"/>
          </a:bodyPr>
          <a:lstStyle/>
          <a:p>
            <a:pPr algn="l">
              <a:defRPr/>
            </a:pPr>
            <a:r>
              <a:rPr lang="en-US" sz="3600" spc="200" dirty="0" smtClean="0">
                <a:solidFill>
                  <a:srgbClr val="595959"/>
                </a:solidFill>
                <a:latin typeface="Helvetica Neue"/>
                <a:cs typeface="Helvetica Neue"/>
              </a:rPr>
              <a:t>Class Discussion</a:t>
            </a:r>
            <a:r>
              <a:rPr lang="en-US" spc="200" dirty="0" smtClean="0">
                <a:solidFill>
                  <a:srgbClr val="595959"/>
                </a:solidFill>
                <a:latin typeface="Helvetica Neue"/>
                <a:cs typeface="Helvetica Neue"/>
              </a:rPr>
              <a:t>:</a:t>
            </a:r>
            <a:r>
              <a:rPr lang="en-US" sz="3600" spc="200" dirty="0" smtClean="0">
                <a:solidFill>
                  <a:srgbClr val="595959"/>
                </a:solidFill>
                <a:latin typeface="Helvetica Neue"/>
                <a:cs typeface="Helvetica Neue"/>
              </a:rPr>
              <a:t> </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r>
              <a:rPr lang="en-US" spc="200" dirty="0" smtClean="0">
                <a:solidFill>
                  <a:srgbClr val="000000"/>
                </a:solidFill>
                <a:latin typeface="Helvetica Neue"/>
                <a:cs typeface="Helvetica Neue"/>
              </a:rPr>
              <a:t>Network Enabled  </a:t>
            </a:r>
            <a:r>
              <a:rPr lang="en-US" sz="7333" b="1" cap="all" spc="200" dirty="0" smtClean="0">
                <a:solidFill>
                  <a:srgbClr val="FF0000"/>
                </a:solidFill>
                <a:latin typeface="Helvetica Neue"/>
                <a:cs typeface="Helvetica Neue"/>
              </a:rPr>
              <a:t>Business models</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endParaRPr lang="en-US" spc="200" dirty="0">
              <a:solidFill>
                <a:srgbClr val="000000"/>
              </a:solidFill>
              <a:latin typeface="Helvetica Neue"/>
              <a:cs typeface="Helvetica Neue"/>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Evolution of Interactivity</a:t>
            </a:r>
            <a:endParaRPr lang="en-US" dirty="0">
              <a:solidFill>
                <a:srgbClr val="FF0000"/>
              </a:solidFill>
            </a:endParaRPr>
          </a:p>
        </p:txBody>
      </p:sp>
      <p:graphicFrame>
        <p:nvGraphicFramePr>
          <p:cNvPr id="11" name="Content Placeholder 3"/>
          <p:cNvGraphicFramePr>
            <a:graphicFrameLocks noGrp="1"/>
          </p:cNvGraphicFramePr>
          <p:nvPr>
            <p:ph idx="1"/>
            <p:extLst>
              <p:ext uri="{D42A27DB-BD31-4B8C-83A1-F6EECF244321}">
                <p14:modId xmlns:p14="http://schemas.microsoft.com/office/powerpoint/2010/main" val="211575159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Box 13"/>
          <p:cNvSpPr txBox="1"/>
          <p:nvPr/>
        </p:nvSpPr>
        <p:spPr>
          <a:xfrm>
            <a:off x="7086600" y="4800600"/>
            <a:ext cx="755335" cy="1569660"/>
          </a:xfrm>
          <a:prstGeom prst="rect">
            <a:avLst/>
          </a:prstGeom>
          <a:noFill/>
        </p:spPr>
        <p:txBody>
          <a:bodyPr wrap="none" rtlCol="0">
            <a:spAutoFit/>
          </a:bodyPr>
          <a:lstStyle/>
          <a:p>
            <a:r>
              <a:rPr lang="en-US" sz="9600" b="1" dirty="0" smtClean="0">
                <a:solidFill>
                  <a:schemeClr val="bg1"/>
                </a:solidFill>
              </a:rPr>
              <a:t>?</a:t>
            </a:r>
            <a:endParaRPr lang="en-US" sz="5400" b="1" dirty="0">
              <a:solidFill>
                <a:schemeClr val="bg1"/>
              </a:solidFill>
            </a:endParaRPr>
          </a:p>
        </p:txBody>
      </p:sp>
    </p:spTree>
    <p:extLst>
      <p:ext uri="{BB962C8B-B14F-4D97-AF65-F5344CB8AC3E}">
        <p14:creationId xmlns:p14="http://schemas.microsoft.com/office/powerpoint/2010/main" val="4119107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We’re in the middle of Web </a:t>
            </a:r>
            <a:r>
              <a:rPr lang="en-US" dirty="0">
                <a:solidFill>
                  <a:srgbClr val="FF0000"/>
                </a:solidFill>
              </a:rPr>
              <a:t>2.0</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86804179"/>
              </p:ext>
            </p:extLst>
          </p:nvPr>
        </p:nvGraphicFramePr>
        <p:xfrm>
          <a:off x="457200" y="19050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72926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What do these all have in common?</a:t>
            </a:r>
            <a:endParaRPr lang="en-US" dirty="0">
              <a:solidFill>
                <a:srgbClr val="FF0000"/>
              </a:solidFill>
            </a:endParaRP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1662056227"/>
              </p:ext>
            </p:extLst>
          </p:nvPr>
        </p:nvGraphicFramePr>
        <p:xfrm>
          <a:off x="228600" y="2133600"/>
          <a:ext cx="38100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p:cNvGraphicFramePr/>
          <p:nvPr>
            <p:extLst>
              <p:ext uri="{D42A27DB-BD31-4B8C-83A1-F6EECF244321}">
                <p14:modId xmlns:p14="http://schemas.microsoft.com/office/powerpoint/2010/main" val="356845897"/>
              </p:ext>
            </p:extLst>
          </p:nvPr>
        </p:nvGraphicFramePr>
        <p:xfrm>
          <a:off x="4343400" y="1066800"/>
          <a:ext cx="4343400" cy="5638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 name="TextBox 2"/>
          <p:cNvSpPr txBox="1"/>
          <p:nvPr/>
        </p:nvSpPr>
        <p:spPr>
          <a:xfrm>
            <a:off x="792598" y="2133600"/>
            <a:ext cx="2712602" cy="584775"/>
          </a:xfrm>
          <a:prstGeom prst="rect">
            <a:avLst/>
          </a:prstGeom>
          <a:noFill/>
        </p:spPr>
        <p:txBody>
          <a:bodyPr wrap="none" rtlCol="0">
            <a:spAutoFit/>
          </a:bodyPr>
          <a:lstStyle/>
          <a:p>
            <a:r>
              <a:rPr lang="en-US" sz="3200" b="1" dirty="0" smtClean="0"/>
              <a:t>“Social Media”</a:t>
            </a:r>
            <a:endParaRPr lang="en-US" sz="3200" b="1" dirty="0"/>
          </a:p>
        </p:txBody>
      </p:sp>
    </p:spTree>
    <p:extLst>
      <p:ext uri="{BB962C8B-B14F-4D97-AF65-F5344CB8AC3E}">
        <p14:creationId xmlns:p14="http://schemas.microsoft.com/office/powerpoint/2010/main" val="830449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avid\AppData\Local\Microsoft\Windows\Temporary Internet Files\Content.IE5\SH998CLI\MP900430673[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782536"/>
            <a:ext cx="2906485" cy="217986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dirty="0">
                <a:solidFill>
                  <a:srgbClr val="FF0000"/>
                </a:solidFill>
              </a:rPr>
              <a:t>What </a:t>
            </a:r>
            <a:r>
              <a:rPr lang="en-US" dirty="0" smtClean="0">
                <a:solidFill>
                  <a:srgbClr val="FF0000"/>
                </a:solidFill>
              </a:rPr>
              <a:t>Web 2.0 means</a:t>
            </a:r>
            <a:endParaRPr lang="en-US"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43369309"/>
              </p:ext>
            </p:extLst>
          </p:nvPr>
        </p:nvGraphicFramePr>
        <p:xfrm>
          <a:off x="3048000" y="1728108"/>
          <a:ext cx="5867400" cy="4724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027" name="Picture 3" descr="C:\Users\David\AppData\Local\Microsoft\Windows\Temporary Internet Files\Content.IE5\VSYJ2A61\MP900443464[1].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0" y="4343400"/>
            <a:ext cx="2906485" cy="193423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35978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Aspect.thmx</Template>
  <TotalTime>2654</TotalTime>
  <Words>625</Words>
  <Application>Microsoft Office PowerPoint</Application>
  <PresentationFormat>On-screen Show (4:3)</PresentationFormat>
  <Paragraphs>96</Paragraphs>
  <Slides>18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Helvetica</vt:lpstr>
      <vt:lpstr>Helvetica Neue</vt:lpstr>
      <vt:lpstr>Office Theme</vt:lpstr>
      <vt:lpstr>PLEASE SIT WITH YOUR groups  Please submit your  Reading Summary and Learn IT Assignment #2      </vt:lpstr>
      <vt:lpstr>MIS 5302 Managing Technology and Systems  Week 4 </vt:lpstr>
      <vt:lpstr>What did you learn this week?   </vt:lpstr>
      <vt:lpstr> Discussion : Weekly Reading Summary    1.  One key point you took from each assigned reading, including the case/assignment: one sentence per reading.  2.  One key point you learned from the readings as a whole: one sentence maximum.  3.  One discussion question that you would ask your fellow classmates: one sentence maximum.      </vt:lpstr>
      <vt:lpstr>Class Discussion:  Network Enabled  Business models </vt:lpstr>
      <vt:lpstr>Evolution of Interactivity</vt:lpstr>
      <vt:lpstr>We’re in the middle of Web 2.0</vt:lpstr>
      <vt:lpstr>What do these all have in common?</vt:lpstr>
      <vt:lpstr>What Web 2.0 means</vt:lpstr>
      <vt:lpstr>The Cloud</vt:lpstr>
      <vt:lpstr>Comparing Two  Internet-Enabled Models</vt:lpstr>
      <vt:lpstr>Breakout Session + Discussion:  Business Models around Digital Content radiohead Music at your own price</vt:lpstr>
      <vt:lpstr>RADIOHEAD In groups, discuss the following questions  (think back to the ideas in Christensen’s  "Meeting the challenge of disruptive change”):  -  How did Radiohead sell their album “In Rainbows”?  Was it successful? What problems could this create for other artists?  -  How have other musicians responded to the concept of FREE?  -  What examples can you provide of musicians finding new opportunities or creating new business models using digital platforms?  -  Compare the disruptive effects of digital content in the music and book publishing industries. What are the similarities and differences?  -  What “signals of change” did Amazon respond to in creating the Kindle?  -  Why do you think it was more difficult for the record labels to respond to their own “signals of change?”  </vt:lpstr>
      <vt:lpstr>Breakout Session + Discussion:  Business Models around Digital Content In the Next Industrial Revolution,  Atoms are the New Bits </vt:lpstr>
      <vt:lpstr>In the Next Industrial Revolution,  Atoms Are the New Bits  In groups, discuss the following questions:  -  How has digital production and manufacturing changed business models?  -  How does this change traditional concepts of organizational boundaries?  -  What industries could be positively or negatively impacted by this change?  -  Is this a disruptive technology?  Why or why not?  -  How does this reflect a “Flatter” world?</vt:lpstr>
      <vt:lpstr>Discussion: Learn IT #2  1 hour of code </vt:lpstr>
      <vt:lpstr>ONE HOUR OF CODE   1.  Has your view of computer programming changed after completing an hour of code?  2.  Some people say that every student should learn to code. Do you agree or disagree?  3.  What are 3 key things you learned?  4.  Are you likely to use this resource again? Would you recommend it to others? Why or why not?  </vt:lpstr>
      <vt:lpstr>Next Week:  Case #2 Open Innovation at Siemens  See the course blog for format + questions  1. If you were in charge of open innovation at Siemens, what metrics would you use to measure your success? Which metrics would you favor if you were a Siemens board member.  2. What do you think Siemens should do next? Are there specific open innovation initiatives that should be changed, dropped, or retained?  3. Using the Siemens case as an example of pros and cons of open innovation, what should a company consider if it is considering doing something similar?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Systems Thinking and Managing Complexity</dc:title>
  <dc:creator>David</dc:creator>
  <cp:lastModifiedBy>MC Martin</cp:lastModifiedBy>
  <cp:revision>65</cp:revision>
  <cp:lastPrinted>2015-04-02T15:59:10Z</cp:lastPrinted>
  <dcterms:created xsi:type="dcterms:W3CDTF">2015-04-08T17:34:08Z</dcterms:created>
  <dcterms:modified xsi:type="dcterms:W3CDTF">2016-04-05T21:48:20Z</dcterms:modified>
</cp:coreProperties>
</file>