
<file path=[Content_Types].xml><?xml version="1.0" encoding="utf-8"?>
<Types xmlns="http://schemas.openxmlformats.org/package/2006/content-types">
  <Override PartName="/ppt/slides/slide18.xml" ContentType="application/vnd.openxmlformats-officedocument.presentationml.slide+xml"/>
  <Override PartName="/ppt/diagrams/drawing2.xml" ContentType="application/vnd.ms-office.drawingml.diagramDrawing+xml"/>
  <Override PartName="/ppt/notesSlides/notesSlide4.xml" ContentType="application/vnd.openxmlformats-officedocument.presentationml.notesSlide+xml"/>
  <Override PartName="/ppt/slides/slide9.xml" ContentType="application/vnd.openxmlformats-officedocument.presentationml.slide+xml"/>
  <Override PartName="/ppt/diagrams/data2.xml" ContentType="application/vnd.openxmlformats-officedocument.drawingml.diagramData+xml"/>
  <Override PartName="/ppt/diagrams/colors5.xml" ContentType="application/vnd.openxmlformats-officedocument.drawingml.diagramColors+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diagrams/colors1.xml" ContentType="application/vnd.openxmlformats-officedocument.drawingml.diagramColors+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diagrams/layout4.xml" ContentType="application/vnd.openxmlformats-officedocument.drawingml.diagramLayout+xml"/>
  <Override PartName="/ppt/diagrams/quickStyle4.xml" ContentType="application/vnd.openxmlformats-officedocument.drawingml.diagramStyle+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docProps/app.xml" ContentType="application/vnd.openxmlformats-officedocument.extended-properties+xml"/>
  <Default Extension="xml" ContentType="application/xml"/>
  <Override PartName="/ppt/diagrams/drawing3.xml" ContentType="application/vnd.ms-office.drawingml.diagramDrawing+xml"/>
  <Override PartName="/ppt/notesSlides/notesSlide5.xml" ContentType="application/vnd.openxmlformats-officedocument.presentationml.notesSlide+xml"/>
  <Override PartName="/ppt/tableStyles.xml" ContentType="application/vnd.openxmlformats-officedocument.presentationml.tableStyles+xml"/>
  <Override PartName="/ppt/diagrams/data3.xml" ContentType="application/vnd.openxmlformats-officedocument.drawingml.diagramData+xml"/>
  <Override PartName="/ppt/diagrams/colors6.xml" ContentType="application/vnd.openxmlformats-officedocument.drawingml.diagramColor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diagrams/colors2.xml" ContentType="application/vnd.openxmlformats-officedocument.drawingml.diagramColors+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diagrams/layout5.xml" ContentType="application/vnd.openxmlformats-officedocument.drawingml.diagramLayout+xml"/>
  <Override PartName="/ppt/slides/slide2.xml" ContentType="application/vnd.openxmlformats-officedocument.presentationml.slide+xml"/>
  <Override PartName="/ppt/diagrams/quickStyle5.xml" ContentType="application/vnd.openxmlformats-officedocument.drawingml.diagramStyle+xml"/>
  <Override PartName="/ppt/diagrams/quickStyle1.xml" ContentType="application/vnd.openxmlformats-officedocument.drawingml.diagramStyle+xml"/>
  <Override PartName="/ppt/slideLayouts/slideLayout2.xml" ContentType="application/vnd.openxmlformats-officedocument.presentationml.slideLayout+xml"/>
  <Override PartName="/ppt/theme/theme3.xml" ContentType="application/vnd.openxmlformats-officedocument.theme+xml"/>
  <Override PartName="/ppt/diagrams/layout1.xml" ContentType="application/vnd.openxmlformats-officedocument.drawingml.diagramLayout+xml"/>
  <Override PartName="/ppt/diagrams/drawing4.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diagrams/colors3.xml" ContentType="application/vnd.openxmlformats-officedocument.drawingml.diagramColors+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diagrams/layout6.xml" ContentType="application/vnd.openxmlformats-officedocument.drawingml.diagramLayout+xml"/>
  <Override PartName="/ppt/slides/slide3.xml" ContentType="application/vnd.openxmlformats-officedocument.presentationml.slide+xml"/>
  <Override PartName="/ppt/diagrams/quickStyle6.xml" ContentType="application/vnd.openxmlformats-officedocument.drawingml.diagramStyle+xml"/>
  <Override PartName="/ppt/diagrams/layout2.xml" ContentType="application/vnd.openxmlformats-officedocument.drawingml.diagramLayout+xml"/>
  <Override PartName="/ppt/diagrams/quickStyle2.xml" ContentType="application/vnd.openxmlformats-officedocument.drawingml.diagramStyle+xml"/>
  <Override PartName="/ppt/slideLayouts/slideLayout3.xml" ContentType="application/vnd.openxmlformats-officedocument.presentationml.slideLayout+xml"/>
  <Override PartName="/ppt/diagrams/drawing5.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drawing1.xml" ContentType="application/vnd.ms-office.drawingml.diagramDrawing+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diagrams/data1.xml" ContentType="application/vnd.openxmlformats-officedocument.drawingml.diagramData+xml"/>
  <Override PartName="/ppt/diagrams/colors4.xml" ContentType="application/vnd.openxmlformats-officedocument.drawingml.diagramColors+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diagrams/layout3.xml" ContentType="application/vnd.openxmlformats-officedocument.drawingml.diagramLayout+xml"/>
  <Override PartName="/ppt/slideLayouts/slideLayout4.xml" ContentType="application/vnd.openxmlformats-officedocument.presentationml.slideLayout+xml"/>
  <Override PartName="/ppt/diagrams/quickStyle3.xml" ContentType="application/vnd.openxmlformats-officedocument.drawingml.diagramStyle+xml"/>
  <Override PartName="/ppt/slideMasters/slideMaster1.xml" ContentType="application/vnd.openxmlformats-officedocument.presentationml.slideMaster+xml"/>
  <Override PartName="/ppt/theme/theme1.xml" ContentType="application/vnd.openxmlformats-officedocument.theme+xml"/>
  <Override PartName="/ppt/diagrams/drawing6.xml" ContentType="application/vnd.ms-office.drawingml.diagramDrawing+xml"/>
  <Override PartName="/ppt/viewProps.xml" ContentType="application/vnd.openxmlformats-officedocument.presentationml.viewProps+xml"/>
  <Default Extension="bin" ContentType="application/vnd.openxmlformats-officedocument.presentationml.printerSettings"/>
  <Override PartName="/ppt/diagrams/data6.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20" r:id="rId1"/>
  </p:sldMasterIdLst>
  <p:notesMasterIdLst>
    <p:notesMasterId r:id="rId20"/>
  </p:notesMasterIdLst>
  <p:handoutMasterIdLst>
    <p:handoutMasterId r:id="rId21"/>
  </p:handoutMasterIdLst>
  <p:sldIdLst>
    <p:sldId id="283" r:id="rId2"/>
    <p:sldId id="257" r:id="rId3"/>
    <p:sldId id="258" r:id="rId4"/>
    <p:sldId id="263" r:id="rId5"/>
    <p:sldId id="298" r:id="rId6"/>
    <p:sldId id="299" r:id="rId7"/>
    <p:sldId id="300" r:id="rId8"/>
    <p:sldId id="301" r:id="rId9"/>
    <p:sldId id="302" r:id="rId10"/>
    <p:sldId id="303" r:id="rId11"/>
    <p:sldId id="304" r:id="rId12"/>
    <p:sldId id="310" r:id="rId13"/>
    <p:sldId id="274" r:id="rId14"/>
    <p:sldId id="313" r:id="rId15"/>
    <p:sldId id="314" r:id="rId16"/>
    <p:sldId id="311" r:id="rId17"/>
    <p:sldId id="264" r:id="rId18"/>
    <p:sldId id="31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frameSlides="1"/>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1298" autoAdjust="0"/>
    <p:restoredTop sz="76159" autoAdjust="0"/>
  </p:normalViewPr>
  <p:slideViewPr>
    <p:cSldViewPr>
      <p:cViewPr varScale="1">
        <p:scale>
          <a:sx n="97" d="100"/>
          <a:sy n="97" d="100"/>
        </p:scale>
        <p:origin x="-2168"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A3BD83-63D4-4F93-A127-AF34DC9A8DA2}" type="doc">
      <dgm:prSet loTypeId="urn:microsoft.com/office/officeart/2005/8/layout/hProcess9" loCatId="process" qsTypeId="urn:microsoft.com/office/officeart/2005/8/quickstyle/simple3" qsCatId="simple" csTypeId="urn:microsoft.com/office/officeart/2005/8/colors/accent1_2" csCatId="accent1" phldr="1"/>
      <dgm:spPr/>
      <dgm:t>
        <a:bodyPr/>
        <a:lstStyle/>
        <a:p>
          <a:endParaRPr lang="en-US"/>
        </a:p>
      </dgm:t>
    </dgm:pt>
    <dgm:pt modelId="{5BA6A9FD-C062-4C5F-8EE0-CCF82BF0B7E5}">
      <dgm:prSet/>
      <dgm:spPr/>
      <dgm:t>
        <a:bodyPr/>
        <a:lstStyle/>
        <a:p>
          <a:pPr rtl="0"/>
          <a:r>
            <a:rPr lang="en-US" dirty="0" smtClean="0"/>
            <a:t>Web 1.0</a:t>
          </a:r>
          <a:endParaRPr lang="en-US" dirty="0"/>
        </a:p>
      </dgm:t>
    </dgm:pt>
    <dgm:pt modelId="{18DFC59F-B0BE-4288-BE68-628B24E288C2}" type="parTrans" cxnId="{8FD435B2-E629-41E8-A61B-04AF891C9BD8}">
      <dgm:prSet/>
      <dgm:spPr/>
      <dgm:t>
        <a:bodyPr/>
        <a:lstStyle/>
        <a:p>
          <a:endParaRPr lang="en-US"/>
        </a:p>
      </dgm:t>
    </dgm:pt>
    <dgm:pt modelId="{5B0DF375-BB3C-45FE-8460-47AD1FA8258D}" type="sibTrans" cxnId="{8FD435B2-E629-41E8-A61B-04AF891C9BD8}">
      <dgm:prSet/>
      <dgm:spPr/>
      <dgm:t>
        <a:bodyPr/>
        <a:lstStyle/>
        <a:p>
          <a:endParaRPr lang="en-US"/>
        </a:p>
      </dgm:t>
    </dgm:pt>
    <dgm:pt modelId="{75440EDB-EFA1-41DF-AE0D-22F3E4AEABF0}">
      <dgm:prSet/>
      <dgm:spPr/>
      <dgm:t>
        <a:bodyPr/>
        <a:lstStyle/>
        <a:p>
          <a:pPr rtl="0"/>
          <a:r>
            <a:rPr lang="en-US" dirty="0" smtClean="0"/>
            <a:t>Web 2.0</a:t>
          </a:r>
          <a:endParaRPr lang="en-US" dirty="0"/>
        </a:p>
      </dgm:t>
    </dgm:pt>
    <dgm:pt modelId="{C7943DF7-50F3-4E47-A77A-BF0B1BF54F38}" type="parTrans" cxnId="{F471DAF0-BBCD-4955-8A3D-4F00A4109127}">
      <dgm:prSet/>
      <dgm:spPr/>
      <dgm:t>
        <a:bodyPr/>
        <a:lstStyle/>
        <a:p>
          <a:endParaRPr lang="en-US"/>
        </a:p>
      </dgm:t>
    </dgm:pt>
    <dgm:pt modelId="{0252B2BC-B069-4FCD-ACE1-707F7128F706}" type="sibTrans" cxnId="{F471DAF0-BBCD-4955-8A3D-4F00A4109127}">
      <dgm:prSet/>
      <dgm:spPr/>
      <dgm:t>
        <a:bodyPr/>
        <a:lstStyle/>
        <a:p>
          <a:endParaRPr lang="en-US"/>
        </a:p>
      </dgm:t>
    </dgm:pt>
    <dgm:pt modelId="{D701DFBD-7D33-442B-914A-12E35234C728}">
      <dgm:prSet/>
      <dgm:spPr/>
      <dgm:t>
        <a:bodyPr/>
        <a:lstStyle/>
        <a:p>
          <a:pPr rtl="0"/>
          <a:r>
            <a:rPr lang="en-US" dirty="0" smtClean="0"/>
            <a:t>Web 3.0</a:t>
          </a:r>
          <a:endParaRPr lang="en-US" dirty="0"/>
        </a:p>
      </dgm:t>
    </dgm:pt>
    <dgm:pt modelId="{3369DAD1-CD0B-46CF-85D1-98DF64B3415D}" type="parTrans" cxnId="{19C4ECEB-1761-47E8-9B69-D42FAE4FC9A0}">
      <dgm:prSet/>
      <dgm:spPr/>
      <dgm:t>
        <a:bodyPr/>
        <a:lstStyle/>
        <a:p>
          <a:endParaRPr lang="en-US"/>
        </a:p>
      </dgm:t>
    </dgm:pt>
    <dgm:pt modelId="{D466E699-E988-43A0-895A-50E571E27C36}" type="sibTrans" cxnId="{19C4ECEB-1761-47E8-9B69-D42FAE4FC9A0}">
      <dgm:prSet/>
      <dgm:spPr/>
      <dgm:t>
        <a:bodyPr/>
        <a:lstStyle/>
        <a:p>
          <a:endParaRPr lang="en-US"/>
        </a:p>
      </dgm:t>
    </dgm:pt>
    <dgm:pt modelId="{6FFFDFC4-4F41-45F9-84CC-A88E0431825D}">
      <dgm:prSet/>
      <dgm:spPr/>
      <dgm:t>
        <a:bodyPr/>
        <a:lstStyle/>
        <a:p>
          <a:pPr rtl="0"/>
          <a:r>
            <a:rPr lang="en-US" dirty="0" smtClean="0"/>
            <a:t>Non interactive</a:t>
          </a:r>
          <a:endParaRPr lang="en-US" dirty="0"/>
        </a:p>
      </dgm:t>
    </dgm:pt>
    <dgm:pt modelId="{03F5551E-718B-4B0B-8638-E6ECEA15C38E}" type="parTrans" cxnId="{2CFA0F5F-51CB-4F0D-B1A0-D806452CEA9C}">
      <dgm:prSet/>
      <dgm:spPr/>
      <dgm:t>
        <a:bodyPr/>
        <a:lstStyle/>
        <a:p>
          <a:endParaRPr lang="en-US"/>
        </a:p>
      </dgm:t>
    </dgm:pt>
    <dgm:pt modelId="{89F7899B-964D-4DE3-B85A-9DF14B46597E}" type="sibTrans" cxnId="{2CFA0F5F-51CB-4F0D-B1A0-D806452CEA9C}">
      <dgm:prSet/>
      <dgm:spPr/>
      <dgm:t>
        <a:bodyPr/>
        <a:lstStyle/>
        <a:p>
          <a:endParaRPr lang="en-US"/>
        </a:p>
      </dgm:t>
    </dgm:pt>
    <dgm:pt modelId="{83249D3D-24C4-48F1-BA64-A026F158A819}">
      <dgm:prSet/>
      <dgm:spPr/>
      <dgm:t>
        <a:bodyPr/>
        <a:lstStyle/>
        <a:p>
          <a:pPr rtl="0"/>
          <a:r>
            <a:rPr lang="en-US" dirty="0" smtClean="0"/>
            <a:t>One-way flow</a:t>
          </a:r>
          <a:endParaRPr lang="en-US" dirty="0"/>
        </a:p>
      </dgm:t>
    </dgm:pt>
    <dgm:pt modelId="{36D433E2-8A7C-46F5-8880-875D1587D853}" type="parTrans" cxnId="{27318632-EEA8-40DD-937F-02BE168D8D50}">
      <dgm:prSet/>
      <dgm:spPr/>
      <dgm:t>
        <a:bodyPr/>
        <a:lstStyle/>
        <a:p>
          <a:endParaRPr lang="en-US"/>
        </a:p>
      </dgm:t>
    </dgm:pt>
    <dgm:pt modelId="{66235E91-693B-4C64-920E-DFC168060BAA}" type="sibTrans" cxnId="{27318632-EEA8-40DD-937F-02BE168D8D50}">
      <dgm:prSet/>
      <dgm:spPr/>
      <dgm:t>
        <a:bodyPr/>
        <a:lstStyle/>
        <a:p>
          <a:endParaRPr lang="en-US"/>
        </a:p>
      </dgm:t>
    </dgm:pt>
    <dgm:pt modelId="{959ECF23-075A-4C77-BDFD-1B5FAD7BC7A0}">
      <dgm:prSet/>
      <dgm:spPr/>
      <dgm:t>
        <a:bodyPr/>
        <a:lstStyle/>
        <a:p>
          <a:pPr rtl="0"/>
          <a:r>
            <a:rPr lang="en-US" dirty="0" smtClean="0"/>
            <a:t>Interactive</a:t>
          </a:r>
          <a:endParaRPr lang="en-US" dirty="0"/>
        </a:p>
      </dgm:t>
    </dgm:pt>
    <dgm:pt modelId="{C81AAF0F-F6FC-45AF-91BA-F150EA6AB382}" type="parTrans" cxnId="{74B7934D-8066-4F8F-9B13-EAC147191C66}">
      <dgm:prSet/>
      <dgm:spPr/>
      <dgm:t>
        <a:bodyPr/>
        <a:lstStyle/>
        <a:p>
          <a:endParaRPr lang="en-US"/>
        </a:p>
      </dgm:t>
    </dgm:pt>
    <dgm:pt modelId="{1CFEDBCC-0ECD-43E0-A66D-725AFEDE5C28}" type="sibTrans" cxnId="{74B7934D-8066-4F8F-9B13-EAC147191C66}">
      <dgm:prSet/>
      <dgm:spPr/>
      <dgm:t>
        <a:bodyPr/>
        <a:lstStyle/>
        <a:p>
          <a:endParaRPr lang="en-US"/>
        </a:p>
      </dgm:t>
    </dgm:pt>
    <dgm:pt modelId="{06A259C7-D544-451B-AC42-826FA2079020}">
      <dgm:prSet/>
      <dgm:spPr/>
      <dgm:t>
        <a:bodyPr/>
        <a:lstStyle/>
        <a:p>
          <a:pPr rtl="0"/>
          <a:r>
            <a:rPr lang="en-US" dirty="0" smtClean="0"/>
            <a:t>User generated</a:t>
          </a:r>
          <a:endParaRPr lang="en-US" dirty="0"/>
        </a:p>
      </dgm:t>
    </dgm:pt>
    <dgm:pt modelId="{09DA073C-05EE-4801-90D7-CE15B9C849E2}" type="parTrans" cxnId="{75358E1D-8769-48D8-BABA-86594CD7F5F5}">
      <dgm:prSet/>
      <dgm:spPr/>
      <dgm:t>
        <a:bodyPr/>
        <a:lstStyle/>
        <a:p>
          <a:endParaRPr lang="en-US"/>
        </a:p>
      </dgm:t>
    </dgm:pt>
    <dgm:pt modelId="{D6918C20-CE8A-4A5A-8EFE-753474847BF7}" type="sibTrans" cxnId="{75358E1D-8769-48D8-BABA-86594CD7F5F5}">
      <dgm:prSet/>
      <dgm:spPr/>
      <dgm:t>
        <a:bodyPr/>
        <a:lstStyle/>
        <a:p>
          <a:endParaRPr lang="en-US"/>
        </a:p>
      </dgm:t>
    </dgm:pt>
    <dgm:pt modelId="{F599B8EE-9FA5-4216-82D7-D59446E39557}">
      <dgm:prSet/>
      <dgm:spPr/>
      <dgm:t>
        <a:bodyPr/>
        <a:lstStyle/>
        <a:p>
          <a:pPr rtl="0"/>
          <a:r>
            <a:rPr lang="en-US" dirty="0" smtClean="0"/>
            <a:t>“The semantic web”</a:t>
          </a:r>
          <a:endParaRPr lang="en-US" dirty="0"/>
        </a:p>
      </dgm:t>
    </dgm:pt>
    <dgm:pt modelId="{77B3BF8B-5DD9-46C4-9EC7-5F43F55DAC9A}" type="parTrans" cxnId="{24C7A155-77D7-4685-93A2-D98DA9E0B439}">
      <dgm:prSet/>
      <dgm:spPr/>
      <dgm:t>
        <a:bodyPr/>
        <a:lstStyle/>
        <a:p>
          <a:endParaRPr lang="en-US"/>
        </a:p>
      </dgm:t>
    </dgm:pt>
    <dgm:pt modelId="{225B82A4-494F-4AB5-91DC-57E7544AEC7F}" type="sibTrans" cxnId="{24C7A155-77D7-4685-93A2-D98DA9E0B439}">
      <dgm:prSet/>
      <dgm:spPr/>
      <dgm:t>
        <a:bodyPr/>
        <a:lstStyle/>
        <a:p>
          <a:endParaRPr lang="en-US"/>
        </a:p>
      </dgm:t>
    </dgm:pt>
    <dgm:pt modelId="{2B35027A-57C2-4322-ACE7-00AE17C591F7}" type="pres">
      <dgm:prSet presAssocID="{E8A3BD83-63D4-4F93-A127-AF34DC9A8DA2}" presName="CompostProcess" presStyleCnt="0">
        <dgm:presLayoutVars>
          <dgm:dir/>
          <dgm:resizeHandles val="exact"/>
        </dgm:presLayoutVars>
      </dgm:prSet>
      <dgm:spPr/>
      <dgm:t>
        <a:bodyPr/>
        <a:lstStyle/>
        <a:p>
          <a:endParaRPr lang="en-US"/>
        </a:p>
      </dgm:t>
    </dgm:pt>
    <dgm:pt modelId="{0F2B3130-7438-4DF0-BE8D-D065EDD82DBC}" type="pres">
      <dgm:prSet presAssocID="{E8A3BD83-63D4-4F93-A127-AF34DC9A8DA2}" presName="arrow" presStyleLbl="bgShp" presStyleIdx="0" presStyleCnt="1"/>
      <dgm:spPr>
        <a:solidFill>
          <a:schemeClr val="tx1">
            <a:lumMod val="50000"/>
            <a:lumOff val="50000"/>
          </a:schemeClr>
        </a:solidFill>
      </dgm:spPr>
      <dgm:t>
        <a:bodyPr/>
        <a:lstStyle/>
        <a:p>
          <a:endParaRPr lang="en-US"/>
        </a:p>
      </dgm:t>
    </dgm:pt>
    <dgm:pt modelId="{BF287673-6446-4FC0-A67C-0807DA2AF094}" type="pres">
      <dgm:prSet presAssocID="{E8A3BD83-63D4-4F93-A127-AF34DC9A8DA2}" presName="linearProcess" presStyleCnt="0"/>
      <dgm:spPr/>
      <dgm:t>
        <a:bodyPr/>
        <a:lstStyle/>
        <a:p>
          <a:endParaRPr lang="en-US"/>
        </a:p>
      </dgm:t>
    </dgm:pt>
    <dgm:pt modelId="{6065B826-8803-41B6-9140-418A068054D1}" type="pres">
      <dgm:prSet presAssocID="{5BA6A9FD-C062-4C5F-8EE0-CCF82BF0B7E5}" presName="textNode" presStyleLbl="node1" presStyleIdx="0" presStyleCnt="3">
        <dgm:presLayoutVars>
          <dgm:bulletEnabled val="1"/>
        </dgm:presLayoutVars>
      </dgm:prSet>
      <dgm:spPr/>
      <dgm:t>
        <a:bodyPr/>
        <a:lstStyle/>
        <a:p>
          <a:endParaRPr lang="en-US"/>
        </a:p>
      </dgm:t>
    </dgm:pt>
    <dgm:pt modelId="{50551137-12FB-456E-934C-DF3B909C40CB}" type="pres">
      <dgm:prSet presAssocID="{5B0DF375-BB3C-45FE-8460-47AD1FA8258D}" presName="sibTrans" presStyleCnt="0"/>
      <dgm:spPr/>
      <dgm:t>
        <a:bodyPr/>
        <a:lstStyle/>
        <a:p>
          <a:endParaRPr lang="en-US"/>
        </a:p>
      </dgm:t>
    </dgm:pt>
    <dgm:pt modelId="{8F7A3567-6B1D-483B-8E37-829EEA738442}" type="pres">
      <dgm:prSet presAssocID="{75440EDB-EFA1-41DF-AE0D-22F3E4AEABF0}" presName="textNode" presStyleLbl="node1" presStyleIdx="1" presStyleCnt="3">
        <dgm:presLayoutVars>
          <dgm:bulletEnabled val="1"/>
        </dgm:presLayoutVars>
      </dgm:prSet>
      <dgm:spPr/>
      <dgm:t>
        <a:bodyPr/>
        <a:lstStyle/>
        <a:p>
          <a:endParaRPr lang="en-US"/>
        </a:p>
      </dgm:t>
    </dgm:pt>
    <dgm:pt modelId="{18FB2C37-91C0-48E4-9390-E529A09D6F31}" type="pres">
      <dgm:prSet presAssocID="{0252B2BC-B069-4FCD-ACE1-707F7128F706}" presName="sibTrans" presStyleCnt="0"/>
      <dgm:spPr/>
      <dgm:t>
        <a:bodyPr/>
        <a:lstStyle/>
        <a:p>
          <a:endParaRPr lang="en-US"/>
        </a:p>
      </dgm:t>
    </dgm:pt>
    <dgm:pt modelId="{C3F94047-878F-4576-B952-A79A10D78E6A}" type="pres">
      <dgm:prSet presAssocID="{D701DFBD-7D33-442B-914A-12E35234C728}" presName="textNode" presStyleLbl="node1" presStyleIdx="2" presStyleCnt="3">
        <dgm:presLayoutVars>
          <dgm:bulletEnabled val="1"/>
        </dgm:presLayoutVars>
      </dgm:prSet>
      <dgm:spPr/>
      <dgm:t>
        <a:bodyPr/>
        <a:lstStyle/>
        <a:p>
          <a:endParaRPr lang="en-US"/>
        </a:p>
      </dgm:t>
    </dgm:pt>
  </dgm:ptLst>
  <dgm:cxnLst>
    <dgm:cxn modelId="{19C4ECEB-1761-47E8-9B69-D42FAE4FC9A0}" srcId="{E8A3BD83-63D4-4F93-A127-AF34DC9A8DA2}" destId="{D701DFBD-7D33-442B-914A-12E35234C728}" srcOrd="2" destOrd="0" parTransId="{3369DAD1-CD0B-46CF-85D1-98DF64B3415D}" sibTransId="{D466E699-E988-43A0-895A-50E571E27C36}"/>
    <dgm:cxn modelId="{E70CCD7D-E445-A14A-A2F4-C5B692920544}" type="presOf" srcId="{959ECF23-075A-4C77-BDFD-1B5FAD7BC7A0}" destId="{8F7A3567-6B1D-483B-8E37-829EEA738442}" srcOrd="0" destOrd="1" presId="urn:microsoft.com/office/officeart/2005/8/layout/hProcess9"/>
    <dgm:cxn modelId="{DA6D944C-2805-5648-B4A5-40E1AF0E940F}" type="presOf" srcId="{F599B8EE-9FA5-4216-82D7-D59446E39557}" destId="{C3F94047-878F-4576-B952-A79A10D78E6A}" srcOrd="0" destOrd="1" presId="urn:microsoft.com/office/officeart/2005/8/layout/hProcess9"/>
    <dgm:cxn modelId="{74B7934D-8066-4F8F-9B13-EAC147191C66}" srcId="{75440EDB-EFA1-41DF-AE0D-22F3E4AEABF0}" destId="{959ECF23-075A-4C77-BDFD-1B5FAD7BC7A0}" srcOrd="0" destOrd="0" parTransId="{C81AAF0F-F6FC-45AF-91BA-F150EA6AB382}" sibTransId="{1CFEDBCC-0ECD-43E0-A66D-725AFEDE5C28}"/>
    <dgm:cxn modelId="{41015551-6E4D-D74B-9320-4425341F5550}" type="presOf" srcId="{06A259C7-D544-451B-AC42-826FA2079020}" destId="{8F7A3567-6B1D-483B-8E37-829EEA738442}" srcOrd="0" destOrd="2" presId="urn:microsoft.com/office/officeart/2005/8/layout/hProcess9"/>
    <dgm:cxn modelId="{99640FDD-1D93-9C40-AC46-5BFD85838EEF}" type="presOf" srcId="{83249D3D-24C4-48F1-BA64-A026F158A819}" destId="{6065B826-8803-41B6-9140-418A068054D1}" srcOrd="0" destOrd="2" presId="urn:microsoft.com/office/officeart/2005/8/layout/hProcess9"/>
    <dgm:cxn modelId="{AE24A1A1-2A70-CF45-ACA1-631FE70706D5}" type="presOf" srcId="{5BA6A9FD-C062-4C5F-8EE0-CCF82BF0B7E5}" destId="{6065B826-8803-41B6-9140-418A068054D1}" srcOrd="0" destOrd="0" presId="urn:microsoft.com/office/officeart/2005/8/layout/hProcess9"/>
    <dgm:cxn modelId="{8FD435B2-E629-41E8-A61B-04AF891C9BD8}" srcId="{E8A3BD83-63D4-4F93-A127-AF34DC9A8DA2}" destId="{5BA6A9FD-C062-4C5F-8EE0-CCF82BF0B7E5}" srcOrd="0" destOrd="0" parTransId="{18DFC59F-B0BE-4288-BE68-628B24E288C2}" sibTransId="{5B0DF375-BB3C-45FE-8460-47AD1FA8258D}"/>
    <dgm:cxn modelId="{F471DAF0-BBCD-4955-8A3D-4F00A4109127}" srcId="{E8A3BD83-63D4-4F93-A127-AF34DC9A8DA2}" destId="{75440EDB-EFA1-41DF-AE0D-22F3E4AEABF0}" srcOrd="1" destOrd="0" parTransId="{C7943DF7-50F3-4E47-A77A-BF0B1BF54F38}" sibTransId="{0252B2BC-B069-4FCD-ACE1-707F7128F706}"/>
    <dgm:cxn modelId="{2CFA0F5F-51CB-4F0D-B1A0-D806452CEA9C}" srcId="{5BA6A9FD-C062-4C5F-8EE0-CCF82BF0B7E5}" destId="{6FFFDFC4-4F41-45F9-84CC-A88E0431825D}" srcOrd="0" destOrd="0" parTransId="{03F5551E-718B-4B0B-8638-E6ECEA15C38E}" sibTransId="{89F7899B-964D-4DE3-B85A-9DF14B46597E}"/>
    <dgm:cxn modelId="{4C273D5F-A709-054B-BA2A-B3BB0D6DF865}" type="presOf" srcId="{75440EDB-EFA1-41DF-AE0D-22F3E4AEABF0}" destId="{8F7A3567-6B1D-483B-8E37-829EEA738442}" srcOrd="0" destOrd="0" presId="urn:microsoft.com/office/officeart/2005/8/layout/hProcess9"/>
    <dgm:cxn modelId="{27318632-EEA8-40DD-937F-02BE168D8D50}" srcId="{5BA6A9FD-C062-4C5F-8EE0-CCF82BF0B7E5}" destId="{83249D3D-24C4-48F1-BA64-A026F158A819}" srcOrd="1" destOrd="0" parTransId="{36D433E2-8A7C-46F5-8880-875D1587D853}" sibTransId="{66235E91-693B-4C64-920E-DFC168060BAA}"/>
    <dgm:cxn modelId="{4C4DF2F6-0F1A-3746-B7A6-1B1672629940}" type="presOf" srcId="{D701DFBD-7D33-442B-914A-12E35234C728}" destId="{C3F94047-878F-4576-B952-A79A10D78E6A}" srcOrd="0" destOrd="0" presId="urn:microsoft.com/office/officeart/2005/8/layout/hProcess9"/>
    <dgm:cxn modelId="{1065B4E2-2A72-8944-86C5-F53B2900DC1A}" type="presOf" srcId="{6FFFDFC4-4F41-45F9-84CC-A88E0431825D}" destId="{6065B826-8803-41B6-9140-418A068054D1}" srcOrd="0" destOrd="1" presId="urn:microsoft.com/office/officeart/2005/8/layout/hProcess9"/>
    <dgm:cxn modelId="{40D27C34-09FA-494A-907E-C5813D6FE0DF}" type="presOf" srcId="{E8A3BD83-63D4-4F93-A127-AF34DC9A8DA2}" destId="{2B35027A-57C2-4322-ACE7-00AE17C591F7}" srcOrd="0" destOrd="0" presId="urn:microsoft.com/office/officeart/2005/8/layout/hProcess9"/>
    <dgm:cxn modelId="{24C7A155-77D7-4685-93A2-D98DA9E0B439}" srcId="{D701DFBD-7D33-442B-914A-12E35234C728}" destId="{F599B8EE-9FA5-4216-82D7-D59446E39557}" srcOrd="0" destOrd="0" parTransId="{77B3BF8B-5DD9-46C4-9EC7-5F43F55DAC9A}" sibTransId="{225B82A4-494F-4AB5-91DC-57E7544AEC7F}"/>
    <dgm:cxn modelId="{75358E1D-8769-48D8-BABA-86594CD7F5F5}" srcId="{75440EDB-EFA1-41DF-AE0D-22F3E4AEABF0}" destId="{06A259C7-D544-451B-AC42-826FA2079020}" srcOrd="1" destOrd="0" parTransId="{09DA073C-05EE-4801-90D7-CE15B9C849E2}" sibTransId="{D6918C20-CE8A-4A5A-8EFE-753474847BF7}"/>
    <dgm:cxn modelId="{CF79858F-468A-8E46-A52C-C4811BB05817}" type="presParOf" srcId="{2B35027A-57C2-4322-ACE7-00AE17C591F7}" destId="{0F2B3130-7438-4DF0-BE8D-D065EDD82DBC}" srcOrd="0" destOrd="0" presId="urn:microsoft.com/office/officeart/2005/8/layout/hProcess9"/>
    <dgm:cxn modelId="{84A5B0E3-0F00-9A4E-8CFE-332210517843}" type="presParOf" srcId="{2B35027A-57C2-4322-ACE7-00AE17C591F7}" destId="{BF287673-6446-4FC0-A67C-0807DA2AF094}" srcOrd="1" destOrd="0" presId="urn:microsoft.com/office/officeart/2005/8/layout/hProcess9"/>
    <dgm:cxn modelId="{3367A028-A825-6741-A410-D2C15F8B9A02}" type="presParOf" srcId="{BF287673-6446-4FC0-A67C-0807DA2AF094}" destId="{6065B826-8803-41B6-9140-418A068054D1}" srcOrd="0" destOrd="0" presId="urn:microsoft.com/office/officeart/2005/8/layout/hProcess9"/>
    <dgm:cxn modelId="{42638812-747F-2A49-A16D-C3CEE61CBC4C}" type="presParOf" srcId="{BF287673-6446-4FC0-A67C-0807DA2AF094}" destId="{50551137-12FB-456E-934C-DF3B909C40CB}" srcOrd="1" destOrd="0" presId="urn:microsoft.com/office/officeart/2005/8/layout/hProcess9"/>
    <dgm:cxn modelId="{9B9AD8F9-4713-BF4E-9337-CD21125DE19A}" type="presParOf" srcId="{BF287673-6446-4FC0-A67C-0807DA2AF094}" destId="{8F7A3567-6B1D-483B-8E37-829EEA738442}" srcOrd="2" destOrd="0" presId="urn:microsoft.com/office/officeart/2005/8/layout/hProcess9"/>
    <dgm:cxn modelId="{386D1F11-D0CA-5342-A6C1-219376386E51}" type="presParOf" srcId="{BF287673-6446-4FC0-A67C-0807DA2AF094}" destId="{18FB2C37-91C0-48E4-9390-E529A09D6F31}" srcOrd="3" destOrd="0" presId="urn:microsoft.com/office/officeart/2005/8/layout/hProcess9"/>
    <dgm:cxn modelId="{C3557053-BB6C-E94D-A832-485054538181}" type="presParOf" srcId="{BF287673-6446-4FC0-A67C-0807DA2AF094}" destId="{C3F94047-878F-4576-B952-A79A10D78E6A}" srcOrd="4"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A2029D-F287-4F29-8EDD-54505015C8D1}" type="doc">
      <dgm:prSet loTypeId="urn:microsoft.com/office/officeart/2005/8/layout/default#2" loCatId="list" qsTypeId="urn:microsoft.com/office/officeart/2005/8/quickstyle/simple3" qsCatId="simple" csTypeId="urn:microsoft.com/office/officeart/2005/8/colors/colorful1#2" csCatId="colorful" phldr="1"/>
      <dgm:spPr/>
      <dgm:t>
        <a:bodyPr/>
        <a:lstStyle/>
        <a:p>
          <a:endParaRPr lang="en-US"/>
        </a:p>
      </dgm:t>
    </dgm:pt>
    <dgm:pt modelId="{4BB7C16A-3148-4EEF-A4F7-49258250295B}">
      <dgm:prSet/>
      <dgm:spPr/>
      <dgm:t>
        <a:bodyPr/>
        <a:lstStyle/>
        <a:p>
          <a:pPr rtl="0"/>
          <a:r>
            <a:rPr lang="en-US" dirty="0" err="1" smtClean="0"/>
            <a:t>Facebook</a:t>
          </a:r>
          <a:endParaRPr lang="en-US" dirty="0"/>
        </a:p>
      </dgm:t>
    </dgm:pt>
    <dgm:pt modelId="{5082CB87-06A6-49B4-B3DE-DA2D850623AA}" type="parTrans" cxnId="{44C67F1B-6CEA-401C-A6FD-0686CE4E9EF1}">
      <dgm:prSet/>
      <dgm:spPr/>
      <dgm:t>
        <a:bodyPr/>
        <a:lstStyle/>
        <a:p>
          <a:endParaRPr lang="en-US"/>
        </a:p>
      </dgm:t>
    </dgm:pt>
    <dgm:pt modelId="{5C5A76B3-E122-4A13-8731-B299880C3B14}" type="sibTrans" cxnId="{44C67F1B-6CEA-401C-A6FD-0686CE4E9EF1}">
      <dgm:prSet/>
      <dgm:spPr/>
      <dgm:t>
        <a:bodyPr/>
        <a:lstStyle/>
        <a:p>
          <a:endParaRPr lang="en-US"/>
        </a:p>
      </dgm:t>
    </dgm:pt>
    <dgm:pt modelId="{31E9717F-6E5C-4ABC-9BA4-1D685EE871CC}">
      <dgm:prSet/>
      <dgm:spPr/>
      <dgm:t>
        <a:bodyPr/>
        <a:lstStyle/>
        <a:p>
          <a:pPr rtl="0"/>
          <a:r>
            <a:rPr lang="en-US" dirty="0" smtClean="0"/>
            <a:t>Twitter</a:t>
          </a:r>
          <a:endParaRPr lang="en-US" dirty="0"/>
        </a:p>
      </dgm:t>
    </dgm:pt>
    <dgm:pt modelId="{FBEED1E5-946D-47D0-9CA1-E074C97FCFFE}" type="parTrans" cxnId="{E70E32DE-F8A6-460F-9BE5-899C210C3BDC}">
      <dgm:prSet/>
      <dgm:spPr/>
      <dgm:t>
        <a:bodyPr/>
        <a:lstStyle/>
        <a:p>
          <a:endParaRPr lang="en-US"/>
        </a:p>
      </dgm:t>
    </dgm:pt>
    <dgm:pt modelId="{D6A57BA9-7C2F-4222-A3FF-D47DBFF536E1}" type="sibTrans" cxnId="{E70E32DE-F8A6-460F-9BE5-899C210C3BDC}">
      <dgm:prSet/>
      <dgm:spPr/>
      <dgm:t>
        <a:bodyPr/>
        <a:lstStyle/>
        <a:p>
          <a:endParaRPr lang="en-US"/>
        </a:p>
      </dgm:t>
    </dgm:pt>
    <dgm:pt modelId="{B1632202-E3BE-4B65-B708-4273207A85F7}">
      <dgm:prSet/>
      <dgm:spPr/>
      <dgm:t>
        <a:bodyPr/>
        <a:lstStyle/>
        <a:p>
          <a:pPr rtl="0"/>
          <a:r>
            <a:rPr lang="en-US" dirty="0" err="1" smtClean="0"/>
            <a:t>Linkedin</a:t>
          </a:r>
          <a:endParaRPr lang="en-US" dirty="0"/>
        </a:p>
      </dgm:t>
    </dgm:pt>
    <dgm:pt modelId="{FFB262DD-5CC9-4DAD-ABE8-9926C9CBB4DC}" type="parTrans" cxnId="{F6262B38-7BBE-418B-B4E1-AD1C8B19CE38}">
      <dgm:prSet/>
      <dgm:spPr/>
      <dgm:t>
        <a:bodyPr/>
        <a:lstStyle/>
        <a:p>
          <a:endParaRPr lang="en-US"/>
        </a:p>
      </dgm:t>
    </dgm:pt>
    <dgm:pt modelId="{7CB485BD-C02D-489C-84B9-E95928382DBC}" type="sibTrans" cxnId="{F6262B38-7BBE-418B-B4E1-AD1C8B19CE38}">
      <dgm:prSet/>
      <dgm:spPr/>
      <dgm:t>
        <a:bodyPr/>
        <a:lstStyle/>
        <a:p>
          <a:endParaRPr lang="en-US"/>
        </a:p>
      </dgm:t>
    </dgm:pt>
    <dgm:pt modelId="{03459573-93EB-44DE-BE40-43298AD60DAD}">
      <dgm:prSet/>
      <dgm:spPr/>
      <dgm:t>
        <a:bodyPr/>
        <a:lstStyle/>
        <a:p>
          <a:pPr rtl="0"/>
          <a:r>
            <a:rPr lang="en-US" dirty="0" smtClean="0"/>
            <a:t>YouTube</a:t>
          </a:r>
          <a:endParaRPr lang="en-US" dirty="0"/>
        </a:p>
      </dgm:t>
    </dgm:pt>
    <dgm:pt modelId="{C5D8C3A2-E63C-4B4D-AA44-9134E60E4D36}" type="parTrans" cxnId="{3EA19184-1058-4510-85EF-17E58625896E}">
      <dgm:prSet/>
      <dgm:spPr/>
      <dgm:t>
        <a:bodyPr/>
        <a:lstStyle/>
        <a:p>
          <a:endParaRPr lang="en-US"/>
        </a:p>
      </dgm:t>
    </dgm:pt>
    <dgm:pt modelId="{28E4C2A2-803E-4C95-BA98-9ECD11ACD677}" type="sibTrans" cxnId="{3EA19184-1058-4510-85EF-17E58625896E}">
      <dgm:prSet/>
      <dgm:spPr/>
      <dgm:t>
        <a:bodyPr/>
        <a:lstStyle/>
        <a:p>
          <a:endParaRPr lang="en-US"/>
        </a:p>
      </dgm:t>
    </dgm:pt>
    <dgm:pt modelId="{6777FBD7-3678-4E81-AC35-8D96598A7928}">
      <dgm:prSet/>
      <dgm:spPr/>
      <dgm:t>
        <a:bodyPr/>
        <a:lstStyle/>
        <a:p>
          <a:pPr rtl="0"/>
          <a:r>
            <a:rPr lang="en-US" dirty="0" err="1" smtClean="0"/>
            <a:t>Flickr</a:t>
          </a:r>
          <a:endParaRPr lang="en-US" dirty="0"/>
        </a:p>
      </dgm:t>
    </dgm:pt>
    <dgm:pt modelId="{BE417384-24BF-43ED-AE16-B407EDD5C0D5}" type="parTrans" cxnId="{1530FA26-E1E6-4791-8DC6-3674017BDA86}">
      <dgm:prSet/>
      <dgm:spPr/>
      <dgm:t>
        <a:bodyPr/>
        <a:lstStyle/>
        <a:p>
          <a:endParaRPr lang="en-US"/>
        </a:p>
      </dgm:t>
    </dgm:pt>
    <dgm:pt modelId="{F050F52C-C3DC-4128-82C1-A35E32EC632F}" type="sibTrans" cxnId="{1530FA26-E1E6-4791-8DC6-3674017BDA86}">
      <dgm:prSet/>
      <dgm:spPr/>
      <dgm:t>
        <a:bodyPr/>
        <a:lstStyle/>
        <a:p>
          <a:endParaRPr lang="en-US"/>
        </a:p>
      </dgm:t>
    </dgm:pt>
    <dgm:pt modelId="{BD3570B7-85BB-4782-B048-6FE4228DC292}">
      <dgm:prSet/>
      <dgm:spPr/>
      <dgm:t>
        <a:bodyPr/>
        <a:lstStyle/>
        <a:p>
          <a:pPr rtl="0"/>
          <a:r>
            <a:rPr lang="en-US" u="none" dirty="0" err="1" smtClean="0"/>
            <a:t>Squidoo</a:t>
          </a:r>
          <a:endParaRPr lang="en-US" u="none" dirty="0"/>
        </a:p>
      </dgm:t>
    </dgm:pt>
    <dgm:pt modelId="{7E0D3596-10A2-4E96-A851-66E62F84C4F8}" type="parTrans" cxnId="{E993C242-6A3B-46EC-9AB9-8BD8EF4679CD}">
      <dgm:prSet/>
      <dgm:spPr/>
      <dgm:t>
        <a:bodyPr/>
        <a:lstStyle/>
        <a:p>
          <a:endParaRPr lang="en-US"/>
        </a:p>
      </dgm:t>
    </dgm:pt>
    <dgm:pt modelId="{F4F2B424-A8BB-4924-96E7-0C85311E4FF5}" type="sibTrans" cxnId="{E993C242-6A3B-46EC-9AB9-8BD8EF4679CD}">
      <dgm:prSet/>
      <dgm:spPr/>
      <dgm:t>
        <a:bodyPr/>
        <a:lstStyle/>
        <a:p>
          <a:endParaRPr lang="en-US"/>
        </a:p>
      </dgm:t>
    </dgm:pt>
    <dgm:pt modelId="{2165FA20-16AA-4D7F-A1D8-9E2DB4F41D05}">
      <dgm:prSet/>
      <dgm:spPr/>
      <dgm:t>
        <a:bodyPr/>
        <a:lstStyle/>
        <a:p>
          <a:pPr rtl="0"/>
          <a:r>
            <a:rPr lang="en-US" dirty="0" smtClean="0"/>
            <a:t>delicious</a:t>
          </a:r>
          <a:endParaRPr lang="en-US" dirty="0"/>
        </a:p>
      </dgm:t>
    </dgm:pt>
    <dgm:pt modelId="{D044AE24-02A9-4FE5-A88B-BAAAD096A33E}" type="parTrans" cxnId="{48960AC3-F2B6-45B2-A484-4F4E1D985C80}">
      <dgm:prSet/>
      <dgm:spPr/>
      <dgm:t>
        <a:bodyPr/>
        <a:lstStyle/>
        <a:p>
          <a:endParaRPr lang="en-US"/>
        </a:p>
      </dgm:t>
    </dgm:pt>
    <dgm:pt modelId="{760A7B04-4F50-468B-8CD0-5A8A59269C81}" type="sibTrans" cxnId="{48960AC3-F2B6-45B2-A484-4F4E1D985C80}">
      <dgm:prSet/>
      <dgm:spPr/>
      <dgm:t>
        <a:bodyPr/>
        <a:lstStyle/>
        <a:p>
          <a:endParaRPr lang="en-US"/>
        </a:p>
      </dgm:t>
    </dgm:pt>
    <dgm:pt modelId="{F17B65B6-E01A-460F-AA82-6FE559412C86}">
      <dgm:prSet/>
      <dgm:spPr/>
      <dgm:t>
        <a:bodyPr/>
        <a:lstStyle/>
        <a:p>
          <a:pPr rtl="0"/>
          <a:r>
            <a:rPr lang="en-US" dirty="0" err="1" smtClean="0"/>
            <a:t>digg</a:t>
          </a:r>
          <a:endParaRPr lang="en-US" dirty="0"/>
        </a:p>
      </dgm:t>
    </dgm:pt>
    <dgm:pt modelId="{824F7116-94CD-4399-9413-FD72BE23EA64}" type="parTrans" cxnId="{53231D45-2AC1-4548-8568-46D980182DA1}">
      <dgm:prSet/>
      <dgm:spPr/>
      <dgm:t>
        <a:bodyPr/>
        <a:lstStyle/>
        <a:p>
          <a:endParaRPr lang="en-US"/>
        </a:p>
      </dgm:t>
    </dgm:pt>
    <dgm:pt modelId="{085FFA1B-99D8-464B-A3D4-2EAD31AA86EF}" type="sibTrans" cxnId="{53231D45-2AC1-4548-8568-46D980182DA1}">
      <dgm:prSet/>
      <dgm:spPr/>
      <dgm:t>
        <a:bodyPr/>
        <a:lstStyle/>
        <a:p>
          <a:endParaRPr lang="en-US"/>
        </a:p>
      </dgm:t>
    </dgm:pt>
    <dgm:pt modelId="{78093EE0-DE64-460B-BF74-C1AD59FAC032}">
      <dgm:prSet/>
      <dgm:spPr/>
      <dgm:t>
        <a:bodyPr/>
        <a:lstStyle/>
        <a:p>
          <a:pPr rtl="0"/>
          <a:r>
            <a:rPr lang="en-US" dirty="0" smtClean="0"/>
            <a:t>Blogging*</a:t>
          </a:r>
          <a:endParaRPr lang="en-US" dirty="0"/>
        </a:p>
      </dgm:t>
    </dgm:pt>
    <dgm:pt modelId="{08C74401-884E-4B0D-A902-C0827CBDD303}" type="parTrans" cxnId="{8C379460-A11B-4760-B3D8-89FDFC66704C}">
      <dgm:prSet/>
      <dgm:spPr/>
      <dgm:t>
        <a:bodyPr/>
        <a:lstStyle/>
        <a:p>
          <a:endParaRPr lang="en-US"/>
        </a:p>
      </dgm:t>
    </dgm:pt>
    <dgm:pt modelId="{D1A83874-D9CB-4CEA-BA3E-B8E4BFADC25A}" type="sibTrans" cxnId="{8C379460-A11B-4760-B3D8-89FDFC66704C}">
      <dgm:prSet/>
      <dgm:spPr/>
      <dgm:t>
        <a:bodyPr/>
        <a:lstStyle/>
        <a:p>
          <a:endParaRPr lang="en-US"/>
        </a:p>
      </dgm:t>
    </dgm:pt>
    <dgm:pt modelId="{6BFCC5F0-E4B6-4D39-959B-3AA9FB0A6D80}" type="pres">
      <dgm:prSet presAssocID="{65A2029D-F287-4F29-8EDD-54505015C8D1}" presName="diagram" presStyleCnt="0">
        <dgm:presLayoutVars>
          <dgm:dir/>
          <dgm:resizeHandles val="exact"/>
        </dgm:presLayoutVars>
      </dgm:prSet>
      <dgm:spPr/>
      <dgm:t>
        <a:bodyPr/>
        <a:lstStyle/>
        <a:p>
          <a:endParaRPr lang="en-US"/>
        </a:p>
      </dgm:t>
    </dgm:pt>
    <dgm:pt modelId="{06233D00-1B37-47CD-B4E0-0EAEB5E102A0}" type="pres">
      <dgm:prSet presAssocID="{4BB7C16A-3148-4EEF-A4F7-49258250295B}" presName="node" presStyleLbl="node1" presStyleIdx="0" presStyleCnt="9">
        <dgm:presLayoutVars>
          <dgm:bulletEnabled val="1"/>
        </dgm:presLayoutVars>
      </dgm:prSet>
      <dgm:spPr/>
      <dgm:t>
        <a:bodyPr/>
        <a:lstStyle/>
        <a:p>
          <a:endParaRPr lang="en-US"/>
        </a:p>
      </dgm:t>
    </dgm:pt>
    <dgm:pt modelId="{789E2D3C-9AD7-45A1-913D-EBA98161CBFD}" type="pres">
      <dgm:prSet presAssocID="{5C5A76B3-E122-4A13-8731-B299880C3B14}" presName="sibTrans" presStyleCnt="0"/>
      <dgm:spPr/>
      <dgm:t>
        <a:bodyPr/>
        <a:lstStyle/>
        <a:p>
          <a:endParaRPr lang="en-US"/>
        </a:p>
      </dgm:t>
    </dgm:pt>
    <dgm:pt modelId="{AE5AB7CA-122B-47E1-B0B7-E666073F6A29}" type="pres">
      <dgm:prSet presAssocID="{31E9717F-6E5C-4ABC-9BA4-1D685EE871CC}" presName="node" presStyleLbl="node1" presStyleIdx="1" presStyleCnt="9">
        <dgm:presLayoutVars>
          <dgm:bulletEnabled val="1"/>
        </dgm:presLayoutVars>
      </dgm:prSet>
      <dgm:spPr/>
      <dgm:t>
        <a:bodyPr/>
        <a:lstStyle/>
        <a:p>
          <a:endParaRPr lang="en-US"/>
        </a:p>
      </dgm:t>
    </dgm:pt>
    <dgm:pt modelId="{328570E7-7B39-4E4F-AD45-89E0AD2D5ABB}" type="pres">
      <dgm:prSet presAssocID="{D6A57BA9-7C2F-4222-A3FF-D47DBFF536E1}" presName="sibTrans" presStyleCnt="0"/>
      <dgm:spPr/>
      <dgm:t>
        <a:bodyPr/>
        <a:lstStyle/>
        <a:p>
          <a:endParaRPr lang="en-US"/>
        </a:p>
      </dgm:t>
    </dgm:pt>
    <dgm:pt modelId="{E52AC0DA-6378-425D-AFF3-391A91D04B51}" type="pres">
      <dgm:prSet presAssocID="{B1632202-E3BE-4B65-B708-4273207A85F7}" presName="node" presStyleLbl="node1" presStyleIdx="2" presStyleCnt="9">
        <dgm:presLayoutVars>
          <dgm:bulletEnabled val="1"/>
        </dgm:presLayoutVars>
      </dgm:prSet>
      <dgm:spPr/>
      <dgm:t>
        <a:bodyPr/>
        <a:lstStyle/>
        <a:p>
          <a:endParaRPr lang="en-US"/>
        </a:p>
      </dgm:t>
    </dgm:pt>
    <dgm:pt modelId="{7D61998C-17CF-4596-B5BB-E875FB512757}" type="pres">
      <dgm:prSet presAssocID="{7CB485BD-C02D-489C-84B9-E95928382DBC}" presName="sibTrans" presStyleCnt="0"/>
      <dgm:spPr/>
      <dgm:t>
        <a:bodyPr/>
        <a:lstStyle/>
        <a:p>
          <a:endParaRPr lang="en-US"/>
        </a:p>
      </dgm:t>
    </dgm:pt>
    <dgm:pt modelId="{32FF4771-41A4-43DC-98B5-D400425C97C1}" type="pres">
      <dgm:prSet presAssocID="{03459573-93EB-44DE-BE40-43298AD60DAD}" presName="node" presStyleLbl="node1" presStyleIdx="3" presStyleCnt="9">
        <dgm:presLayoutVars>
          <dgm:bulletEnabled val="1"/>
        </dgm:presLayoutVars>
      </dgm:prSet>
      <dgm:spPr/>
      <dgm:t>
        <a:bodyPr/>
        <a:lstStyle/>
        <a:p>
          <a:endParaRPr lang="en-US"/>
        </a:p>
      </dgm:t>
    </dgm:pt>
    <dgm:pt modelId="{C301FB9F-0077-4E25-9057-275D300A5C0C}" type="pres">
      <dgm:prSet presAssocID="{28E4C2A2-803E-4C95-BA98-9ECD11ACD677}" presName="sibTrans" presStyleCnt="0"/>
      <dgm:spPr/>
      <dgm:t>
        <a:bodyPr/>
        <a:lstStyle/>
        <a:p>
          <a:endParaRPr lang="en-US"/>
        </a:p>
      </dgm:t>
    </dgm:pt>
    <dgm:pt modelId="{BC010321-FBAA-43AB-813E-8D4C22639986}" type="pres">
      <dgm:prSet presAssocID="{6777FBD7-3678-4E81-AC35-8D96598A7928}" presName="node" presStyleLbl="node1" presStyleIdx="4" presStyleCnt="9">
        <dgm:presLayoutVars>
          <dgm:bulletEnabled val="1"/>
        </dgm:presLayoutVars>
      </dgm:prSet>
      <dgm:spPr/>
      <dgm:t>
        <a:bodyPr/>
        <a:lstStyle/>
        <a:p>
          <a:endParaRPr lang="en-US"/>
        </a:p>
      </dgm:t>
    </dgm:pt>
    <dgm:pt modelId="{0BEBFE37-CFA4-44B6-BBE9-3CAA6A945F29}" type="pres">
      <dgm:prSet presAssocID="{F050F52C-C3DC-4128-82C1-A35E32EC632F}" presName="sibTrans" presStyleCnt="0"/>
      <dgm:spPr/>
      <dgm:t>
        <a:bodyPr/>
        <a:lstStyle/>
        <a:p>
          <a:endParaRPr lang="en-US"/>
        </a:p>
      </dgm:t>
    </dgm:pt>
    <dgm:pt modelId="{FF64049D-12C6-4EA3-92C3-4C6541BEBDE9}" type="pres">
      <dgm:prSet presAssocID="{BD3570B7-85BB-4782-B048-6FE4228DC292}" presName="node" presStyleLbl="node1" presStyleIdx="5" presStyleCnt="9">
        <dgm:presLayoutVars>
          <dgm:bulletEnabled val="1"/>
        </dgm:presLayoutVars>
      </dgm:prSet>
      <dgm:spPr/>
      <dgm:t>
        <a:bodyPr/>
        <a:lstStyle/>
        <a:p>
          <a:endParaRPr lang="en-US"/>
        </a:p>
      </dgm:t>
    </dgm:pt>
    <dgm:pt modelId="{27D65F90-3622-4DD5-9047-740504FB76B7}" type="pres">
      <dgm:prSet presAssocID="{F4F2B424-A8BB-4924-96E7-0C85311E4FF5}" presName="sibTrans" presStyleCnt="0"/>
      <dgm:spPr/>
      <dgm:t>
        <a:bodyPr/>
        <a:lstStyle/>
        <a:p>
          <a:endParaRPr lang="en-US"/>
        </a:p>
      </dgm:t>
    </dgm:pt>
    <dgm:pt modelId="{0E1F9FE5-D1A4-476B-B646-6A34317FE520}" type="pres">
      <dgm:prSet presAssocID="{2165FA20-16AA-4D7F-A1D8-9E2DB4F41D05}" presName="node" presStyleLbl="node1" presStyleIdx="6" presStyleCnt="9">
        <dgm:presLayoutVars>
          <dgm:bulletEnabled val="1"/>
        </dgm:presLayoutVars>
      </dgm:prSet>
      <dgm:spPr/>
      <dgm:t>
        <a:bodyPr/>
        <a:lstStyle/>
        <a:p>
          <a:endParaRPr lang="en-US"/>
        </a:p>
      </dgm:t>
    </dgm:pt>
    <dgm:pt modelId="{9895CFB2-4F3E-4F74-ABBB-DB340B8B7425}" type="pres">
      <dgm:prSet presAssocID="{760A7B04-4F50-468B-8CD0-5A8A59269C81}" presName="sibTrans" presStyleCnt="0"/>
      <dgm:spPr/>
      <dgm:t>
        <a:bodyPr/>
        <a:lstStyle/>
        <a:p>
          <a:endParaRPr lang="en-US"/>
        </a:p>
      </dgm:t>
    </dgm:pt>
    <dgm:pt modelId="{40B743BC-0843-447A-9BDE-64E5F75D9372}" type="pres">
      <dgm:prSet presAssocID="{F17B65B6-E01A-460F-AA82-6FE559412C86}" presName="node" presStyleLbl="node1" presStyleIdx="7" presStyleCnt="9">
        <dgm:presLayoutVars>
          <dgm:bulletEnabled val="1"/>
        </dgm:presLayoutVars>
      </dgm:prSet>
      <dgm:spPr/>
      <dgm:t>
        <a:bodyPr/>
        <a:lstStyle/>
        <a:p>
          <a:endParaRPr lang="en-US"/>
        </a:p>
      </dgm:t>
    </dgm:pt>
    <dgm:pt modelId="{DC31CA6D-23DA-4B00-BF71-B8E21D18818B}" type="pres">
      <dgm:prSet presAssocID="{085FFA1B-99D8-464B-A3D4-2EAD31AA86EF}" presName="sibTrans" presStyleCnt="0"/>
      <dgm:spPr/>
      <dgm:t>
        <a:bodyPr/>
        <a:lstStyle/>
        <a:p>
          <a:endParaRPr lang="en-US"/>
        </a:p>
      </dgm:t>
    </dgm:pt>
    <dgm:pt modelId="{D2855762-CF4B-4DE3-9589-22C80E0B2630}" type="pres">
      <dgm:prSet presAssocID="{78093EE0-DE64-460B-BF74-C1AD59FAC032}" presName="node" presStyleLbl="node1" presStyleIdx="8" presStyleCnt="9">
        <dgm:presLayoutVars>
          <dgm:bulletEnabled val="1"/>
        </dgm:presLayoutVars>
      </dgm:prSet>
      <dgm:spPr/>
      <dgm:t>
        <a:bodyPr/>
        <a:lstStyle/>
        <a:p>
          <a:endParaRPr lang="en-US"/>
        </a:p>
      </dgm:t>
    </dgm:pt>
  </dgm:ptLst>
  <dgm:cxnLst>
    <dgm:cxn modelId="{75EAD971-0C87-814C-92A2-FF41BBCBEB70}" type="presOf" srcId="{03459573-93EB-44DE-BE40-43298AD60DAD}" destId="{32FF4771-41A4-43DC-98B5-D400425C97C1}" srcOrd="0" destOrd="0" presId="urn:microsoft.com/office/officeart/2005/8/layout/default#2"/>
    <dgm:cxn modelId="{44C67F1B-6CEA-401C-A6FD-0686CE4E9EF1}" srcId="{65A2029D-F287-4F29-8EDD-54505015C8D1}" destId="{4BB7C16A-3148-4EEF-A4F7-49258250295B}" srcOrd="0" destOrd="0" parTransId="{5082CB87-06A6-49B4-B3DE-DA2D850623AA}" sibTransId="{5C5A76B3-E122-4A13-8731-B299880C3B14}"/>
    <dgm:cxn modelId="{48960AC3-F2B6-45B2-A484-4F4E1D985C80}" srcId="{65A2029D-F287-4F29-8EDD-54505015C8D1}" destId="{2165FA20-16AA-4D7F-A1D8-9E2DB4F41D05}" srcOrd="6" destOrd="0" parTransId="{D044AE24-02A9-4FE5-A88B-BAAAD096A33E}" sibTransId="{760A7B04-4F50-468B-8CD0-5A8A59269C81}"/>
    <dgm:cxn modelId="{1D454D9A-F269-3B48-8545-C36E63BD02BA}" type="presOf" srcId="{31E9717F-6E5C-4ABC-9BA4-1D685EE871CC}" destId="{AE5AB7CA-122B-47E1-B0B7-E666073F6A29}" srcOrd="0" destOrd="0" presId="urn:microsoft.com/office/officeart/2005/8/layout/default#2"/>
    <dgm:cxn modelId="{1530FA26-E1E6-4791-8DC6-3674017BDA86}" srcId="{65A2029D-F287-4F29-8EDD-54505015C8D1}" destId="{6777FBD7-3678-4E81-AC35-8D96598A7928}" srcOrd="4" destOrd="0" parTransId="{BE417384-24BF-43ED-AE16-B407EDD5C0D5}" sibTransId="{F050F52C-C3DC-4128-82C1-A35E32EC632F}"/>
    <dgm:cxn modelId="{8C379460-A11B-4760-B3D8-89FDFC66704C}" srcId="{65A2029D-F287-4F29-8EDD-54505015C8D1}" destId="{78093EE0-DE64-460B-BF74-C1AD59FAC032}" srcOrd="8" destOrd="0" parTransId="{08C74401-884E-4B0D-A902-C0827CBDD303}" sibTransId="{D1A83874-D9CB-4CEA-BA3E-B8E4BFADC25A}"/>
    <dgm:cxn modelId="{028A8B54-C143-2D4F-8678-09A31FFCF2E8}" type="presOf" srcId="{BD3570B7-85BB-4782-B048-6FE4228DC292}" destId="{FF64049D-12C6-4EA3-92C3-4C6541BEBDE9}" srcOrd="0" destOrd="0" presId="urn:microsoft.com/office/officeart/2005/8/layout/default#2"/>
    <dgm:cxn modelId="{90EB3085-9ACC-FD48-9D7A-5D4ACC410089}" type="presOf" srcId="{2165FA20-16AA-4D7F-A1D8-9E2DB4F41D05}" destId="{0E1F9FE5-D1A4-476B-B646-6A34317FE520}" srcOrd="0" destOrd="0" presId="urn:microsoft.com/office/officeart/2005/8/layout/default#2"/>
    <dgm:cxn modelId="{E993C242-6A3B-46EC-9AB9-8BD8EF4679CD}" srcId="{65A2029D-F287-4F29-8EDD-54505015C8D1}" destId="{BD3570B7-85BB-4782-B048-6FE4228DC292}" srcOrd="5" destOrd="0" parTransId="{7E0D3596-10A2-4E96-A851-66E62F84C4F8}" sibTransId="{F4F2B424-A8BB-4924-96E7-0C85311E4FF5}"/>
    <dgm:cxn modelId="{0205C443-45DA-B34B-B749-78361433B52E}" type="presOf" srcId="{4BB7C16A-3148-4EEF-A4F7-49258250295B}" destId="{06233D00-1B37-47CD-B4E0-0EAEB5E102A0}" srcOrd="0" destOrd="0" presId="urn:microsoft.com/office/officeart/2005/8/layout/default#2"/>
    <dgm:cxn modelId="{3EA19184-1058-4510-85EF-17E58625896E}" srcId="{65A2029D-F287-4F29-8EDD-54505015C8D1}" destId="{03459573-93EB-44DE-BE40-43298AD60DAD}" srcOrd="3" destOrd="0" parTransId="{C5D8C3A2-E63C-4B4D-AA44-9134E60E4D36}" sibTransId="{28E4C2A2-803E-4C95-BA98-9ECD11ACD677}"/>
    <dgm:cxn modelId="{53231D45-2AC1-4548-8568-46D980182DA1}" srcId="{65A2029D-F287-4F29-8EDD-54505015C8D1}" destId="{F17B65B6-E01A-460F-AA82-6FE559412C86}" srcOrd="7" destOrd="0" parTransId="{824F7116-94CD-4399-9413-FD72BE23EA64}" sibTransId="{085FFA1B-99D8-464B-A3D4-2EAD31AA86EF}"/>
    <dgm:cxn modelId="{F6262B38-7BBE-418B-B4E1-AD1C8B19CE38}" srcId="{65A2029D-F287-4F29-8EDD-54505015C8D1}" destId="{B1632202-E3BE-4B65-B708-4273207A85F7}" srcOrd="2" destOrd="0" parTransId="{FFB262DD-5CC9-4DAD-ABE8-9926C9CBB4DC}" sibTransId="{7CB485BD-C02D-489C-84B9-E95928382DBC}"/>
    <dgm:cxn modelId="{CBC31997-0676-B34A-BA1D-521EA3D983CE}" type="presOf" srcId="{78093EE0-DE64-460B-BF74-C1AD59FAC032}" destId="{D2855762-CF4B-4DE3-9589-22C80E0B2630}" srcOrd="0" destOrd="0" presId="urn:microsoft.com/office/officeart/2005/8/layout/default#2"/>
    <dgm:cxn modelId="{7274EDB6-B1D1-6442-B100-06D1E3D425E4}" type="presOf" srcId="{B1632202-E3BE-4B65-B708-4273207A85F7}" destId="{E52AC0DA-6378-425D-AFF3-391A91D04B51}" srcOrd="0" destOrd="0" presId="urn:microsoft.com/office/officeart/2005/8/layout/default#2"/>
    <dgm:cxn modelId="{3D8CAB98-7CCF-914E-AEE8-7375F066B461}" type="presOf" srcId="{F17B65B6-E01A-460F-AA82-6FE559412C86}" destId="{40B743BC-0843-447A-9BDE-64E5F75D9372}" srcOrd="0" destOrd="0" presId="urn:microsoft.com/office/officeart/2005/8/layout/default#2"/>
    <dgm:cxn modelId="{D6B273CD-683E-E540-BBD3-FD2F20BBC938}" type="presOf" srcId="{6777FBD7-3678-4E81-AC35-8D96598A7928}" destId="{BC010321-FBAA-43AB-813E-8D4C22639986}" srcOrd="0" destOrd="0" presId="urn:microsoft.com/office/officeart/2005/8/layout/default#2"/>
    <dgm:cxn modelId="{E70E32DE-F8A6-460F-9BE5-899C210C3BDC}" srcId="{65A2029D-F287-4F29-8EDD-54505015C8D1}" destId="{31E9717F-6E5C-4ABC-9BA4-1D685EE871CC}" srcOrd="1" destOrd="0" parTransId="{FBEED1E5-946D-47D0-9CA1-E074C97FCFFE}" sibTransId="{D6A57BA9-7C2F-4222-A3FF-D47DBFF536E1}"/>
    <dgm:cxn modelId="{3E0BA16C-D088-424E-A56E-118BB17B0931}" type="presOf" srcId="{65A2029D-F287-4F29-8EDD-54505015C8D1}" destId="{6BFCC5F0-E4B6-4D39-959B-3AA9FB0A6D80}" srcOrd="0" destOrd="0" presId="urn:microsoft.com/office/officeart/2005/8/layout/default#2"/>
    <dgm:cxn modelId="{0C2CCC83-94DA-554D-808D-A98BDF2207C0}" type="presParOf" srcId="{6BFCC5F0-E4B6-4D39-959B-3AA9FB0A6D80}" destId="{06233D00-1B37-47CD-B4E0-0EAEB5E102A0}" srcOrd="0" destOrd="0" presId="urn:microsoft.com/office/officeart/2005/8/layout/default#2"/>
    <dgm:cxn modelId="{177370FA-C33D-CF42-94E2-1FCE70DD9580}" type="presParOf" srcId="{6BFCC5F0-E4B6-4D39-959B-3AA9FB0A6D80}" destId="{789E2D3C-9AD7-45A1-913D-EBA98161CBFD}" srcOrd="1" destOrd="0" presId="urn:microsoft.com/office/officeart/2005/8/layout/default#2"/>
    <dgm:cxn modelId="{7F8DA71B-80FF-9C4E-9D0A-CD62A6C1EB4D}" type="presParOf" srcId="{6BFCC5F0-E4B6-4D39-959B-3AA9FB0A6D80}" destId="{AE5AB7CA-122B-47E1-B0B7-E666073F6A29}" srcOrd="2" destOrd="0" presId="urn:microsoft.com/office/officeart/2005/8/layout/default#2"/>
    <dgm:cxn modelId="{48EFC122-2779-DF4C-B96E-5BD1250D59D6}" type="presParOf" srcId="{6BFCC5F0-E4B6-4D39-959B-3AA9FB0A6D80}" destId="{328570E7-7B39-4E4F-AD45-89E0AD2D5ABB}" srcOrd="3" destOrd="0" presId="urn:microsoft.com/office/officeart/2005/8/layout/default#2"/>
    <dgm:cxn modelId="{140C5E20-921C-EA44-A580-E4656A60FEA9}" type="presParOf" srcId="{6BFCC5F0-E4B6-4D39-959B-3AA9FB0A6D80}" destId="{E52AC0DA-6378-425D-AFF3-391A91D04B51}" srcOrd="4" destOrd="0" presId="urn:microsoft.com/office/officeart/2005/8/layout/default#2"/>
    <dgm:cxn modelId="{3F996CB5-A662-E842-8547-0E25AA734771}" type="presParOf" srcId="{6BFCC5F0-E4B6-4D39-959B-3AA9FB0A6D80}" destId="{7D61998C-17CF-4596-B5BB-E875FB512757}" srcOrd="5" destOrd="0" presId="urn:microsoft.com/office/officeart/2005/8/layout/default#2"/>
    <dgm:cxn modelId="{CBBB9A1B-6C34-1342-AD9D-A850D2A6D7FE}" type="presParOf" srcId="{6BFCC5F0-E4B6-4D39-959B-3AA9FB0A6D80}" destId="{32FF4771-41A4-43DC-98B5-D400425C97C1}" srcOrd="6" destOrd="0" presId="urn:microsoft.com/office/officeart/2005/8/layout/default#2"/>
    <dgm:cxn modelId="{A2AB0E81-9A6D-F247-9A1A-6FECF5EE5517}" type="presParOf" srcId="{6BFCC5F0-E4B6-4D39-959B-3AA9FB0A6D80}" destId="{C301FB9F-0077-4E25-9057-275D300A5C0C}" srcOrd="7" destOrd="0" presId="urn:microsoft.com/office/officeart/2005/8/layout/default#2"/>
    <dgm:cxn modelId="{7B6FA1D0-16FD-674E-ACAB-A69FA622A424}" type="presParOf" srcId="{6BFCC5F0-E4B6-4D39-959B-3AA9FB0A6D80}" destId="{BC010321-FBAA-43AB-813E-8D4C22639986}" srcOrd="8" destOrd="0" presId="urn:microsoft.com/office/officeart/2005/8/layout/default#2"/>
    <dgm:cxn modelId="{3EFF77DE-B767-6847-A608-F5D1270D51F5}" type="presParOf" srcId="{6BFCC5F0-E4B6-4D39-959B-3AA9FB0A6D80}" destId="{0BEBFE37-CFA4-44B6-BBE9-3CAA6A945F29}" srcOrd="9" destOrd="0" presId="urn:microsoft.com/office/officeart/2005/8/layout/default#2"/>
    <dgm:cxn modelId="{91F22FEA-EC71-D948-9C1B-65FD15806531}" type="presParOf" srcId="{6BFCC5F0-E4B6-4D39-959B-3AA9FB0A6D80}" destId="{FF64049D-12C6-4EA3-92C3-4C6541BEBDE9}" srcOrd="10" destOrd="0" presId="urn:microsoft.com/office/officeart/2005/8/layout/default#2"/>
    <dgm:cxn modelId="{EF5A7B3C-55DF-2A4E-A4A1-655FD28468F1}" type="presParOf" srcId="{6BFCC5F0-E4B6-4D39-959B-3AA9FB0A6D80}" destId="{27D65F90-3622-4DD5-9047-740504FB76B7}" srcOrd="11" destOrd="0" presId="urn:microsoft.com/office/officeart/2005/8/layout/default#2"/>
    <dgm:cxn modelId="{AE9415DA-6348-7849-8937-F1CEEA279EEF}" type="presParOf" srcId="{6BFCC5F0-E4B6-4D39-959B-3AA9FB0A6D80}" destId="{0E1F9FE5-D1A4-476B-B646-6A34317FE520}" srcOrd="12" destOrd="0" presId="urn:microsoft.com/office/officeart/2005/8/layout/default#2"/>
    <dgm:cxn modelId="{98915CA3-A687-6142-9CC4-F6679A018072}" type="presParOf" srcId="{6BFCC5F0-E4B6-4D39-959B-3AA9FB0A6D80}" destId="{9895CFB2-4F3E-4F74-ABBB-DB340B8B7425}" srcOrd="13" destOrd="0" presId="urn:microsoft.com/office/officeart/2005/8/layout/default#2"/>
    <dgm:cxn modelId="{B225ED4B-863C-D845-9F85-5875F13EB877}" type="presParOf" srcId="{6BFCC5F0-E4B6-4D39-959B-3AA9FB0A6D80}" destId="{40B743BC-0843-447A-9BDE-64E5F75D9372}" srcOrd="14" destOrd="0" presId="urn:microsoft.com/office/officeart/2005/8/layout/default#2"/>
    <dgm:cxn modelId="{8DF39D53-77DF-2D4B-8C3A-5592566FC3A9}" type="presParOf" srcId="{6BFCC5F0-E4B6-4D39-959B-3AA9FB0A6D80}" destId="{DC31CA6D-23DA-4B00-BF71-B8E21D18818B}" srcOrd="15" destOrd="0" presId="urn:microsoft.com/office/officeart/2005/8/layout/default#2"/>
    <dgm:cxn modelId="{7C6147A0-70DD-FA4F-97C3-B4AFFAC39361}" type="presParOf" srcId="{6BFCC5F0-E4B6-4D39-959B-3AA9FB0A6D80}" destId="{D2855762-CF4B-4DE3-9589-22C80E0B2630}" srcOrd="16" destOrd="0" presId="urn:microsoft.com/office/officeart/2005/8/layout/defaul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A2029D-F287-4F29-8EDD-54505015C8D1}" type="doc">
      <dgm:prSet loTypeId="urn:microsoft.com/office/officeart/2005/8/layout/default#3" loCatId="list" qsTypeId="urn:microsoft.com/office/officeart/2005/8/quickstyle/simple3" qsCatId="simple" csTypeId="urn:microsoft.com/office/officeart/2005/8/colors/colorful1#2" csCatId="colorful" phldr="1"/>
      <dgm:spPr/>
      <dgm:t>
        <a:bodyPr/>
        <a:lstStyle/>
        <a:p>
          <a:endParaRPr lang="en-US"/>
        </a:p>
      </dgm:t>
    </dgm:pt>
    <dgm:pt modelId="{4BB7C16A-3148-4EEF-A4F7-49258250295B}">
      <dgm:prSet/>
      <dgm:spPr/>
      <dgm:t>
        <a:bodyPr/>
        <a:lstStyle/>
        <a:p>
          <a:pPr rtl="0"/>
          <a:r>
            <a:rPr lang="en-US" dirty="0" err="1" smtClean="0"/>
            <a:t>Facebook</a:t>
          </a:r>
          <a:endParaRPr lang="en-US" dirty="0"/>
        </a:p>
      </dgm:t>
    </dgm:pt>
    <dgm:pt modelId="{5082CB87-06A6-49B4-B3DE-DA2D850623AA}" type="parTrans" cxnId="{44C67F1B-6CEA-401C-A6FD-0686CE4E9EF1}">
      <dgm:prSet/>
      <dgm:spPr/>
      <dgm:t>
        <a:bodyPr/>
        <a:lstStyle/>
        <a:p>
          <a:endParaRPr lang="en-US"/>
        </a:p>
      </dgm:t>
    </dgm:pt>
    <dgm:pt modelId="{5C5A76B3-E122-4A13-8731-B299880C3B14}" type="sibTrans" cxnId="{44C67F1B-6CEA-401C-A6FD-0686CE4E9EF1}">
      <dgm:prSet/>
      <dgm:spPr/>
      <dgm:t>
        <a:bodyPr/>
        <a:lstStyle/>
        <a:p>
          <a:endParaRPr lang="en-US"/>
        </a:p>
      </dgm:t>
    </dgm:pt>
    <dgm:pt modelId="{31E9717F-6E5C-4ABC-9BA4-1D685EE871CC}">
      <dgm:prSet/>
      <dgm:spPr/>
      <dgm:t>
        <a:bodyPr/>
        <a:lstStyle/>
        <a:p>
          <a:pPr rtl="0"/>
          <a:r>
            <a:rPr lang="en-US" dirty="0" smtClean="0"/>
            <a:t>Twitter</a:t>
          </a:r>
          <a:endParaRPr lang="en-US" dirty="0"/>
        </a:p>
      </dgm:t>
    </dgm:pt>
    <dgm:pt modelId="{FBEED1E5-946D-47D0-9CA1-E074C97FCFFE}" type="parTrans" cxnId="{E70E32DE-F8A6-460F-9BE5-899C210C3BDC}">
      <dgm:prSet/>
      <dgm:spPr/>
      <dgm:t>
        <a:bodyPr/>
        <a:lstStyle/>
        <a:p>
          <a:endParaRPr lang="en-US"/>
        </a:p>
      </dgm:t>
    </dgm:pt>
    <dgm:pt modelId="{D6A57BA9-7C2F-4222-A3FF-D47DBFF536E1}" type="sibTrans" cxnId="{E70E32DE-F8A6-460F-9BE5-899C210C3BDC}">
      <dgm:prSet/>
      <dgm:spPr/>
      <dgm:t>
        <a:bodyPr/>
        <a:lstStyle/>
        <a:p>
          <a:endParaRPr lang="en-US"/>
        </a:p>
      </dgm:t>
    </dgm:pt>
    <dgm:pt modelId="{B1632202-E3BE-4B65-B708-4273207A85F7}">
      <dgm:prSet/>
      <dgm:spPr/>
      <dgm:t>
        <a:bodyPr/>
        <a:lstStyle/>
        <a:p>
          <a:pPr rtl="0"/>
          <a:r>
            <a:rPr lang="en-US" dirty="0" err="1" smtClean="0"/>
            <a:t>Linkedin</a:t>
          </a:r>
          <a:endParaRPr lang="en-US" dirty="0"/>
        </a:p>
      </dgm:t>
    </dgm:pt>
    <dgm:pt modelId="{FFB262DD-5CC9-4DAD-ABE8-9926C9CBB4DC}" type="parTrans" cxnId="{F6262B38-7BBE-418B-B4E1-AD1C8B19CE38}">
      <dgm:prSet/>
      <dgm:spPr/>
      <dgm:t>
        <a:bodyPr/>
        <a:lstStyle/>
        <a:p>
          <a:endParaRPr lang="en-US"/>
        </a:p>
      </dgm:t>
    </dgm:pt>
    <dgm:pt modelId="{7CB485BD-C02D-489C-84B9-E95928382DBC}" type="sibTrans" cxnId="{F6262B38-7BBE-418B-B4E1-AD1C8B19CE38}">
      <dgm:prSet/>
      <dgm:spPr/>
      <dgm:t>
        <a:bodyPr/>
        <a:lstStyle/>
        <a:p>
          <a:endParaRPr lang="en-US"/>
        </a:p>
      </dgm:t>
    </dgm:pt>
    <dgm:pt modelId="{03459573-93EB-44DE-BE40-43298AD60DAD}">
      <dgm:prSet/>
      <dgm:spPr/>
      <dgm:t>
        <a:bodyPr/>
        <a:lstStyle/>
        <a:p>
          <a:pPr rtl="0"/>
          <a:r>
            <a:rPr lang="en-US" dirty="0" smtClean="0"/>
            <a:t>YouTube</a:t>
          </a:r>
          <a:endParaRPr lang="en-US" dirty="0"/>
        </a:p>
      </dgm:t>
    </dgm:pt>
    <dgm:pt modelId="{C5D8C3A2-E63C-4B4D-AA44-9134E60E4D36}" type="parTrans" cxnId="{3EA19184-1058-4510-85EF-17E58625896E}">
      <dgm:prSet/>
      <dgm:spPr/>
      <dgm:t>
        <a:bodyPr/>
        <a:lstStyle/>
        <a:p>
          <a:endParaRPr lang="en-US"/>
        </a:p>
      </dgm:t>
    </dgm:pt>
    <dgm:pt modelId="{28E4C2A2-803E-4C95-BA98-9ECD11ACD677}" type="sibTrans" cxnId="{3EA19184-1058-4510-85EF-17E58625896E}">
      <dgm:prSet/>
      <dgm:spPr/>
      <dgm:t>
        <a:bodyPr/>
        <a:lstStyle/>
        <a:p>
          <a:endParaRPr lang="en-US"/>
        </a:p>
      </dgm:t>
    </dgm:pt>
    <dgm:pt modelId="{6777FBD7-3678-4E81-AC35-8D96598A7928}">
      <dgm:prSet/>
      <dgm:spPr/>
      <dgm:t>
        <a:bodyPr/>
        <a:lstStyle/>
        <a:p>
          <a:pPr rtl="0"/>
          <a:r>
            <a:rPr lang="en-US" dirty="0" err="1" smtClean="0"/>
            <a:t>Flickr</a:t>
          </a:r>
          <a:endParaRPr lang="en-US" dirty="0"/>
        </a:p>
      </dgm:t>
    </dgm:pt>
    <dgm:pt modelId="{BE417384-24BF-43ED-AE16-B407EDD5C0D5}" type="parTrans" cxnId="{1530FA26-E1E6-4791-8DC6-3674017BDA86}">
      <dgm:prSet/>
      <dgm:spPr/>
      <dgm:t>
        <a:bodyPr/>
        <a:lstStyle/>
        <a:p>
          <a:endParaRPr lang="en-US"/>
        </a:p>
      </dgm:t>
    </dgm:pt>
    <dgm:pt modelId="{F050F52C-C3DC-4128-82C1-A35E32EC632F}" type="sibTrans" cxnId="{1530FA26-E1E6-4791-8DC6-3674017BDA86}">
      <dgm:prSet/>
      <dgm:spPr/>
      <dgm:t>
        <a:bodyPr/>
        <a:lstStyle/>
        <a:p>
          <a:endParaRPr lang="en-US"/>
        </a:p>
      </dgm:t>
    </dgm:pt>
    <dgm:pt modelId="{BD3570B7-85BB-4782-B048-6FE4228DC292}">
      <dgm:prSet/>
      <dgm:spPr/>
      <dgm:t>
        <a:bodyPr/>
        <a:lstStyle/>
        <a:p>
          <a:pPr rtl="0"/>
          <a:r>
            <a:rPr lang="en-US" u="none" dirty="0" err="1" smtClean="0"/>
            <a:t>Squidoo</a:t>
          </a:r>
          <a:endParaRPr lang="en-US" u="none" dirty="0"/>
        </a:p>
      </dgm:t>
    </dgm:pt>
    <dgm:pt modelId="{7E0D3596-10A2-4E96-A851-66E62F84C4F8}" type="parTrans" cxnId="{E993C242-6A3B-46EC-9AB9-8BD8EF4679CD}">
      <dgm:prSet/>
      <dgm:spPr/>
      <dgm:t>
        <a:bodyPr/>
        <a:lstStyle/>
        <a:p>
          <a:endParaRPr lang="en-US"/>
        </a:p>
      </dgm:t>
    </dgm:pt>
    <dgm:pt modelId="{F4F2B424-A8BB-4924-96E7-0C85311E4FF5}" type="sibTrans" cxnId="{E993C242-6A3B-46EC-9AB9-8BD8EF4679CD}">
      <dgm:prSet/>
      <dgm:spPr/>
      <dgm:t>
        <a:bodyPr/>
        <a:lstStyle/>
        <a:p>
          <a:endParaRPr lang="en-US"/>
        </a:p>
      </dgm:t>
    </dgm:pt>
    <dgm:pt modelId="{2165FA20-16AA-4D7F-A1D8-9E2DB4F41D05}">
      <dgm:prSet/>
      <dgm:spPr/>
      <dgm:t>
        <a:bodyPr/>
        <a:lstStyle/>
        <a:p>
          <a:pPr rtl="0"/>
          <a:r>
            <a:rPr lang="en-US" dirty="0" smtClean="0"/>
            <a:t>delicious</a:t>
          </a:r>
          <a:endParaRPr lang="en-US" dirty="0"/>
        </a:p>
      </dgm:t>
    </dgm:pt>
    <dgm:pt modelId="{D044AE24-02A9-4FE5-A88B-BAAAD096A33E}" type="parTrans" cxnId="{48960AC3-F2B6-45B2-A484-4F4E1D985C80}">
      <dgm:prSet/>
      <dgm:spPr/>
      <dgm:t>
        <a:bodyPr/>
        <a:lstStyle/>
        <a:p>
          <a:endParaRPr lang="en-US"/>
        </a:p>
      </dgm:t>
    </dgm:pt>
    <dgm:pt modelId="{760A7B04-4F50-468B-8CD0-5A8A59269C81}" type="sibTrans" cxnId="{48960AC3-F2B6-45B2-A484-4F4E1D985C80}">
      <dgm:prSet/>
      <dgm:spPr/>
      <dgm:t>
        <a:bodyPr/>
        <a:lstStyle/>
        <a:p>
          <a:endParaRPr lang="en-US"/>
        </a:p>
      </dgm:t>
    </dgm:pt>
    <dgm:pt modelId="{F17B65B6-E01A-460F-AA82-6FE559412C86}">
      <dgm:prSet/>
      <dgm:spPr/>
      <dgm:t>
        <a:bodyPr/>
        <a:lstStyle/>
        <a:p>
          <a:pPr rtl="0"/>
          <a:r>
            <a:rPr lang="en-US" dirty="0" err="1" smtClean="0"/>
            <a:t>digg</a:t>
          </a:r>
          <a:endParaRPr lang="en-US" dirty="0"/>
        </a:p>
      </dgm:t>
    </dgm:pt>
    <dgm:pt modelId="{824F7116-94CD-4399-9413-FD72BE23EA64}" type="parTrans" cxnId="{53231D45-2AC1-4548-8568-46D980182DA1}">
      <dgm:prSet/>
      <dgm:spPr/>
      <dgm:t>
        <a:bodyPr/>
        <a:lstStyle/>
        <a:p>
          <a:endParaRPr lang="en-US"/>
        </a:p>
      </dgm:t>
    </dgm:pt>
    <dgm:pt modelId="{085FFA1B-99D8-464B-A3D4-2EAD31AA86EF}" type="sibTrans" cxnId="{53231D45-2AC1-4548-8568-46D980182DA1}">
      <dgm:prSet/>
      <dgm:spPr/>
      <dgm:t>
        <a:bodyPr/>
        <a:lstStyle/>
        <a:p>
          <a:endParaRPr lang="en-US"/>
        </a:p>
      </dgm:t>
    </dgm:pt>
    <dgm:pt modelId="{78093EE0-DE64-460B-BF74-C1AD59FAC032}">
      <dgm:prSet/>
      <dgm:spPr/>
      <dgm:t>
        <a:bodyPr/>
        <a:lstStyle/>
        <a:p>
          <a:pPr rtl="0"/>
          <a:r>
            <a:rPr lang="en-US" dirty="0" smtClean="0"/>
            <a:t>Blogging*</a:t>
          </a:r>
          <a:endParaRPr lang="en-US" dirty="0"/>
        </a:p>
      </dgm:t>
    </dgm:pt>
    <dgm:pt modelId="{08C74401-884E-4B0D-A902-C0827CBDD303}" type="parTrans" cxnId="{8C379460-A11B-4760-B3D8-89FDFC66704C}">
      <dgm:prSet/>
      <dgm:spPr/>
      <dgm:t>
        <a:bodyPr/>
        <a:lstStyle/>
        <a:p>
          <a:endParaRPr lang="en-US"/>
        </a:p>
      </dgm:t>
    </dgm:pt>
    <dgm:pt modelId="{D1A83874-D9CB-4CEA-BA3E-B8E4BFADC25A}" type="sibTrans" cxnId="{8C379460-A11B-4760-B3D8-89FDFC66704C}">
      <dgm:prSet/>
      <dgm:spPr/>
      <dgm:t>
        <a:bodyPr/>
        <a:lstStyle/>
        <a:p>
          <a:endParaRPr lang="en-US"/>
        </a:p>
      </dgm:t>
    </dgm:pt>
    <dgm:pt modelId="{6BFCC5F0-E4B6-4D39-959B-3AA9FB0A6D80}" type="pres">
      <dgm:prSet presAssocID="{65A2029D-F287-4F29-8EDD-54505015C8D1}" presName="diagram" presStyleCnt="0">
        <dgm:presLayoutVars>
          <dgm:dir/>
          <dgm:resizeHandles val="exact"/>
        </dgm:presLayoutVars>
      </dgm:prSet>
      <dgm:spPr/>
      <dgm:t>
        <a:bodyPr/>
        <a:lstStyle/>
        <a:p>
          <a:endParaRPr lang="en-US"/>
        </a:p>
      </dgm:t>
    </dgm:pt>
    <dgm:pt modelId="{06233D00-1B37-47CD-B4E0-0EAEB5E102A0}" type="pres">
      <dgm:prSet presAssocID="{4BB7C16A-3148-4EEF-A4F7-49258250295B}" presName="node" presStyleLbl="node1" presStyleIdx="0" presStyleCnt="9">
        <dgm:presLayoutVars>
          <dgm:bulletEnabled val="1"/>
        </dgm:presLayoutVars>
      </dgm:prSet>
      <dgm:spPr/>
      <dgm:t>
        <a:bodyPr/>
        <a:lstStyle/>
        <a:p>
          <a:endParaRPr lang="en-US"/>
        </a:p>
      </dgm:t>
    </dgm:pt>
    <dgm:pt modelId="{789E2D3C-9AD7-45A1-913D-EBA98161CBFD}" type="pres">
      <dgm:prSet presAssocID="{5C5A76B3-E122-4A13-8731-B299880C3B14}" presName="sibTrans" presStyleCnt="0"/>
      <dgm:spPr/>
      <dgm:t>
        <a:bodyPr/>
        <a:lstStyle/>
        <a:p>
          <a:endParaRPr lang="en-US"/>
        </a:p>
      </dgm:t>
    </dgm:pt>
    <dgm:pt modelId="{AE5AB7CA-122B-47E1-B0B7-E666073F6A29}" type="pres">
      <dgm:prSet presAssocID="{31E9717F-6E5C-4ABC-9BA4-1D685EE871CC}" presName="node" presStyleLbl="node1" presStyleIdx="1" presStyleCnt="9">
        <dgm:presLayoutVars>
          <dgm:bulletEnabled val="1"/>
        </dgm:presLayoutVars>
      </dgm:prSet>
      <dgm:spPr/>
      <dgm:t>
        <a:bodyPr/>
        <a:lstStyle/>
        <a:p>
          <a:endParaRPr lang="en-US"/>
        </a:p>
      </dgm:t>
    </dgm:pt>
    <dgm:pt modelId="{328570E7-7B39-4E4F-AD45-89E0AD2D5ABB}" type="pres">
      <dgm:prSet presAssocID="{D6A57BA9-7C2F-4222-A3FF-D47DBFF536E1}" presName="sibTrans" presStyleCnt="0"/>
      <dgm:spPr/>
      <dgm:t>
        <a:bodyPr/>
        <a:lstStyle/>
        <a:p>
          <a:endParaRPr lang="en-US"/>
        </a:p>
      </dgm:t>
    </dgm:pt>
    <dgm:pt modelId="{E52AC0DA-6378-425D-AFF3-391A91D04B51}" type="pres">
      <dgm:prSet presAssocID="{B1632202-E3BE-4B65-B708-4273207A85F7}" presName="node" presStyleLbl="node1" presStyleIdx="2" presStyleCnt="9">
        <dgm:presLayoutVars>
          <dgm:bulletEnabled val="1"/>
        </dgm:presLayoutVars>
      </dgm:prSet>
      <dgm:spPr/>
      <dgm:t>
        <a:bodyPr/>
        <a:lstStyle/>
        <a:p>
          <a:endParaRPr lang="en-US"/>
        </a:p>
      </dgm:t>
    </dgm:pt>
    <dgm:pt modelId="{7D61998C-17CF-4596-B5BB-E875FB512757}" type="pres">
      <dgm:prSet presAssocID="{7CB485BD-C02D-489C-84B9-E95928382DBC}" presName="sibTrans" presStyleCnt="0"/>
      <dgm:spPr/>
      <dgm:t>
        <a:bodyPr/>
        <a:lstStyle/>
        <a:p>
          <a:endParaRPr lang="en-US"/>
        </a:p>
      </dgm:t>
    </dgm:pt>
    <dgm:pt modelId="{32FF4771-41A4-43DC-98B5-D400425C97C1}" type="pres">
      <dgm:prSet presAssocID="{03459573-93EB-44DE-BE40-43298AD60DAD}" presName="node" presStyleLbl="node1" presStyleIdx="3" presStyleCnt="9">
        <dgm:presLayoutVars>
          <dgm:bulletEnabled val="1"/>
        </dgm:presLayoutVars>
      </dgm:prSet>
      <dgm:spPr/>
      <dgm:t>
        <a:bodyPr/>
        <a:lstStyle/>
        <a:p>
          <a:endParaRPr lang="en-US"/>
        </a:p>
      </dgm:t>
    </dgm:pt>
    <dgm:pt modelId="{C301FB9F-0077-4E25-9057-275D300A5C0C}" type="pres">
      <dgm:prSet presAssocID="{28E4C2A2-803E-4C95-BA98-9ECD11ACD677}" presName="sibTrans" presStyleCnt="0"/>
      <dgm:spPr/>
      <dgm:t>
        <a:bodyPr/>
        <a:lstStyle/>
        <a:p>
          <a:endParaRPr lang="en-US"/>
        </a:p>
      </dgm:t>
    </dgm:pt>
    <dgm:pt modelId="{BC010321-FBAA-43AB-813E-8D4C22639986}" type="pres">
      <dgm:prSet presAssocID="{6777FBD7-3678-4E81-AC35-8D96598A7928}" presName="node" presStyleLbl="node1" presStyleIdx="4" presStyleCnt="9">
        <dgm:presLayoutVars>
          <dgm:bulletEnabled val="1"/>
        </dgm:presLayoutVars>
      </dgm:prSet>
      <dgm:spPr/>
      <dgm:t>
        <a:bodyPr/>
        <a:lstStyle/>
        <a:p>
          <a:endParaRPr lang="en-US"/>
        </a:p>
      </dgm:t>
    </dgm:pt>
    <dgm:pt modelId="{0BEBFE37-CFA4-44B6-BBE9-3CAA6A945F29}" type="pres">
      <dgm:prSet presAssocID="{F050F52C-C3DC-4128-82C1-A35E32EC632F}" presName="sibTrans" presStyleCnt="0"/>
      <dgm:spPr/>
      <dgm:t>
        <a:bodyPr/>
        <a:lstStyle/>
        <a:p>
          <a:endParaRPr lang="en-US"/>
        </a:p>
      </dgm:t>
    </dgm:pt>
    <dgm:pt modelId="{FF64049D-12C6-4EA3-92C3-4C6541BEBDE9}" type="pres">
      <dgm:prSet presAssocID="{BD3570B7-85BB-4782-B048-6FE4228DC292}" presName="node" presStyleLbl="node1" presStyleIdx="5" presStyleCnt="9">
        <dgm:presLayoutVars>
          <dgm:bulletEnabled val="1"/>
        </dgm:presLayoutVars>
      </dgm:prSet>
      <dgm:spPr/>
      <dgm:t>
        <a:bodyPr/>
        <a:lstStyle/>
        <a:p>
          <a:endParaRPr lang="en-US"/>
        </a:p>
      </dgm:t>
    </dgm:pt>
    <dgm:pt modelId="{27D65F90-3622-4DD5-9047-740504FB76B7}" type="pres">
      <dgm:prSet presAssocID="{F4F2B424-A8BB-4924-96E7-0C85311E4FF5}" presName="sibTrans" presStyleCnt="0"/>
      <dgm:spPr/>
      <dgm:t>
        <a:bodyPr/>
        <a:lstStyle/>
        <a:p>
          <a:endParaRPr lang="en-US"/>
        </a:p>
      </dgm:t>
    </dgm:pt>
    <dgm:pt modelId="{0E1F9FE5-D1A4-476B-B646-6A34317FE520}" type="pres">
      <dgm:prSet presAssocID="{2165FA20-16AA-4D7F-A1D8-9E2DB4F41D05}" presName="node" presStyleLbl="node1" presStyleIdx="6" presStyleCnt="9">
        <dgm:presLayoutVars>
          <dgm:bulletEnabled val="1"/>
        </dgm:presLayoutVars>
      </dgm:prSet>
      <dgm:spPr/>
      <dgm:t>
        <a:bodyPr/>
        <a:lstStyle/>
        <a:p>
          <a:endParaRPr lang="en-US"/>
        </a:p>
      </dgm:t>
    </dgm:pt>
    <dgm:pt modelId="{9895CFB2-4F3E-4F74-ABBB-DB340B8B7425}" type="pres">
      <dgm:prSet presAssocID="{760A7B04-4F50-468B-8CD0-5A8A59269C81}" presName="sibTrans" presStyleCnt="0"/>
      <dgm:spPr/>
      <dgm:t>
        <a:bodyPr/>
        <a:lstStyle/>
        <a:p>
          <a:endParaRPr lang="en-US"/>
        </a:p>
      </dgm:t>
    </dgm:pt>
    <dgm:pt modelId="{40B743BC-0843-447A-9BDE-64E5F75D9372}" type="pres">
      <dgm:prSet presAssocID="{F17B65B6-E01A-460F-AA82-6FE559412C86}" presName="node" presStyleLbl="node1" presStyleIdx="7" presStyleCnt="9">
        <dgm:presLayoutVars>
          <dgm:bulletEnabled val="1"/>
        </dgm:presLayoutVars>
      </dgm:prSet>
      <dgm:spPr/>
      <dgm:t>
        <a:bodyPr/>
        <a:lstStyle/>
        <a:p>
          <a:endParaRPr lang="en-US"/>
        </a:p>
      </dgm:t>
    </dgm:pt>
    <dgm:pt modelId="{DC31CA6D-23DA-4B00-BF71-B8E21D18818B}" type="pres">
      <dgm:prSet presAssocID="{085FFA1B-99D8-464B-A3D4-2EAD31AA86EF}" presName="sibTrans" presStyleCnt="0"/>
      <dgm:spPr/>
      <dgm:t>
        <a:bodyPr/>
        <a:lstStyle/>
        <a:p>
          <a:endParaRPr lang="en-US"/>
        </a:p>
      </dgm:t>
    </dgm:pt>
    <dgm:pt modelId="{D2855762-CF4B-4DE3-9589-22C80E0B2630}" type="pres">
      <dgm:prSet presAssocID="{78093EE0-DE64-460B-BF74-C1AD59FAC032}" presName="node" presStyleLbl="node1" presStyleIdx="8" presStyleCnt="9">
        <dgm:presLayoutVars>
          <dgm:bulletEnabled val="1"/>
        </dgm:presLayoutVars>
      </dgm:prSet>
      <dgm:spPr/>
      <dgm:t>
        <a:bodyPr/>
        <a:lstStyle/>
        <a:p>
          <a:endParaRPr lang="en-US"/>
        </a:p>
      </dgm:t>
    </dgm:pt>
  </dgm:ptLst>
  <dgm:cxnLst>
    <dgm:cxn modelId="{44C67F1B-6CEA-401C-A6FD-0686CE4E9EF1}" srcId="{65A2029D-F287-4F29-8EDD-54505015C8D1}" destId="{4BB7C16A-3148-4EEF-A4F7-49258250295B}" srcOrd="0" destOrd="0" parTransId="{5082CB87-06A6-49B4-B3DE-DA2D850623AA}" sibTransId="{5C5A76B3-E122-4A13-8731-B299880C3B14}"/>
    <dgm:cxn modelId="{ACFC77B2-B79B-C845-BB31-1BBB013EB828}" type="presOf" srcId="{31E9717F-6E5C-4ABC-9BA4-1D685EE871CC}" destId="{AE5AB7CA-122B-47E1-B0B7-E666073F6A29}" srcOrd="0" destOrd="0" presId="urn:microsoft.com/office/officeart/2005/8/layout/default#3"/>
    <dgm:cxn modelId="{48960AC3-F2B6-45B2-A484-4F4E1D985C80}" srcId="{65A2029D-F287-4F29-8EDD-54505015C8D1}" destId="{2165FA20-16AA-4D7F-A1D8-9E2DB4F41D05}" srcOrd="6" destOrd="0" parTransId="{D044AE24-02A9-4FE5-A88B-BAAAD096A33E}" sibTransId="{760A7B04-4F50-468B-8CD0-5A8A59269C81}"/>
    <dgm:cxn modelId="{1530FA26-E1E6-4791-8DC6-3674017BDA86}" srcId="{65A2029D-F287-4F29-8EDD-54505015C8D1}" destId="{6777FBD7-3678-4E81-AC35-8D96598A7928}" srcOrd="4" destOrd="0" parTransId="{BE417384-24BF-43ED-AE16-B407EDD5C0D5}" sibTransId="{F050F52C-C3DC-4128-82C1-A35E32EC632F}"/>
    <dgm:cxn modelId="{8C379460-A11B-4760-B3D8-89FDFC66704C}" srcId="{65A2029D-F287-4F29-8EDD-54505015C8D1}" destId="{78093EE0-DE64-460B-BF74-C1AD59FAC032}" srcOrd="8" destOrd="0" parTransId="{08C74401-884E-4B0D-A902-C0827CBDD303}" sibTransId="{D1A83874-D9CB-4CEA-BA3E-B8E4BFADC25A}"/>
    <dgm:cxn modelId="{989AC749-9FE3-294E-9CD1-0FED31887744}" type="presOf" srcId="{F17B65B6-E01A-460F-AA82-6FE559412C86}" destId="{40B743BC-0843-447A-9BDE-64E5F75D9372}" srcOrd="0" destOrd="0" presId="urn:microsoft.com/office/officeart/2005/8/layout/default#3"/>
    <dgm:cxn modelId="{E993C242-6A3B-46EC-9AB9-8BD8EF4679CD}" srcId="{65A2029D-F287-4F29-8EDD-54505015C8D1}" destId="{BD3570B7-85BB-4782-B048-6FE4228DC292}" srcOrd="5" destOrd="0" parTransId="{7E0D3596-10A2-4E96-A851-66E62F84C4F8}" sibTransId="{F4F2B424-A8BB-4924-96E7-0C85311E4FF5}"/>
    <dgm:cxn modelId="{3EA19184-1058-4510-85EF-17E58625896E}" srcId="{65A2029D-F287-4F29-8EDD-54505015C8D1}" destId="{03459573-93EB-44DE-BE40-43298AD60DAD}" srcOrd="3" destOrd="0" parTransId="{C5D8C3A2-E63C-4B4D-AA44-9134E60E4D36}" sibTransId="{28E4C2A2-803E-4C95-BA98-9ECD11ACD677}"/>
    <dgm:cxn modelId="{26C248F4-E79A-004A-9409-4CDCFD9AA466}" type="presOf" srcId="{4BB7C16A-3148-4EEF-A4F7-49258250295B}" destId="{06233D00-1B37-47CD-B4E0-0EAEB5E102A0}" srcOrd="0" destOrd="0" presId="urn:microsoft.com/office/officeart/2005/8/layout/default#3"/>
    <dgm:cxn modelId="{53231D45-2AC1-4548-8568-46D980182DA1}" srcId="{65A2029D-F287-4F29-8EDD-54505015C8D1}" destId="{F17B65B6-E01A-460F-AA82-6FE559412C86}" srcOrd="7" destOrd="0" parTransId="{824F7116-94CD-4399-9413-FD72BE23EA64}" sibTransId="{085FFA1B-99D8-464B-A3D4-2EAD31AA86EF}"/>
    <dgm:cxn modelId="{F6262B38-7BBE-418B-B4E1-AD1C8B19CE38}" srcId="{65A2029D-F287-4F29-8EDD-54505015C8D1}" destId="{B1632202-E3BE-4B65-B708-4273207A85F7}" srcOrd="2" destOrd="0" parTransId="{FFB262DD-5CC9-4DAD-ABE8-9926C9CBB4DC}" sibTransId="{7CB485BD-C02D-489C-84B9-E95928382DBC}"/>
    <dgm:cxn modelId="{0500CCC7-12E3-904A-9757-5679BFC8F2C0}" type="presOf" srcId="{03459573-93EB-44DE-BE40-43298AD60DAD}" destId="{32FF4771-41A4-43DC-98B5-D400425C97C1}" srcOrd="0" destOrd="0" presId="urn:microsoft.com/office/officeart/2005/8/layout/default#3"/>
    <dgm:cxn modelId="{358CCB77-B5F8-9446-8BFA-48D5E5510FC4}" type="presOf" srcId="{B1632202-E3BE-4B65-B708-4273207A85F7}" destId="{E52AC0DA-6378-425D-AFF3-391A91D04B51}" srcOrd="0" destOrd="0" presId="urn:microsoft.com/office/officeart/2005/8/layout/default#3"/>
    <dgm:cxn modelId="{F528C7F2-34D3-3743-9000-C5F1A22C8389}" type="presOf" srcId="{6777FBD7-3678-4E81-AC35-8D96598A7928}" destId="{BC010321-FBAA-43AB-813E-8D4C22639986}" srcOrd="0" destOrd="0" presId="urn:microsoft.com/office/officeart/2005/8/layout/default#3"/>
    <dgm:cxn modelId="{9192D860-5B9D-8041-A8F4-745CCC7C3847}" type="presOf" srcId="{65A2029D-F287-4F29-8EDD-54505015C8D1}" destId="{6BFCC5F0-E4B6-4D39-959B-3AA9FB0A6D80}" srcOrd="0" destOrd="0" presId="urn:microsoft.com/office/officeart/2005/8/layout/default#3"/>
    <dgm:cxn modelId="{3FACF5C7-A85D-8B47-9F67-ACF7902240CE}" type="presOf" srcId="{78093EE0-DE64-460B-BF74-C1AD59FAC032}" destId="{D2855762-CF4B-4DE3-9589-22C80E0B2630}" srcOrd="0" destOrd="0" presId="urn:microsoft.com/office/officeart/2005/8/layout/default#3"/>
    <dgm:cxn modelId="{C86DABFC-BDED-0E4F-8C06-632FAD6C4493}" type="presOf" srcId="{BD3570B7-85BB-4782-B048-6FE4228DC292}" destId="{FF64049D-12C6-4EA3-92C3-4C6541BEBDE9}" srcOrd="0" destOrd="0" presId="urn:microsoft.com/office/officeart/2005/8/layout/default#3"/>
    <dgm:cxn modelId="{13768036-4C36-FC46-8EFD-3ED272FD1498}" type="presOf" srcId="{2165FA20-16AA-4D7F-A1D8-9E2DB4F41D05}" destId="{0E1F9FE5-D1A4-476B-B646-6A34317FE520}" srcOrd="0" destOrd="0" presId="urn:microsoft.com/office/officeart/2005/8/layout/default#3"/>
    <dgm:cxn modelId="{E70E32DE-F8A6-460F-9BE5-899C210C3BDC}" srcId="{65A2029D-F287-4F29-8EDD-54505015C8D1}" destId="{31E9717F-6E5C-4ABC-9BA4-1D685EE871CC}" srcOrd="1" destOrd="0" parTransId="{FBEED1E5-946D-47D0-9CA1-E074C97FCFFE}" sibTransId="{D6A57BA9-7C2F-4222-A3FF-D47DBFF536E1}"/>
    <dgm:cxn modelId="{AFB781FA-6FFB-F140-BA3D-800F5F4A899F}" type="presParOf" srcId="{6BFCC5F0-E4B6-4D39-959B-3AA9FB0A6D80}" destId="{06233D00-1B37-47CD-B4E0-0EAEB5E102A0}" srcOrd="0" destOrd="0" presId="urn:microsoft.com/office/officeart/2005/8/layout/default#3"/>
    <dgm:cxn modelId="{EAD7EF83-A2D9-D945-A520-D35863F238B3}" type="presParOf" srcId="{6BFCC5F0-E4B6-4D39-959B-3AA9FB0A6D80}" destId="{789E2D3C-9AD7-45A1-913D-EBA98161CBFD}" srcOrd="1" destOrd="0" presId="urn:microsoft.com/office/officeart/2005/8/layout/default#3"/>
    <dgm:cxn modelId="{11FA5FB3-8C76-0B4F-B87A-820662D694DD}" type="presParOf" srcId="{6BFCC5F0-E4B6-4D39-959B-3AA9FB0A6D80}" destId="{AE5AB7CA-122B-47E1-B0B7-E666073F6A29}" srcOrd="2" destOrd="0" presId="urn:microsoft.com/office/officeart/2005/8/layout/default#3"/>
    <dgm:cxn modelId="{55665DAF-3C86-3F4D-B8DA-A2F92A4EDCCC}" type="presParOf" srcId="{6BFCC5F0-E4B6-4D39-959B-3AA9FB0A6D80}" destId="{328570E7-7B39-4E4F-AD45-89E0AD2D5ABB}" srcOrd="3" destOrd="0" presId="urn:microsoft.com/office/officeart/2005/8/layout/default#3"/>
    <dgm:cxn modelId="{D148B191-B6CA-7342-A539-AF1490B25263}" type="presParOf" srcId="{6BFCC5F0-E4B6-4D39-959B-3AA9FB0A6D80}" destId="{E52AC0DA-6378-425D-AFF3-391A91D04B51}" srcOrd="4" destOrd="0" presId="urn:microsoft.com/office/officeart/2005/8/layout/default#3"/>
    <dgm:cxn modelId="{C364F0E5-4B79-9840-8848-76B115FF31F3}" type="presParOf" srcId="{6BFCC5F0-E4B6-4D39-959B-3AA9FB0A6D80}" destId="{7D61998C-17CF-4596-B5BB-E875FB512757}" srcOrd="5" destOrd="0" presId="urn:microsoft.com/office/officeart/2005/8/layout/default#3"/>
    <dgm:cxn modelId="{E6A9FE7F-833E-994E-8B78-5B88CDD253FD}" type="presParOf" srcId="{6BFCC5F0-E4B6-4D39-959B-3AA9FB0A6D80}" destId="{32FF4771-41A4-43DC-98B5-D400425C97C1}" srcOrd="6" destOrd="0" presId="urn:microsoft.com/office/officeart/2005/8/layout/default#3"/>
    <dgm:cxn modelId="{9CEE74CA-A1D4-814B-B891-263785314A3D}" type="presParOf" srcId="{6BFCC5F0-E4B6-4D39-959B-3AA9FB0A6D80}" destId="{C301FB9F-0077-4E25-9057-275D300A5C0C}" srcOrd="7" destOrd="0" presId="urn:microsoft.com/office/officeart/2005/8/layout/default#3"/>
    <dgm:cxn modelId="{4BA03531-C99B-3342-9592-D62F734DD8AF}" type="presParOf" srcId="{6BFCC5F0-E4B6-4D39-959B-3AA9FB0A6D80}" destId="{BC010321-FBAA-43AB-813E-8D4C22639986}" srcOrd="8" destOrd="0" presId="urn:microsoft.com/office/officeart/2005/8/layout/default#3"/>
    <dgm:cxn modelId="{C59CD801-DC53-E341-AFCF-43E39553F390}" type="presParOf" srcId="{6BFCC5F0-E4B6-4D39-959B-3AA9FB0A6D80}" destId="{0BEBFE37-CFA4-44B6-BBE9-3CAA6A945F29}" srcOrd="9" destOrd="0" presId="urn:microsoft.com/office/officeart/2005/8/layout/default#3"/>
    <dgm:cxn modelId="{CAE37E66-FC2C-6F45-8D6E-53329EFC22E5}" type="presParOf" srcId="{6BFCC5F0-E4B6-4D39-959B-3AA9FB0A6D80}" destId="{FF64049D-12C6-4EA3-92C3-4C6541BEBDE9}" srcOrd="10" destOrd="0" presId="urn:microsoft.com/office/officeart/2005/8/layout/default#3"/>
    <dgm:cxn modelId="{3E2DE4B2-7D18-0540-BD08-CBCAE9645A07}" type="presParOf" srcId="{6BFCC5F0-E4B6-4D39-959B-3AA9FB0A6D80}" destId="{27D65F90-3622-4DD5-9047-740504FB76B7}" srcOrd="11" destOrd="0" presId="urn:microsoft.com/office/officeart/2005/8/layout/default#3"/>
    <dgm:cxn modelId="{ECB54D6B-21EC-E34C-A8E9-404D17E81106}" type="presParOf" srcId="{6BFCC5F0-E4B6-4D39-959B-3AA9FB0A6D80}" destId="{0E1F9FE5-D1A4-476B-B646-6A34317FE520}" srcOrd="12" destOrd="0" presId="urn:microsoft.com/office/officeart/2005/8/layout/default#3"/>
    <dgm:cxn modelId="{A745FB1D-B46D-464F-9CD9-0C29C10D8F14}" type="presParOf" srcId="{6BFCC5F0-E4B6-4D39-959B-3AA9FB0A6D80}" destId="{9895CFB2-4F3E-4F74-ABBB-DB340B8B7425}" srcOrd="13" destOrd="0" presId="urn:microsoft.com/office/officeart/2005/8/layout/default#3"/>
    <dgm:cxn modelId="{C0911F56-A7C6-694B-8496-EA510FDD4669}" type="presParOf" srcId="{6BFCC5F0-E4B6-4D39-959B-3AA9FB0A6D80}" destId="{40B743BC-0843-447A-9BDE-64E5F75D9372}" srcOrd="14" destOrd="0" presId="urn:microsoft.com/office/officeart/2005/8/layout/default#3"/>
    <dgm:cxn modelId="{5814EFBC-24D2-C945-B3D7-443DD7CE986D}" type="presParOf" srcId="{6BFCC5F0-E4B6-4D39-959B-3AA9FB0A6D80}" destId="{DC31CA6D-23DA-4B00-BF71-B8E21D18818B}" srcOrd="15" destOrd="0" presId="urn:microsoft.com/office/officeart/2005/8/layout/default#3"/>
    <dgm:cxn modelId="{B089CDA6-E479-4047-B88B-FF37758C44D8}" type="presParOf" srcId="{6BFCC5F0-E4B6-4D39-959B-3AA9FB0A6D80}" destId="{D2855762-CF4B-4DE3-9589-22C80E0B2630}" srcOrd="16" destOrd="0" presId="urn:microsoft.com/office/officeart/2005/8/layout/defaul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806F6B-06D0-43F5-808A-B72D5F6A2085}" type="doc">
      <dgm:prSet loTypeId="urn:microsoft.com/office/officeart/2005/8/layout/vList2" loCatId="list" qsTypeId="urn:microsoft.com/office/officeart/2005/8/quickstyle/simple3" qsCatId="simple" csTypeId="urn:microsoft.com/office/officeart/2005/8/colors/accent0_3" csCatId="mainScheme" phldr="1"/>
      <dgm:spPr/>
      <dgm:t>
        <a:bodyPr/>
        <a:lstStyle/>
        <a:p>
          <a:endParaRPr lang="en-US"/>
        </a:p>
      </dgm:t>
    </dgm:pt>
    <dgm:pt modelId="{EE8C805D-CD6B-495D-93DA-68F137D374B9}">
      <dgm:prSet phldrT="[Text]"/>
      <dgm:spPr/>
      <dgm:t>
        <a:bodyPr/>
        <a:lstStyle/>
        <a:p>
          <a:r>
            <a:rPr lang="en-US" dirty="0" smtClean="0"/>
            <a:t>User generated content</a:t>
          </a:r>
          <a:endParaRPr lang="en-US" dirty="0"/>
        </a:p>
      </dgm:t>
    </dgm:pt>
    <dgm:pt modelId="{4CEB063D-4B7D-4B35-98BE-E9E3609B6AD3}" type="parTrans" cxnId="{B3BB347A-E3DC-406A-8B41-4BA41BB6C247}">
      <dgm:prSet/>
      <dgm:spPr/>
      <dgm:t>
        <a:bodyPr/>
        <a:lstStyle/>
        <a:p>
          <a:endParaRPr lang="en-US"/>
        </a:p>
      </dgm:t>
    </dgm:pt>
    <dgm:pt modelId="{AB0E9247-7A88-42E4-B4BA-9BC15F0DBA90}" type="sibTrans" cxnId="{B3BB347A-E3DC-406A-8B41-4BA41BB6C247}">
      <dgm:prSet/>
      <dgm:spPr/>
      <dgm:t>
        <a:bodyPr/>
        <a:lstStyle/>
        <a:p>
          <a:endParaRPr lang="en-US"/>
        </a:p>
      </dgm:t>
    </dgm:pt>
    <dgm:pt modelId="{20CEE07C-55E0-4426-9E9A-475550D39A95}">
      <dgm:prSet phldrT="[Text]"/>
      <dgm:spPr/>
      <dgm:t>
        <a:bodyPr/>
        <a:lstStyle/>
        <a:p>
          <a:r>
            <a:rPr lang="en-US" dirty="0" smtClean="0"/>
            <a:t>Decentralized control</a:t>
          </a:r>
          <a:endParaRPr lang="en-US" dirty="0"/>
        </a:p>
      </dgm:t>
    </dgm:pt>
    <dgm:pt modelId="{85060D3E-91B8-43E4-A288-0A1E108E3100}" type="parTrans" cxnId="{2B522BD0-0C77-4774-998E-2F9C378D1F1F}">
      <dgm:prSet/>
      <dgm:spPr/>
      <dgm:t>
        <a:bodyPr/>
        <a:lstStyle/>
        <a:p>
          <a:endParaRPr lang="en-US"/>
        </a:p>
      </dgm:t>
    </dgm:pt>
    <dgm:pt modelId="{E6F70867-68B3-477A-8A80-60A847939E5D}" type="sibTrans" cxnId="{2B522BD0-0C77-4774-998E-2F9C378D1F1F}">
      <dgm:prSet/>
      <dgm:spPr/>
      <dgm:t>
        <a:bodyPr/>
        <a:lstStyle/>
        <a:p>
          <a:endParaRPr lang="en-US"/>
        </a:p>
      </dgm:t>
    </dgm:pt>
    <dgm:pt modelId="{4991023A-28FB-4667-9BE4-793F3AEE3D2A}">
      <dgm:prSet phldrT="[Text]"/>
      <dgm:spPr/>
      <dgm:t>
        <a:bodyPr/>
        <a:lstStyle/>
        <a:p>
          <a:r>
            <a:rPr lang="en-US" dirty="0" smtClean="0"/>
            <a:t>Networks of users</a:t>
          </a:r>
          <a:endParaRPr lang="en-US" dirty="0"/>
        </a:p>
      </dgm:t>
    </dgm:pt>
    <dgm:pt modelId="{B6768AC5-BBB6-4571-9EEF-CD3D1CAF2563}" type="parTrans" cxnId="{ED787755-253A-4EA3-8C58-BC3994B4E365}">
      <dgm:prSet/>
      <dgm:spPr/>
      <dgm:t>
        <a:bodyPr/>
        <a:lstStyle/>
        <a:p>
          <a:endParaRPr lang="en-US"/>
        </a:p>
      </dgm:t>
    </dgm:pt>
    <dgm:pt modelId="{EDCCE94A-FE01-4A64-BEF2-3C85D63C28CB}" type="sibTrans" cxnId="{ED787755-253A-4EA3-8C58-BC3994B4E365}">
      <dgm:prSet/>
      <dgm:spPr/>
      <dgm:t>
        <a:bodyPr/>
        <a:lstStyle/>
        <a:p>
          <a:endParaRPr lang="en-US"/>
        </a:p>
      </dgm:t>
    </dgm:pt>
    <dgm:pt modelId="{BB37574E-3143-495E-BC63-2A2B80EAA7E6}">
      <dgm:prSet phldrT="[Text]"/>
      <dgm:spPr/>
      <dgm:t>
        <a:bodyPr/>
        <a:lstStyle/>
        <a:p>
          <a:r>
            <a:rPr lang="en-US" dirty="0" smtClean="0"/>
            <a:t>“Free”</a:t>
          </a:r>
          <a:endParaRPr lang="en-US" dirty="0"/>
        </a:p>
      </dgm:t>
    </dgm:pt>
    <dgm:pt modelId="{B746F3DF-2699-4BEA-A36C-3FB6049DB0E2}" type="parTrans" cxnId="{44A2A328-C899-4D33-BE03-7B2DD0E6AE38}">
      <dgm:prSet/>
      <dgm:spPr/>
      <dgm:t>
        <a:bodyPr/>
        <a:lstStyle/>
        <a:p>
          <a:endParaRPr lang="en-US"/>
        </a:p>
      </dgm:t>
    </dgm:pt>
    <dgm:pt modelId="{D4A9D94F-1E7D-42F6-A05D-0F73C1FB865E}" type="sibTrans" cxnId="{44A2A328-C899-4D33-BE03-7B2DD0E6AE38}">
      <dgm:prSet/>
      <dgm:spPr/>
      <dgm:t>
        <a:bodyPr/>
        <a:lstStyle/>
        <a:p>
          <a:endParaRPr lang="en-US"/>
        </a:p>
      </dgm:t>
    </dgm:pt>
    <dgm:pt modelId="{5FA43705-02C9-4ED3-A712-62EAD5AFDC8F}">
      <dgm:prSet phldrT="[Text]"/>
      <dgm:spPr/>
      <dgm:t>
        <a:bodyPr/>
        <a:lstStyle/>
        <a:p>
          <a:r>
            <a:rPr lang="en-US" dirty="0" smtClean="0"/>
            <a:t>Based on sharing information</a:t>
          </a:r>
          <a:endParaRPr lang="en-US" dirty="0"/>
        </a:p>
      </dgm:t>
    </dgm:pt>
    <dgm:pt modelId="{D20FAE68-B3E0-4141-9898-F6FFF510AFA3}" type="parTrans" cxnId="{77D64A7F-93DC-465B-A191-45ACE0DCD9BA}">
      <dgm:prSet/>
      <dgm:spPr/>
      <dgm:t>
        <a:bodyPr/>
        <a:lstStyle/>
        <a:p>
          <a:endParaRPr lang="en-US"/>
        </a:p>
      </dgm:t>
    </dgm:pt>
    <dgm:pt modelId="{6C5FBE5B-5F3D-4A12-B45A-218A013C776C}" type="sibTrans" cxnId="{77D64A7F-93DC-465B-A191-45ACE0DCD9BA}">
      <dgm:prSet/>
      <dgm:spPr/>
      <dgm:t>
        <a:bodyPr/>
        <a:lstStyle/>
        <a:p>
          <a:endParaRPr lang="en-US"/>
        </a:p>
      </dgm:t>
    </dgm:pt>
    <dgm:pt modelId="{18443AFA-3DC5-446A-9079-1F081ED41B85}" type="pres">
      <dgm:prSet presAssocID="{40806F6B-06D0-43F5-808A-B72D5F6A2085}" presName="linear" presStyleCnt="0">
        <dgm:presLayoutVars>
          <dgm:animLvl val="lvl"/>
          <dgm:resizeHandles val="exact"/>
        </dgm:presLayoutVars>
      </dgm:prSet>
      <dgm:spPr/>
      <dgm:t>
        <a:bodyPr/>
        <a:lstStyle/>
        <a:p>
          <a:endParaRPr lang="en-US"/>
        </a:p>
      </dgm:t>
    </dgm:pt>
    <dgm:pt modelId="{5013F1B4-3372-4F3C-8120-739BB5293BC5}" type="pres">
      <dgm:prSet presAssocID="{EE8C805D-CD6B-495D-93DA-68F137D374B9}" presName="parentText" presStyleLbl="node1" presStyleIdx="0" presStyleCnt="5">
        <dgm:presLayoutVars>
          <dgm:chMax val="0"/>
          <dgm:bulletEnabled val="1"/>
        </dgm:presLayoutVars>
      </dgm:prSet>
      <dgm:spPr/>
      <dgm:t>
        <a:bodyPr/>
        <a:lstStyle/>
        <a:p>
          <a:endParaRPr lang="en-US"/>
        </a:p>
      </dgm:t>
    </dgm:pt>
    <dgm:pt modelId="{94D19EFF-EEB8-495E-8C9A-96231DF604D2}" type="pres">
      <dgm:prSet presAssocID="{AB0E9247-7A88-42E4-B4BA-9BC15F0DBA90}" presName="spacer" presStyleCnt="0"/>
      <dgm:spPr/>
      <dgm:t>
        <a:bodyPr/>
        <a:lstStyle/>
        <a:p>
          <a:endParaRPr lang="en-US"/>
        </a:p>
      </dgm:t>
    </dgm:pt>
    <dgm:pt modelId="{873ABF62-1C3C-4D7C-A5AF-A91F715A76A4}" type="pres">
      <dgm:prSet presAssocID="{20CEE07C-55E0-4426-9E9A-475550D39A95}" presName="parentText" presStyleLbl="node1" presStyleIdx="1" presStyleCnt="5">
        <dgm:presLayoutVars>
          <dgm:chMax val="0"/>
          <dgm:bulletEnabled val="1"/>
        </dgm:presLayoutVars>
      </dgm:prSet>
      <dgm:spPr/>
      <dgm:t>
        <a:bodyPr/>
        <a:lstStyle/>
        <a:p>
          <a:endParaRPr lang="en-US"/>
        </a:p>
      </dgm:t>
    </dgm:pt>
    <dgm:pt modelId="{7E3833D9-2BF2-474C-BA05-A720E42D8A47}" type="pres">
      <dgm:prSet presAssocID="{E6F70867-68B3-477A-8A80-60A847939E5D}" presName="spacer" presStyleCnt="0"/>
      <dgm:spPr/>
      <dgm:t>
        <a:bodyPr/>
        <a:lstStyle/>
        <a:p>
          <a:endParaRPr lang="en-US"/>
        </a:p>
      </dgm:t>
    </dgm:pt>
    <dgm:pt modelId="{2BBA3C1C-12CA-4D0E-9DB5-6ECF0DE77D2A}" type="pres">
      <dgm:prSet presAssocID="{4991023A-28FB-4667-9BE4-793F3AEE3D2A}" presName="parentText" presStyleLbl="node1" presStyleIdx="2" presStyleCnt="5">
        <dgm:presLayoutVars>
          <dgm:chMax val="0"/>
          <dgm:bulletEnabled val="1"/>
        </dgm:presLayoutVars>
      </dgm:prSet>
      <dgm:spPr/>
      <dgm:t>
        <a:bodyPr/>
        <a:lstStyle/>
        <a:p>
          <a:endParaRPr lang="en-US"/>
        </a:p>
      </dgm:t>
    </dgm:pt>
    <dgm:pt modelId="{26147396-17CB-4E27-A3D8-EE7342CBDB1C}" type="pres">
      <dgm:prSet presAssocID="{EDCCE94A-FE01-4A64-BEF2-3C85D63C28CB}" presName="spacer" presStyleCnt="0"/>
      <dgm:spPr/>
      <dgm:t>
        <a:bodyPr/>
        <a:lstStyle/>
        <a:p>
          <a:endParaRPr lang="en-US"/>
        </a:p>
      </dgm:t>
    </dgm:pt>
    <dgm:pt modelId="{20B584AC-9338-44A1-B5DA-0600A9CE5902}" type="pres">
      <dgm:prSet presAssocID="{BB37574E-3143-495E-BC63-2A2B80EAA7E6}" presName="parentText" presStyleLbl="node1" presStyleIdx="3" presStyleCnt="5">
        <dgm:presLayoutVars>
          <dgm:chMax val="0"/>
          <dgm:bulletEnabled val="1"/>
        </dgm:presLayoutVars>
      </dgm:prSet>
      <dgm:spPr/>
      <dgm:t>
        <a:bodyPr/>
        <a:lstStyle/>
        <a:p>
          <a:endParaRPr lang="en-US"/>
        </a:p>
      </dgm:t>
    </dgm:pt>
    <dgm:pt modelId="{6A2CA4D4-0D29-43B6-A7E8-C1F02AB6411D}" type="pres">
      <dgm:prSet presAssocID="{D4A9D94F-1E7D-42F6-A05D-0F73C1FB865E}" presName="spacer" presStyleCnt="0"/>
      <dgm:spPr/>
      <dgm:t>
        <a:bodyPr/>
        <a:lstStyle/>
        <a:p>
          <a:endParaRPr lang="en-US"/>
        </a:p>
      </dgm:t>
    </dgm:pt>
    <dgm:pt modelId="{989B2B8B-1B62-4EA1-8E1C-C1319F2964C7}" type="pres">
      <dgm:prSet presAssocID="{5FA43705-02C9-4ED3-A712-62EAD5AFDC8F}" presName="parentText" presStyleLbl="node1" presStyleIdx="4" presStyleCnt="5">
        <dgm:presLayoutVars>
          <dgm:chMax val="0"/>
          <dgm:bulletEnabled val="1"/>
        </dgm:presLayoutVars>
      </dgm:prSet>
      <dgm:spPr/>
      <dgm:t>
        <a:bodyPr/>
        <a:lstStyle/>
        <a:p>
          <a:endParaRPr lang="en-US"/>
        </a:p>
      </dgm:t>
    </dgm:pt>
  </dgm:ptLst>
  <dgm:cxnLst>
    <dgm:cxn modelId="{9B6C0041-5D7B-C149-8AF3-11345F3DA9B1}" type="presOf" srcId="{4991023A-28FB-4667-9BE4-793F3AEE3D2A}" destId="{2BBA3C1C-12CA-4D0E-9DB5-6ECF0DE77D2A}" srcOrd="0" destOrd="0" presId="urn:microsoft.com/office/officeart/2005/8/layout/vList2"/>
    <dgm:cxn modelId="{0A34E320-5055-9C40-AC56-6A83880067D6}" type="presOf" srcId="{40806F6B-06D0-43F5-808A-B72D5F6A2085}" destId="{18443AFA-3DC5-446A-9079-1F081ED41B85}" srcOrd="0" destOrd="0" presId="urn:microsoft.com/office/officeart/2005/8/layout/vList2"/>
    <dgm:cxn modelId="{00198757-1FC9-2048-B721-9491AE8A593D}" type="presOf" srcId="{5FA43705-02C9-4ED3-A712-62EAD5AFDC8F}" destId="{989B2B8B-1B62-4EA1-8E1C-C1319F2964C7}" srcOrd="0" destOrd="0" presId="urn:microsoft.com/office/officeart/2005/8/layout/vList2"/>
    <dgm:cxn modelId="{2B522BD0-0C77-4774-998E-2F9C378D1F1F}" srcId="{40806F6B-06D0-43F5-808A-B72D5F6A2085}" destId="{20CEE07C-55E0-4426-9E9A-475550D39A95}" srcOrd="1" destOrd="0" parTransId="{85060D3E-91B8-43E4-A288-0A1E108E3100}" sibTransId="{E6F70867-68B3-477A-8A80-60A847939E5D}"/>
    <dgm:cxn modelId="{44A2A328-C899-4D33-BE03-7B2DD0E6AE38}" srcId="{40806F6B-06D0-43F5-808A-B72D5F6A2085}" destId="{BB37574E-3143-495E-BC63-2A2B80EAA7E6}" srcOrd="3" destOrd="0" parTransId="{B746F3DF-2699-4BEA-A36C-3FB6049DB0E2}" sibTransId="{D4A9D94F-1E7D-42F6-A05D-0F73C1FB865E}"/>
    <dgm:cxn modelId="{462E2631-756C-AF47-9412-36ADF81B092E}" type="presOf" srcId="{BB37574E-3143-495E-BC63-2A2B80EAA7E6}" destId="{20B584AC-9338-44A1-B5DA-0600A9CE5902}" srcOrd="0" destOrd="0" presId="urn:microsoft.com/office/officeart/2005/8/layout/vList2"/>
    <dgm:cxn modelId="{703F92EA-E4D3-634B-9670-3696753F4B4F}" type="presOf" srcId="{EE8C805D-CD6B-495D-93DA-68F137D374B9}" destId="{5013F1B4-3372-4F3C-8120-739BB5293BC5}" srcOrd="0" destOrd="0" presId="urn:microsoft.com/office/officeart/2005/8/layout/vList2"/>
    <dgm:cxn modelId="{B3BB347A-E3DC-406A-8B41-4BA41BB6C247}" srcId="{40806F6B-06D0-43F5-808A-B72D5F6A2085}" destId="{EE8C805D-CD6B-495D-93DA-68F137D374B9}" srcOrd="0" destOrd="0" parTransId="{4CEB063D-4B7D-4B35-98BE-E9E3609B6AD3}" sibTransId="{AB0E9247-7A88-42E4-B4BA-9BC15F0DBA90}"/>
    <dgm:cxn modelId="{ED787755-253A-4EA3-8C58-BC3994B4E365}" srcId="{40806F6B-06D0-43F5-808A-B72D5F6A2085}" destId="{4991023A-28FB-4667-9BE4-793F3AEE3D2A}" srcOrd="2" destOrd="0" parTransId="{B6768AC5-BBB6-4571-9EEF-CD3D1CAF2563}" sibTransId="{EDCCE94A-FE01-4A64-BEF2-3C85D63C28CB}"/>
    <dgm:cxn modelId="{77D64A7F-93DC-465B-A191-45ACE0DCD9BA}" srcId="{40806F6B-06D0-43F5-808A-B72D5F6A2085}" destId="{5FA43705-02C9-4ED3-A712-62EAD5AFDC8F}" srcOrd="4" destOrd="0" parTransId="{D20FAE68-B3E0-4141-9898-F6FFF510AFA3}" sibTransId="{6C5FBE5B-5F3D-4A12-B45A-218A013C776C}"/>
    <dgm:cxn modelId="{DCD3528D-99FE-AD45-B306-D927E2EDBFE6}" type="presOf" srcId="{20CEE07C-55E0-4426-9E9A-475550D39A95}" destId="{873ABF62-1C3C-4D7C-A5AF-A91F715A76A4}" srcOrd="0" destOrd="0" presId="urn:microsoft.com/office/officeart/2005/8/layout/vList2"/>
    <dgm:cxn modelId="{5CED779F-EF1B-D448-8890-B05D0300C13A}" type="presParOf" srcId="{18443AFA-3DC5-446A-9079-1F081ED41B85}" destId="{5013F1B4-3372-4F3C-8120-739BB5293BC5}" srcOrd="0" destOrd="0" presId="urn:microsoft.com/office/officeart/2005/8/layout/vList2"/>
    <dgm:cxn modelId="{712C9F29-72E7-064D-A898-5344DDA68652}" type="presParOf" srcId="{18443AFA-3DC5-446A-9079-1F081ED41B85}" destId="{94D19EFF-EEB8-495E-8C9A-96231DF604D2}" srcOrd="1" destOrd="0" presId="urn:microsoft.com/office/officeart/2005/8/layout/vList2"/>
    <dgm:cxn modelId="{54C96CE0-0C66-474E-9339-8D653E55CCC8}" type="presParOf" srcId="{18443AFA-3DC5-446A-9079-1F081ED41B85}" destId="{873ABF62-1C3C-4D7C-A5AF-A91F715A76A4}" srcOrd="2" destOrd="0" presId="urn:microsoft.com/office/officeart/2005/8/layout/vList2"/>
    <dgm:cxn modelId="{DB6C971D-2053-FC42-9D92-9CE4A5973C7E}" type="presParOf" srcId="{18443AFA-3DC5-446A-9079-1F081ED41B85}" destId="{7E3833D9-2BF2-474C-BA05-A720E42D8A47}" srcOrd="3" destOrd="0" presId="urn:microsoft.com/office/officeart/2005/8/layout/vList2"/>
    <dgm:cxn modelId="{5A3F824B-3D91-AD47-AE57-527F6C5D8C23}" type="presParOf" srcId="{18443AFA-3DC5-446A-9079-1F081ED41B85}" destId="{2BBA3C1C-12CA-4D0E-9DB5-6ECF0DE77D2A}" srcOrd="4" destOrd="0" presId="urn:microsoft.com/office/officeart/2005/8/layout/vList2"/>
    <dgm:cxn modelId="{57310D1C-11CE-BF49-84C8-E1EB6666AA62}" type="presParOf" srcId="{18443AFA-3DC5-446A-9079-1F081ED41B85}" destId="{26147396-17CB-4E27-A3D8-EE7342CBDB1C}" srcOrd="5" destOrd="0" presId="urn:microsoft.com/office/officeart/2005/8/layout/vList2"/>
    <dgm:cxn modelId="{A083F731-6F3B-BD43-8680-6A5257B3E4F0}" type="presParOf" srcId="{18443AFA-3DC5-446A-9079-1F081ED41B85}" destId="{20B584AC-9338-44A1-B5DA-0600A9CE5902}" srcOrd="6" destOrd="0" presId="urn:microsoft.com/office/officeart/2005/8/layout/vList2"/>
    <dgm:cxn modelId="{20F66408-9A69-1A47-AC8D-E15C494DFCB7}" type="presParOf" srcId="{18443AFA-3DC5-446A-9079-1F081ED41B85}" destId="{6A2CA4D4-0D29-43B6-A7E8-C1F02AB6411D}" srcOrd="7" destOrd="0" presId="urn:microsoft.com/office/officeart/2005/8/layout/vList2"/>
    <dgm:cxn modelId="{5640ED38-C63E-B94E-8DF5-279B757B4FFB}" type="presParOf" srcId="{18443AFA-3DC5-446A-9079-1F081ED41B85}" destId="{989B2B8B-1B62-4EA1-8E1C-C1319F2964C7}" srcOrd="8"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E19A49F-8CAB-415D-B1D2-664BD7B35450}" type="doc">
      <dgm:prSet loTypeId="urn:microsoft.com/office/officeart/2005/8/layout/vList5" loCatId="list" qsTypeId="urn:microsoft.com/office/officeart/2005/8/quickstyle/simple3" qsCatId="simple" csTypeId="urn:microsoft.com/office/officeart/2005/8/colors/colorful2" csCatId="colorful" phldr="1"/>
      <dgm:spPr/>
      <dgm:t>
        <a:bodyPr/>
        <a:lstStyle/>
        <a:p>
          <a:endParaRPr lang="en-US"/>
        </a:p>
      </dgm:t>
    </dgm:pt>
    <dgm:pt modelId="{17C23090-C902-4F3F-A174-21D33B74560E}">
      <dgm:prSet phldrT="[Text]"/>
      <dgm:spPr>
        <a:solidFill>
          <a:schemeClr val="bg1">
            <a:lumMod val="50000"/>
          </a:schemeClr>
        </a:solidFill>
      </dgm:spPr>
      <dgm:t>
        <a:bodyPr/>
        <a:lstStyle/>
        <a:p>
          <a:r>
            <a:rPr lang="en-US" dirty="0" smtClean="0"/>
            <a:t>For individuals</a:t>
          </a:r>
          <a:endParaRPr lang="en-US" dirty="0"/>
        </a:p>
      </dgm:t>
    </dgm:pt>
    <dgm:pt modelId="{C40A69BE-4357-4FD7-910D-F319CFED7C72}" type="parTrans" cxnId="{1D17A559-708E-47B1-B6B8-9930229ACCA6}">
      <dgm:prSet/>
      <dgm:spPr/>
      <dgm:t>
        <a:bodyPr/>
        <a:lstStyle/>
        <a:p>
          <a:endParaRPr lang="en-US"/>
        </a:p>
      </dgm:t>
    </dgm:pt>
    <dgm:pt modelId="{EA9ED31D-3FA7-432D-AC6B-2A630D47100E}" type="sibTrans" cxnId="{1D17A559-708E-47B1-B6B8-9930229ACCA6}">
      <dgm:prSet/>
      <dgm:spPr/>
      <dgm:t>
        <a:bodyPr/>
        <a:lstStyle/>
        <a:p>
          <a:endParaRPr lang="en-US"/>
        </a:p>
      </dgm:t>
    </dgm:pt>
    <dgm:pt modelId="{E6DDA4D3-7D77-4455-AD34-46C1B2E07A73}">
      <dgm:prSet phldrT="[Text]"/>
      <dgm:spPr>
        <a:solidFill>
          <a:schemeClr val="bg1">
            <a:lumMod val="75000"/>
          </a:schemeClr>
        </a:solidFill>
      </dgm:spPr>
      <dgm:t>
        <a:bodyPr/>
        <a:lstStyle/>
        <a:p>
          <a:r>
            <a:rPr lang="en-US" dirty="0" smtClean="0">
              <a:solidFill>
                <a:srgbClr val="FF0000"/>
              </a:solidFill>
            </a:rPr>
            <a:t>New ways to communicate socially</a:t>
          </a:r>
          <a:endParaRPr lang="en-US" dirty="0">
            <a:solidFill>
              <a:srgbClr val="FF0000"/>
            </a:solidFill>
          </a:endParaRPr>
        </a:p>
      </dgm:t>
    </dgm:pt>
    <dgm:pt modelId="{9A6DD504-42CE-4061-9C38-13E47DD83E47}" type="parTrans" cxnId="{22A2DC8B-F2A7-458D-9A3C-9ED8622AA83F}">
      <dgm:prSet/>
      <dgm:spPr/>
      <dgm:t>
        <a:bodyPr/>
        <a:lstStyle/>
        <a:p>
          <a:endParaRPr lang="en-US"/>
        </a:p>
      </dgm:t>
    </dgm:pt>
    <dgm:pt modelId="{0B959A61-7C2E-4813-A9F1-4F93ED5A6D22}" type="sibTrans" cxnId="{22A2DC8B-F2A7-458D-9A3C-9ED8622AA83F}">
      <dgm:prSet/>
      <dgm:spPr/>
      <dgm:t>
        <a:bodyPr/>
        <a:lstStyle/>
        <a:p>
          <a:endParaRPr lang="en-US"/>
        </a:p>
      </dgm:t>
    </dgm:pt>
    <dgm:pt modelId="{2204DABC-671E-4E4D-A8B5-6CAF67D031B6}">
      <dgm:prSet phldrT="[Text]"/>
      <dgm:spPr>
        <a:solidFill>
          <a:schemeClr val="bg1">
            <a:lumMod val="75000"/>
          </a:schemeClr>
        </a:solidFill>
      </dgm:spPr>
      <dgm:t>
        <a:bodyPr/>
        <a:lstStyle/>
        <a:p>
          <a:r>
            <a:rPr lang="en-US" dirty="0" smtClean="0">
              <a:solidFill>
                <a:srgbClr val="FF0000"/>
              </a:solidFill>
            </a:rPr>
            <a:t>New ways to communicate professionally</a:t>
          </a:r>
          <a:endParaRPr lang="en-US" dirty="0">
            <a:solidFill>
              <a:srgbClr val="FF0000"/>
            </a:solidFill>
          </a:endParaRPr>
        </a:p>
      </dgm:t>
    </dgm:pt>
    <dgm:pt modelId="{51867740-FC09-4367-B094-EB2FAF2739D3}" type="parTrans" cxnId="{7B99370E-4711-4F86-877F-0742DF7AB6BC}">
      <dgm:prSet/>
      <dgm:spPr/>
      <dgm:t>
        <a:bodyPr/>
        <a:lstStyle/>
        <a:p>
          <a:endParaRPr lang="en-US"/>
        </a:p>
      </dgm:t>
    </dgm:pt>
    <dgm:pt modelId="{AF136424-5D08-4D1E-9609-FB5B46916501}" type="sibTrans" cxnId="{7B99370E-4711-4F86-877F-0742DF7AB6BC}">
      <dgm:prSet/>
      <dgm:spPr/>
      <dgm:t>
        <a:bodyPr/>
        <a:lstStyle/>
        <a:p>
          <a:endParaRPr lang="en-US"/>
        </a:p>
      </dgm:t>
    </dgm:pt>
    <dgm:pt modelId="{50CB6646-66CF-4035-8856-1F5994C1FF41}">
      <dgm:prSet phldrT="[Text]"/>
      <dgm:spPr>
        <a:solidFill>
          <a:schemeClr val="bg1">
            <a:lumMod val="65000"/>
          </a:schemeClr>
        </a:solidFill>
      </dgm:spPr>
      <dgm:t>
        <a:bodyPr/>
        <a:lstStyle/>
        <a:p>
          <a:r>
            <a:rPr lang="en-US" dirty="0" smtClean="0"/>
            <a:t>For organizations</a:t>
          </a:r>
          <a:endParaRPr lang="en-US" dirty="0"/>
        </a:p>
      </dgm:t>
    </dgm:pt>
    <dgm:pt modelId="{DE0C913E-2794-4741-BB7D-52FC406C03AF}" type="parTrans" cxnId="{84AEDC37-F1C3-4EF1-83B5-0B1AC044B954}">
      <dgm:prSet/>
      <dgm:spPr/>
      <dgm:t>
        <a:bodyPr/>
        <a:lstStyle/>
        <a:p>
          <a:endParaRPr lang="en-US"/>
        </a:p>
      </dgm:t>
    </dgm:pt>
    <dgm:pt modelId="{302ECF22-2E09-4728-8D6A-959F7185E035}" type="sibTrans" cxnId="{84AEDC37-F1C3-4EF1-83B5-0B1AC044B954}">
      <dgm:prSet/>
      <dgm:spPr/>
      <dgm:t>
        <a:bodyPr/>
        <a:lstStyle/>
        <a:p>
          <a:endParaRPr lang="en-US"/>
        </a:p>
      </dgm:t>
    </dgm:pt>
    <dgm:pt modelId="{49752F97-51D9-4A7D-BC30-AD1BD4EB48D8}">
      <dgm:prSet phldrT="[Text]"/>
      <dgm:spPr>
        <a:solidFill>
          <a:schemeClr val="bg1">
            <a:lumMod val="85000"/>
          </a:schemeClr>
        </a:solidFill>
      </dgm:spPr>
      <dgm:t>
        <a:bodyPr/>
        <a:lstStyle/>
        <a:p>
          <a:r>
            <a:rPr lang="en-US" dirty="0" smtClean="0">
              <a:solidFill>
                <a:srgbClr val="FF0000"/>
              </a:solidFill>
            </a:rPr>
            <a:t>New ways to communicate internally</a:t>
          </a:r>
          <a:endParaRPr lang="en-US" dirty="0">
            <a:solidFill>
              <a:srgbClr val="FF0000"/>
            </a:solidFill>
          </a:endParaRPr>
        </a:p>
      </dgm:t>
    </dgm:pt>
    <dgm:pt modelId="{C8AB6E61-F89B-47A6-BB7C-AD495719E6BA}" type="parTrans" cxnId="{A4A82208-D176-46EB-90D2-6FE30C5BBF27}">
      <dgm:prSet/>
      <dgm:spPr/>
      <dgm:t>
        <a:bodyPr/>
        <a:lstStyle/>
        <a:p>
          <a:endParaRPr lang="en-US"/>
        </a:p>
      </dgm:t>
    </dgm:pt>
    <dgm:pt modelId="{2823B7D9-E363-47E6-A222-3B83042D7AE5}" type="sibTrans" cxnId="{A4A82208-D176-46EB-90D2-6FE30C5BBF27}">
      <dgm:prSet/>
      <dgm:spPr/>
      <dgm:t>
        <a:bodyPr/>
        <a:lstStyle/>
        <a:p>
          <a:endParaRPr lang="en-US"/>
        </a:p>
      </dgm:t>
    </dgm:pt>
    <dgm:pt modelId="{E1F717EA-8C7B-4C62-8BE5-88C2196529AC}">
      <dgm:prSet phldrT="[Text]"/>
      <dgm:spPr>
        <a:solidFill>
          <a:schemeClr val="bg1">
            <a:lumMod val="85000"/>
          </a:schemeClr>
        </a:solidFill>
      </dgm:spPr>
      <dgm:t>
        <a:bodyPr/>
        <a:lstStyle/>
        <a:p>
          <a:r>
            <a:rPr lang="en-US" dirty="0" smtClean="0">
              <a:solidFill>
                <a:srgbClr val="FF0000"/>
              </a:solidFill>
            </a:rPr>
            <a:t>New ways to communicate externally</a:t>
          </a:r>
          <a:endParaRPr lang="en-US" dirty="0">
            <a:solidFill>
              <a:srgbClr val="FF0000"/>
            </a:solidFill>
          </a:endParaRPr>
        </a:p>
      </dgm:t>
    </dgm:pt>
    <dgm:pt modelId="{963DDFC6-423E-4D92-9805-1DAE7FFE0CD6}" type="parTrans" cxnId="{BE4D9541-24C6-4F49-BA43-E1A270125140}">
      <dgm:prSet/>
      <dgm:spPr/>
      <dgm:t>
        <a:bodyPr/>
        <a:lstStyle/>
        <a:p>
          <a:endParaRPr lang="en-US"/>
        </a:p>
      </dgm:t>
    </dgm:pt>
    <dgm:pt modelId="{72D076D5-495F-441F-B687-3EF449F94301}" type="sibTrans" cxnId="{BE4D9541-24C6-4F49-BA43-E1A270125140}">
      <dgm:prSet/>
      <dgm:spPr/>
      <dgm:t>
        <a:bodyPr/>
        <a:lstStyle/>
        <a:p>
          <a:endParaRPr lang="en-US"/>
        </a:p>
      </dgm:t>
    </dgm:pt>
    <dgm:pt modelId="{7D126F27-5C5A-4B43-A9D6-4583C43725A4}">
      <dgm:prSet phldrT="[Text]"/>
      <dgm:spPr>
        <a:solidFill>
          <a:schemeClr val="bg1">
            <a:lumMod val="75000"/>
          </a:schemeClr>
        </a:solidFill>
      </dgm:spPr>
      <dgm:t>
        <a:bodyPr/>
        <a:lstStyle/>
        <a:p>
          <a:r>
            <a:rPr lang="en-US" dirty="0" smtClean="0"/>
            <a:t>Narrowcasting</a:t>
          </a:r>
          <a:endParaRPr lang="en-US" dirty="0"/>
        </a:p>
      </dgm:t>
    </dgm:pt>
    <dgm:pt modelId="{4D35F2B4-1D67-49A3-8FF7-652E815DDA9C}" type="parTrans" cxnId="{40657136-F3D6-4B93-9948-D42557EFF938}">
      <dgm:prSet/>
      <dgm:spPr/>
      <dgm:t>
        <a:bodyPr/>
        <a:lstStyle/>
        <a:p>
          <a:endParaRPr lang="en-US"/>
        </a:p>
      </dgm:t>
    </dgm:pt>
    <dgm:pt modelId="{02674142-1F60-49F4-9FA8-C1AE369BC415}" type="sibTrans" cxnId="{40657136-F3D6-4B93-9948-D42557EFF938}">
      <dgm:prSet/>
      <dgm:spPr/>
      <dgm:t>
        <a:bodyPr/>
        <a:lstStyle/>
        <a:p>
          <a:endParaRPr lang="en-US"/>
        </a:p>
      </dgm:t>
    </dgm:pt>
    <dgm:pt modelId="{48EB8017-8E7A-4F38-A2E7-07657AEF3B5B}">
      <dgm:prSet phldrT="[Text]"/>
      <dgm:spPr>
        <a:solidFill>
          <a:schemeClr val="bg1">
            <a:lumMod val="75000"/>
          </a:schemeClr>
        </a:solidFill>
      </dgm:spPr>
      <dgm:t>
        <a:bodyPr/>
        <a:lstStyle/>
        <a:p>
          <a:r>
            <a:rPr lang="en-US" dirty="0" smtClean="0"/>
            <a:t>Self-promotion and networking</a:t>
          </a:r>
          <a:endParaRPr lang="en-US" dirty="0"/>
        </a:p>
      </dgm:t>
    </dgm:pt>
    <dgm:pt modelId="{A97C9213-5C5E-42B3-8124-B059DDF2BCD4}" type="parTrans" cxnId="{2DD3EA75-9C94-46A6-9443-A3F7AD697EAC}">
      <dgm:prSet/>
      <dgm:spPr/>
      <dgm:t>
        <a:bodyPr/>
        <a:lstStyle/>
        <a:p>
          <a:endParaRPr lang="en-US"/>
        </a:p>
      </dgm:t>
    </dgm:pt>
    <dgm:pt modelId="{BD0E1919-BD64-41E6-8845-1F27A0ABE93D}" type="sibTrans" cxnId="{2DD3EA75-9C94-46A6-9443-A3F7AD697EAC}">
      <dgm:prSet/>
      <dgm:spPr/>
      <dgm:t>
        <a:bodyPr/>
        <a:lstStyle/>
        <a:p>
          <a:endParaRPr lang="en-US"/>
        </a:p>
      </dgm:t>
    </dgm:pt>
    <dgm:pt modelId="{5562E70F-3BF3-46DA-9017-D7738A5FF371}">
      <dgm:prSet phldrT="[Text]"/>
      <dgm:spPr>
        <a:solidFill>
          <a:schemeClr val="bg1">
            <a:lumMod val="85000"/>
          </a:schemeClr>
        </a:solidFill>
      </dgm:spPr>
      <dgm:t>
        <a:bodyPr/>
        <a:lstStyle/>
        <a:p>
          <a:r>
            <a:rPr lang="en-US" dirty="0" smtClean="0"/>
            <a:t>Locate expertise and knowledge sharing</a:t>
          </a:r>
          <a:endParaRPr lang="en-US" dirty="0"/>
        </a:p>
      </dgm:t>
    </dgm:pt>
    <dgm:pt modelId="{ABBB72D0-A7E2-403C-98B3-37DEC492FE97}" type="parTrans" cxnId="{8AE24A2D-EF31-4C37-A249-A41005960CC0}">
      <dgm:prSet/>
      <dgm:spPr/>
      <dgm:t>
        <a:bodyPr/>
        <a:lstStyle/>
        <a:p>
          <a:endParaRPr lang="en-US"/>
        </a:p>
      </dgm:t>
    </dgm:pt>
    <dgm:pt modelId="{8469FCCF-23E7-4FAE-AFD0-1DAF5B9F3779}" type="sibTrans" cxnId="{8AE24A2D-EF31-4C37-A249-A41005960CC0}">
      <dgm:prSet/>
      <dgm:spPr/>
      <dgm:t>
        <a:bodyPr/>
        <a:lstStyle/>
        <a:p>
          <a:endParaRPr lang="en-US"/>
        </a:p>
      </dgm:t>
    </dgm:pt>
    <dgm:pt modelId="{5FD06412-18EF-4D73-BA87-1E16C525268B}">
      <dgm:prSet phldrT="[Text]"/>
      <dgm:spPr>
        <a:solidFill>
          <a:schemeClr val="bg1">
            <a:lumMod val="85000"/>
          </a:schemeClr>
        </a:solidFill>
      </dgm:spPr>
      <dgm:t>
        <a:bodyPr/>
        <a:lstStyle/>
        <a:p>
          <a:r>
            <a:rPr lang="en-US" dirty="0" smtClean="0"/>
            <a:t>Public relations, product promotion</a:t>
          </a:r>
          <a:endParaRPr lang="en-US" dirty="0"/>
        </a:p>
      </dgm:t>
    </dgm:pt>
    <dgm:pt modelId="{116AD4BD-69A2-497E-AD3A-438D48085990}" type="parTrans" cxnId="{E152CFFF-E772-4204-9909-2EECCEDB4D37}">
      <dgm:prSet/>
      <dgm:spPr/>
      <dgm:t>
        <a:bodyPr/>
        <a:lstStyle/>
        <a:p>
          <a:endParaRPr lang="en-US"/>
        </a:p>
      </dgm:t>
    </dgm:pt>
    <dgm:pt modelId="{92E6F0EB-58B1-4FCF-970C-8F3B575DF200}" type="sibTrans" cxnId="{E152CFFF-E772-4204-9909-2EECCEDB4D37}">
      <dgm:prSet/>
      <dgm:spPr/>
      <dgm:t>
        <a:bodyPr/>
        <a:lstStyle/>
        <a:p>
          <a:endParaRPr lang="en-US"/>
        </a:p>
      </dgm:t>
    </dgm:pt>
    <dgm:pt modelId="{A4244D51-7E1F-4C45-BA9B-8A883BD9E46C}" type="pres">
      <dgm:prSet presAssocID="{EE19A49F-8CAB-415D-B1D2-664BD7B35450}" presName="Name0" presStyleCnt="0">
        <dgm:presLayoutVars>
          <dgm:dir/>
          <dgm:animLvl val="lvl"/>
          <dgm:resizeHandles val="exact"/>
        </dgm:presLayoutVars>
      </dgm:prSet>
      <dgm:spPr/>
      <dgm:t>
        <a:bodyPr/>
        <a:lstStyle/>
        <a:p>
          <a:endParaRPr lang="en-US"/>
        </a:p>
      </dgm:t>
    </dgm:pt>
    <dgm:pt modelId="{FC0C1C99-00F1-4363-ABE3-B45131989424}" type="pres">
      <dgm:prSet presAssocID="{17C23090-C902-4F3F-A174-21D33B74560E}" presName="linNode" presStyleCnt="0"/>
      <dgm:spPr/>
    </dgm:pt>
    <dgm:pt modelId="{F2E87EA5-E24A-4C6B-A9A7-86FAB2065BD8}" type="pres">
      <dgm:prSet presAssocID="{17C23090-C902-4F3F-A174-21D33B74560E}" presName="parentText" presStyleLbl="node1" presStyleIdx="0" presStyleCnt="2">
        <dgm:presLayoutVars>
          <dgm:chMax val="1"/>
          <dgm:bulletEnabled val="1"/>
        </dgm:presLayoutVars>
      </dgm:prSet>
      <dgm:spPr/>
      <dgm:t>
        <a:bodyPr/>
        <a:lstStyle/>
        <a:p>
          <a:endParaRPr lang="en-US"/>
        </a:p>
      </dgm:t>
    </dgm:pt>
    <dgm:pt modelId="{FC8C6DA6-AEB7-4A8D-A5B1-15F4859F6E15}" type="pres">
      <dgm:prSet presAssocID="{17C23090-C902-4F3F-A174-21D33B74560E}" presName="descendantText" presStyleLbl="alignAccFollowNode1" presStyleIdx="0" presStyleCnt="2">
        <dgm:presLayoutVars>
          <dgm:bulletEnabled val="1"/>
        </dgm:presLayoutVars>
      </dgm:prSet>
      <dgm:spPr/>
      <dgm:t>
        <a:bodyPr/>
        <a:lstStyle/>
        <a:p>
          <a:endParaRPr lang="en-US"/>
        </a:p>
      </dgm:t>
    </dgm:pt>
    <dgm:pt modelId="{2401A2DF-856D-469E-A4DF-D4936A995200}" type="pres">
      <dgm:prSet presAssocID="{EA9ED31D-3FA7-432D-AC6B-2A630D47100E}" presName="sp" presStyleCnt="0"/>
      <dgm:spPr/>
    </dgm:pt>
    <dgm:pt modelId="{0A34B832-EE9D-4AA1-97D2-479780BA5ABC}" type="pres">
      <dgm:prSet presAssocID="{50CB6646-66CF-4035-8856-1F5994C1FF41}" presName="linNode" presStyleCnt="0"/>
      <dgm:spPr/>
    </dgm:pt>
    <dgm:pt modelId="{5AC5E1E5-68D7-4FDE-81B0-269BD3D8F245}" type="pres">
      <dgm:prSet presAssocID="{50CB6646-66CF-4035-8856-1F5994C1FF41}" presName="parentText" presStyleLbl="node1" presStyleIdx="1" presStyleCnt="2">
        <dgm:presLayoutVars>
          <dgm:chMax val="1"/>
          <dgm:bulletEnabled val="1"/>
        </dgm:presLayoutVars>
      </dgm:prSet>
      <dgm:spPr/>
      <dgm:t>
        <a:bodyPr/>
        <a:lstStyle/>
        <a:p>
          <a:endParaRPr lang="en-US"/>
        </a:p>
      </dgm:t>
    </dgm:pt>
    <dgm:pt modelId="{48063520-C1E6-4EBD-8EBB-FF50D46DD45F}" type="pres">
      <dgm:prSet presAssocID="{50CB6646-66CF-4035-8856-1F5994C1FF41}" presName="descendantText" presStyleLbl="alignAccFollowNode1" presStyleIdx="1" presStyleCnt="2">
        <dgm:presLayoutVars>
          <dgm:bulletEnabled val="1"/>
        </dgm:presLayoutVars>
      </dgm:prSet>
      <dgm:spPr/>
      <dgm:t>
        <a:bodyPr/>
        <a:lstStyle/>
        <a:p>
          <a:endParaRPr lang="en-US"/>
        </a:p>
      </dgm:t>
    </dgm:pt>
  </dgm:ptLst>
  <dgm:cxnLst>
    <dgm:cxn modelId="{4A2D012E-3281-F14A-93AC-ADA31BB744F0}" type="presOf" srcId="{5FD06412-18EF-4D73-BA87-1E16C525268B}" destId="{48063520-C1E6-4EBD-8EBB-FF50D46DD45F}" srcOrd="0" destOrd="3" presId="urn:microsoft.com/office/officeart/2005/8/layout/vList5"/>
    <dgm:cxn modelId="{990D7D2F-6C55-DD42-92C1-36E37A13CF9D}" type="presOf" srcId="{5562E70F-3BF3-46DA-9017-D7738A5FF371}" destId="{48063520-C1E6-4EBD-8EBB-FF50D46DD45F}" srcOrd="0" destOrd="1" presId="urn:microsoft.com/office/officeart/2005/8/layout/vList5"/>
    <dgm:cxn modelId="{504C5AE2-39AF-A543-9D3B-9252EA2E0AF7}" type="presOf" srcId="{E1F717EA-8C7B-4C62-8BE5-88C2196529AC}" destId="{48063520-C1E6-4EBD-8EBB-FF50D46DD45F}" srcOrd="0" destOrd="2" presId="urn:microsoft.com/office/officeart/2005/8/layout/vList5"/>
    <dgm:cxn modelId="{2DD3EA75-9C94-46A6-9443-A3F7AD697EAC}" srcId="{2204DABC-671E-4E4D-A8B5-6CAF67D031B6}" destId="{48EB8017-8E7A-4F38-A2E7-07657AEF3B5B}" srcOrd="0" destOrd="0" parTransId="{A97C9213-5C5E-42B3-8124-B059DDF2BCD4}" sibTransId="{BD0E1919-BD64-41E6-8845-1F27A0ABE93D}"/>
    <dgm:cxn modelId="{78687039-9DE7-9145-AFC8-B2B68F627A16}" type="presOf" srcId="{7D126F27-5C5A-4B43-A9D6-4583C43725A4}" destId="{FC8C6DA6-AEB7-4A8D-A5B1-15F4859F6E15}" srcOrd="0" destOrd="1" presId="urn:microsoft.com/office/officeart/2005/8/layout/vList5"/>
    <dgm:cxn modelId="{40657136-F3D6-4B93-9948-D42557EFF938}" srcId="{E6DDA4D3-7D77-4455-AD34-46C1B2E07A73}" destId="{7D126F27-5C5A-4B43-A9D6-4583C43725A4}" srcOrd="0" destOrd="0" parTransId="{4D35F2B4-1D67-49A3-8FF7-652E815DDA9C}" sibTransId="{02674142-1F60-49F4-9FA8-C1AE369BC415}"/>
    <dgm:cxn modelId="{8AE24A2D-EF31-4C37-A249-A41005960CC0}" srcId="{49752F97-51D9-4A7D-BC30-AD1BD4EB48D8}" destId="{5562E70F-3BF3-46DA-9017-D7738A5FF371}" srcOrd="0" destOrd="0" parTransId="{ABBB72D0-A7E2-403C-98B3-37DEC492FE97}" sibTransId="{8469FCCF-23E7-4FAE-AFD0-1DAF5B9F3779}"/>
    <dgm:cxn modelId="{A4A82208-D176-46EB-90D2-6FE30C5BBF27}" srcId="{50CB6646-66CF-4035-8856-1F5994C1FF41}" destId="{49752F97-51D9-4A7D-BC30-AD1BD4EB48D8}" srcOrd="0" destOrd="0" parTransId="{C8AB6E61-F89B-47A6-BB7C-AD495719E6BA}" sibTransId="{2823B7D9-E363-47E6-A222-3B83042D7AE5}"/>
    <dgm:cxn modelId="{9CE0343D-761A-9246-810A-194A651B014C}" type="presOf" srcId="{E6DDA4D3-7D77-4455-AD34-46C1B2E07A73}" destId="{FC8C6DA6-AEB7-4A8D-A5B1-15F4859F6E15}" srcOrd="0" destOrd="0" presId="urn:microsoft.com/office/officeart/2005/8/layout/vList5"/>
    <dgm:cxn modelId="{22A2DC8B-F2A7-458D-9A3C-9ED8622AA83F}" srcId="{17C23090-C902-4F3F-A174-21D33B74560E}" destId="{E6DDA4D3-7D77-4455-AD34-46C1B2E07A73}" srcOrd="0" destOrd="0" parTransId="{9A6DD504-42CE-4061-9C38-13E47DD83E47}" sibTransId="{0B959A61-7C2E-4813-A9F1-4F93ED5A6D22}"/>
    <dgm:cxn modelId="{52DC8511-6C36-4444-B062-A3936098F7B8}" type="presOf" srcId="{49752F97-51D9-4A7D-BC30-AD1BD4EB48D8}" destId="{48063520-C1E6-4EBD-8EBB-FF50D46DD45F}" srcOrd="0" destOrd="0" presId="urn:microsoft.com/office/officeart/2005/8/layout/vList5"/>
    <dgm:cxn modelId="{A999E13D-B86F-0842-9064-BEE37E76737C}" type="presOf" srcId="{50CB6646-66CF-4035-8856-1F5994C1FF41}" destId="{5AC5E1E5-68D7-4FDE-81B0-269BD3D8F245}" srcOrd="0" destOrd="0" presId="urn:microsoft.com/office/officeart/2005/8/layout/vList5"/>
    <dgm:cxn modelId="{9CA73D3A-0C4F-3F4E-A8FE-DC34DF277307}" type="presOf" srcId="{48EB8017-8E7A-4F38-A2E7-07657AEF3B5B}" destId="{FC8C6DA6-AEB7-4A8D-A5B1-15F4859F6E15}" srcOrd="0" destOrd="3" presId="urn:microsoft.com/office/officeart/2005/8/layout/vList5"/>
    <dgm:cxn modelId="{E152CFFF-E772-4204-9909-2EECCEDB4D37}" srcId="{E1F717EA-8C7B-4C62-8BE5-88C2196529AC}" destId="{5FD06412-18EF-4D73-BA87-1E16C525268B}" srcOrd="0" destOrd="0" parTransId="{116AD4BD-69A2-497E-AD3A-438D48085990}" sibTransId="{92E6F0EB-58B1-4FCF-970C-8F3B575DF200}"/>
    <dgm:cxn modelId="{88FBAB42-D802-2449-A5DC-F931194EA43D}" type="presOf" srcId="{EE19A49F-8CAB-415D-B1D2-664BD7B35450}" destId="{A4244D51-7E1F-4C45-BA9B-8A883BD9E46C}" srcOrd="0" destOrd="0" presId="urn:microsoft.com/office/officeart/2005/8/layout/vList5"/>
    <dgm:cxn modelId="{B24D234A-4513-674E-A9E6-10D74F346322}" type="presOf" srcId="{2204DABC-671E-4E4D-A8B5-6CAF67D031B6}" destId="{FC8C6DA6-AEB7-4A8D-A5B1-15F4859F6E15}" srcOrd="0" destOrd="2" presId="urn:microsoft.com/office/officeart/2005/8/layout/vList5"/>
    <dgm:cxn modelId="{40EF5B1A-222E-774F-AF9D-CD2A72D72083}" type="presOf" srcId="{17C23090-C902-4F3F-A174-21D33B74560E}" destId="{F2E87EA5-E24A-4C6B-A9A7-86FAB2065BD8}" srcOrd="0" destOrd="0" presId="urn:microsoft.com/office/officeart/2005/8/layout/vList5"/>
    <dgm:cxn modelId="{1D17A559-708E-47B1-B6B8-9930229ACCA6}" srcId="{EE19A49F-8CAB-415D-B1D2-664BD7B35450}" destId="{17C23090-C902-4F3F-A174-21D33B74560E}" srcOrd="0" destOrd="0" parTransId="{C40A69BE-4357-4FD7-910D-F319CFED7C72}" sibTransId="{EA9ED31D-3FA7-432D-AC6B-2A630D47100E}"/>
    <dgm:cxn modelId="{BE4D9541-24C6-4F49-BA43-E1A270125140}" srcId="{50CB6646-66CF-4035-8856-1F5994C1FF41}" destId="{E1F717EA-8C7B-4C62-8BE5-88C2196529AC}" srcOrd="1" destOrd="0" parTransId="{963DDFC6-423E-4D92-9805-1DAE7FFE0CD6}" sibTransId="{72D076D5-495F-441F-B687-3EF449F94301}"/>
    <dgm:cxn modelId="{84AEDC37-F1C3-4EF1-83B5-0B1AC044B954}" srcId="{EE19A49F-8CAB-415D-B1D2-664BD7B35450}" destId="{50CB6646-66CF-4035-8856-1F5994C1FF41}" srcOrd="1" destOrd="0" parTransId="{DE0C913E-2794-4741-BB7D-52FC406C03AF}" sibTransId="{302ECF22-2E09-4728-8D6A-959F7185E035}"/>
    <dgm:cxn modelId="{7B99370E-4711-4F86-877F-0742DF7AB6BC}" srcId="{17C23090-C902-4F3F-A174-21D33B74560E}" destId="{2204DABC-671E-4E4D-A8B5-6CAF67D031B6}" srcOrd="1" destOrd="0" parTransId="{51867740-FC09-4367-B094-EB2FAF2739D3}" sibTransId="{AF136424-5D08-4D1E-9609-FB5B46916501}"/>
    <dgm:cxn modelId="{7154643A-FF8D-9C4D-B195-0AAEB845E449}" type="presParOf" srcId="{A4244D51-7E1F-4C45-BA9B-8A883BD9E46C}" destId="{FC0C1C99-00F1-4363-ABE3-B45131989424}" srcOrd="0" destOrd="0" presId="urn:microsoft.com/office/officeart/2005/8/layout/vList5"/>
    <dgm:cxn modelId="{D4253295-98AB-0046-AEFF-4656DE87D1E6}" type="presParOf" srcId="{FC0C1C99-00F1-4363-ABE3-B45131989424}" destId="{F2E87EA5-E24A-4C6B-A9A7-86FAB2065BD8}" srcOrd="0" destOrd="0" presId="urn:microsoft.com/office/officeart/2005/8/layout/vList5"/>
    <dgm:cxn modelId="{F006F18B-E7D0-1D4F-8E05-440E0B36D59A}" type="presParOf" srcId="{FC0C1C99-00F1-4363-ABE3-B45131989424}" destId="{FC8C6DA6-AEB7-4A8D-A5B1-15F4859F6E15}" srcOrd="1" destOrd="0" presId="urn:microsoft.com/office/officeart/2005/8/layout/vList5"/>
    <dgm:cxn modelId="{DA5D118D-6536-EA4C-A817-C72B7452532E}" type="presParOf" srcId="{A4244D51-7E1F-4C45-BA9B-8A883BD9E46C}" destId="{2401A2DF-856D-469E-A4DF-D4936A995200}" srcOrd="1" destOrd="0" presId="urn:microsoft.com/office/officeart/2005/8/layout/vList5"/>
    <dgm:cxn modelId="{20ABDDF8-300E-AF49-A86F-376937911EB8}" type="presParOf" srcId="{A4244D51-7E1F-4C45-BA9B-8A883BD9E46C}" destId="{0A34B832-EE9D-4AA1-97D2-479780BA5ABC}" srcOrd="2" destOrd="0" presId="urn:microsoft.com/office/officeart/2005/8/layout/vList5"/>
    <dgm:cxn modelId="{086F58BF-1AC8-2A48-A74D-1D9DCA45D91F}" type="presParOf" srcId="{0A34B832-EE9D-4AA1-97D2-479780BA5ABC}" destId="{5AC5E1E5-68D7-4FDE-81B0-269BD3D8F245}" srcOrd="0" destOrd="0" presId="urn:microsoft.com/office/officeart/2005/8/layout/vList5"/>
    <dgm:cxn modelId="{00CE2D89-EEBC-D94F-B663-C03315DF06B9}" type="presParOf" srcId="{0A34B832-EE9D-4AA1-97D2-479780BA5ABC}" destId="{48063520-C1E6-4EBD-8EBB-FF50D46DD45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84429F0-377B-47B6-BC1D-9C395824AE67}"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en-US"/>
        </a:p>
      </dgm:t>
    </dgm:pt>
    <dgm:pt modelId="{AEB21AE9-0C8F-4E85-A3C2-2E7C1C834653}">
      <dgm:prSet/>
      <dgm:spPr/>
      <dgm:t>
        <a:bodyPr/>
        <a:lstStyle/>
        <a:p>
          <a:pPr rtl="0"/>
          <a:r>
            <a:rPr lang="en-US" dirty="0" smtClean="0"/>
            <a:t>Using the Internet as a conduit for connecting businesses</a:t>
          </a:r>
          <a:endParaRPr lang="en-US" dirty="0"/>
        </a:p>
      </dgm:t>
    </dgm:pt>
    <dgm:pt modelId="{E2BB5945-61CE-40AE-BA0E-CE8BB010619F}" type="parTrans" cxnId="{F4916EA7-C385-4F04-B804-48AEEA0C8757}">
      <dgm:prSet/>
      <dgm:spPr/>
      <dgm:t>
        <a:bodyPr/>
        <a:lstStyle/>
        <a:p>
          <a:endParaRPr lang="en-US"/>
        </a:p>
      </dgm:t>
    </dgm:pt>
    <dgm:pt modelId="{5A18E655-9F18-489F-9454-98407699C2FC}" type="sibTrans" cxnId="{F4916EA7-C385-4F04-B804-48AEEA0C8757}">
      <dgm:prSet/>
      <dgm:spPr/>
      <dgm:t>
        <a:bodyPr/>
        <a:lstStyle/>
        <a:p>
          <a:endParaRPr lang="en-US"/>
        </a:p>
      </dgm:t>
    </dgm:pt>
    <dgm:pt modelId="{E4394830-1020-41C1-B1A8-0F1C5778A6D8}">
      <dgm:prSet/>
      <dgm:spPr/>
      <dgm:t>
        <a:bodyPr/>
        <a:lstStyle/>
        <a:p>
          <a:pPr rtl="0"/>
          <a:r>
            <a:rPr lang="en-US" dirty="0" smtClean="0"/>
            <a:t>The Cloud</a:t>
          </a:r>
          <a:endParaRPr lang="en-US" dirty="0"/>
        </a:p>
      </dgm:t>
    </dgm:pt>
    <dgm:pt modelId="{4A4EC67E-198D-476C-9156-5F239E3300AB}" type="parTrans" cxnId="{E8AD0547-9A83-4AAB-B897-9635263F1178}">
      <dgm:prSet/>
      <dgm:spPr/>
      <dgm:t>
        <a:bodyPr/>
        <a:lstStyle/>
        <a:p>
          <a:endParaRPr lang="en-US"/>
        </a:p>
      </dgm:t>
    </dgm:pt>
    <dgm:pt modelId="{AE8F4E0C-FB00-4D7D-8DF6-89F9B7C4BCDB}" type="sibTrans" cxnId="{E8AD0547-9A83-4AAB-B897-9635263F1178}">
      <dgm:prSet/>
      <dgm:spPr/>
      <dgm:t>
        <a:bodyPr/>
        <a:lstStyle/>
        <a:p>
          <a:endParaRPr lang="en-US"/>
        </a:p>
      </dgm:t>
    </dgm:pt>
    <dgm:pt modelId="{858651E6-546E-4235-A51B-592795935403}">
      <dgm:prSet/>
      <dgm:spPr/>
      <dgm:t>
        <a:bodyPr/>
        <a:lstStyle/>
        <a:p>
          <a:pPr rtl="0"/>
          <a:r>
            <a:rPr lang="en-US" dirty="0" smtClean="0"/>
            <a:t>“E-Business”</a:t>
          </a:r>
          <a:endParaRPr lang="en-US" dirty="0"/>
        </a:p>
      </dgm:t>
    </dgm:pt>
    <dgm:pt modelId="{1DFA9A0B-7EE5-4656-9004-F3729954B856}" type="parTrans" cxnId="{21035C80-369E-4505-B3AB-181C1AD9E6EF}">
      <dgm:prSet/>
      <dgm:spPr/>
      <dgm:t>
        <a:bodyPr/>
        <a:lstStyle/>
        <a:p>
          <a:endParaRPr lang="en-US"/>
        </a:p>
      </dgm:t>
    </dgm:pt>
    <dgm:pt modelId="{06EC49EB-1FD9-449F-BCB1-A41AE6CF8E76}" type="sibTrans" cxnId="{21035C80-369E-4505-B3AB-181C1AD9E6EF}">
      <dgm:prSet/>
      <dgm:spPr>
        <a:solidFill>
          <a:schemeClr val="bg1">
            <a:lumMod val="50000"/>
          </a:schemeClr>
        </a:solidFill>
      </dgm:spPr>
      <dgm:t>
        <a:bodyPr/>
        <a:lstStyle/>
        <a:p>
          <a:endParaRPr lang="en-US"/>
        </a:p>
      </dgm:t>
    </dgm:pt>
    <dgm:pt modelId="{6ADEBBC9-01FA-4D64-A151-987C41BE7B97}">
      <dgm:prSet/>
      <dgm:spPr/>
      <dgm:t>
        <a:bodyPr/>
        <a:lstStyle/>
        <a:p>
          <a:pPr rtl="0"/>
          <a:r>
            <a:rPr lang="en-US" dirty="0" smtClean="0"/>
            <a:t>Using the Internet to access hosted services</a:t>
          </a:r>
          <a:endParaRPr lang="en-US" dirty="0"/>
        </a:p>
      </dgm:t>
    </dgm:pt>
    <dgm:pt modelId="{AC365AFB-3970-4CC1-AF0F-BA3D6243591B}" type="parTrans" cxnId="{1F3D63C8-6336-4D05-B6DB-9686114B7BC0}">
      <dgm:prSet/>
      <dgm:spPr/>
      <dgm:t>
        <a:bodyPr/>
        <a:lstStyle/>
        <a:p>
          <a:endParaRPr lang="en-US"/>
        </a:p>
      </dgm:t>
    </dgm:pt>
    <dgm:pt modelId="{96D01967-51C7-4547-B7C0-FBA050F8B08E}" type="sibTrans" cxnId="{1F3D63C8-6336-4D05-B6DB-9686114B7BC0}">
      <dgm:prSet/>
      <dgm:spPr/>
      <dgm:t>
        <a:bodyPr/>
        <a:lstStyle/>
        <a:p>
          <a:endParaRPr lang="en-US"/>
        </a:p>
      </dgm:t>
    </dgm:pt>
    <dgm:pt modelId="{300AAFE0-1959-4902-9D52-19F9FD21A277}" type="pres">
      <dgm:prSet presAssocID="{884429F0-377B-47B6-BC1D-9C395824AE67}" presName="Name0" presStyleCnt="0">
        <dgm:presLayoutVars>
          <dgm:dir/>
          <dgm:resizeHandles val="exact"/>
        </dgm:presLayoutVars>
      </dgm:prSet>
      <dgm:spPr/>
      <dgm:t>
        <a:bodyPr/>
        <a:lstStyle/>
        <a:p>
          <a:endParaRPr lang="en-US"/>
        </a:p>
      </dgm:t>
    </dgm:pt>
    <dgm:pt modelId="{20475CA3-6439-49B4-8159-FAD177B2E9A2}" type="pres">
      <dgm:prSet presAssocID="{858651E6-546E-4235-A51B-592795935403}" presName="node" presStyleLbl="node1" presStyleIdx="0" presStyleCnt="2">
        <dgm:presLayoutVars>
          <dgm:bulletEnabled val="1"/>
        </dgm:presLayoutVars>
      </dgm:prSet>
      <dgm:spPr/>
      <dgm:t>
        <a:bodyPr/>
        <a:lstStyle/>
        <a:p>
          <a:endParaRPr lang="en-US"/>
        </a:p>
      </dgm:t>
    </dgm:pt>
    <dgm:pt modelId="{45280B27-9C68-43C3-9F40-0AF7D1F14D42}" type="pres">
      <dgm:prSet presAssocID="{06EC49EB-1FD9-449F-BCB1-A41AE6CF8E76}" presName="sibTrans" presStyleLbl="sibTrans2D1" presStyleIdx="0" presStyleCnt="1"/>
      <dgm:spPr/>
      <dgm:t>
        <a:bodyPr/>
        <a:lstStyle/>
        <a:p>
          <a:endParaRPr lang="en-US"/>
        </a:p>
      </dgm:t>
    </dgm:pt>
    <dgm:pt modelId="{977D2032-4B3D-44FF-AAD1-BD54A1D4158F}" type="pres">
      <dgm:prSet presAssocID="{06EC49EB-1FD9-449F-BCB1-A41AE6CF8E76}" presName="connectorText" presStyleLbl="sibTrans2D1" presStyleIdx="0" presStyleCnt="1"/>
      <dgm:spPr/>
      <dgm:t>
        <a:bodyPr/>
        <a:lstStyle/>
        <a:p>
          <a:endParaRPr lang="en-US"/>
        </a:p>
      </dgm:t>
    </dgm:pt>
    <dgm:pt modelId="{81D18E49-73EA-4CC9-8219-C3D600B3F103}" type="pres">
      <dgm:prSet presAssocID="{E4394830-1020-41C1-B1A8-0F1C5778A6D8}" presName="node" presStyleLbl="node1" presStyleIdx="1" presStyleCnt="2">
        <dgm:presLayoutVars>
          <dgm:bulletEnabled val="1"/>
        </dgm:presLayoutVars>
      </dgm:prSet>
      <dgm:spPr/>
      <dgm:t>
        <a:bodyPr/>
        <a:lstStyle/>
        <a:p>
          <a:endParaRPr lang="en-US"/>
        </a:p>
      </dgm:t>
    </dgm:pt>
  </dgm:ptLst>
  <dgm:cxnLst>
    <dgm:cxn modelId="{CEA15674-943E-2B4A-825D-1D65994ED48E}" type="presOf" srcId="{AEB21AE9-0C8F-4E85-A3C2-2E7C1C834653}" destId="{20475CA3-6439-49B4-8159-FAD177B2E9A2}" srcOrd="0" destOrd="1" presId="urn:microsoft.com/office/officeart/2005/8/layout/process1"/>
    <dgm:cxn modelId="{360E9D8B-578A-5A49-A6BD-16D2DD07B735}" type="presOf" srcId="{06EC49EB-1FD9-449F-BCB1-A41AE6CF8E76}" destId="{45280B27-9C68-43C3-9F40-0AF7D1F14D42}" srcOrd="0" destOrd="0" presId="urn:microsoft.com/office/officeart/2005/8/layout/process1"/>
    <dgm:cxn modelId="{DEF83DB3-F668-6E40-80AA-E9E13F3A13B4}" type="presOf" srcId="{06EC49EB-1FD9-449F-BCB1-A41AE6CF8E76}" destId="{977D2032-4B3D-44FF-AAD1-BD54A1D4158F}" srcOrd="1" destOrd="0" presId="urn:microsoft.com/office/officeart/2005/8/layout/process1"/>
    <dgm:cxn modelId="{21035C80-369E-4505-B3AB-181C1AD9E6EF}" srcId="{884429F0-377B-47B6-BC1D-9C395824AE67}" destId="{858651E6-546E-4235-A51B-592795935403}" srcOrd="0" destOrd="0" parTransId="{1DFA9A0B-7EE5-4656-9004-F3729954B856}" sibTransId="{06EC49EB-1FD9-449F-BCB1-A41AE6CF8E76}"/>
    <dgm:cxn modelId="{F5305AA9-8B14-6548-B3BB-FDCB15D62D7E}" type="presOf" srcId="{E4394830-1020-41C1-B1A8-0F1C5778A6D8}" destId="{81D18E49-73EA-4CC9-8219-C3D600B3F103}" srcOrd="0" destOrd="0" presId="urn:microsoft.com/office/officeart/2005/8/layout/process1"/>
    <dgm:cxn modelId="{C5907C10-F172-B544-8A53-30205DA7C07A}" type="presOf" srcId="{858651E6-546E-4235-A51B-592795935403}" destId="{20475CA3-6439-49B4-8159-FAD177B2E9A2}" srcOrd="0" destOrd="0" presId="urn:microsoft.com/office/officeart/2005/8/layout/process1"/>
    <dgm:cxn modelId="{C0CB3067-EF76-D543-AC1F-71C58DD328F4}" type="presOf" srcId="{6ADEBBC9-01FA-4D64-A151-987C41BE7B97}" destId="{81D18E49-73EA-4CC9-8219-C3D600B3F103}" srcOrd="0" destOrd="1" presId="urn:microsoft.com/office/officeart/2005/8/layout/process1"/>
    <dgm:cxn modelId="{219D4118-7BBC-0D4F-B6B1-5CAC98FB964C}" type="presOf" srcId="{884429F0-377B-47B6-BC1D-9C395824AE67}" destId="{300AAFE0-1959-4902-9D52-19F9FD21A277}" srcOrd="0" destOrd="0" presId="urn:microsoft.com/office/officeart/2005/8/layout/process1"/>
    <dgm:cxn modelId="{F4916EA7-C385-4F04-B804-48AEEA0C8757}" srcId="{858651E6-546E-4235-A51B-592795935403}" destId="{AEB21AE9-0C8F-4E85-A3C2-2E7C1C834653}" srcOrd="0" destOrd="0" parTransId="{E2BB5945-61CE-40AE-BA0E-CE8BB010619F}" sibTransId="{5A18E655-9F18-489F-9454-98407699C2FC}"/>
    <dgm:cxn modelId="{E8AD0547-9A83-4AAB-B897-9635263F1178}" srcId="{884429F0-377B-47B6-BC1D-9C395824AE67}" destId="{E4394830-1020-41C1-B1A8-0F1C5778A6D8}" srcOrd="1" destOrd="0" parTransId="{4A4EC67E-198D-476C-9156-5F239E3300AB}" sibTransId="{AE8F4E0C-FB00-4D7D-8DF6-89F9B7C4BCDB}"/>
    <dgm:cxn modelId="{1F3D63C8-6336-4D05-B6DB-9686114B7BC0}" srcId="{E4394830-1020-41C1-B1A8-0F1C5778A6D8}" destId="{6ADEBBC9-01FA-4D64-A151-987C41BE7B97}" srcOrd="0" destOrd="0" parTransId="{AC365AFB-3970-4CC1-AF0F-BA3D6243591B}" sibTransId="{96D01967-51C7-4547-B7C0-FBA050F8B08E}"/>
    <dgm:cxn modelId="{53E6911E-4F7E-CB41-BDE7-CE4CFDCF0BAC}" type="presParOf" srcId="{300AAFE0-1959-4902-9D52-19F9FD21A277}" destId="{20475CA3-6439-49B4-8159-FAD177B2E9A2}" srcOrd="0" destOrd="0" presId="urn:microsoft.com/office/officeart/2005/8/layout/process1"/>
    <dgm:cxn modelId="{155AD05F-3E39-7849-B163-DE46F55E1859}" type="presParOf" srcId="{300AAFE0-1959-4902-9D52-19F9FD21A277}" destId="{45280B27-9C68-43C3-9F40-0AF7D1F14D42}" srcOrd="1" destOrd="0" presId="urn:microsoft.com/office/officeart/2005/8/layout/process1"/>
    <dgm:cxn modelId="{274679FB-137A-B549-A1E4-F71717B0EBD1}" type="presParOf" srcId="{45280B27-9C68-43C3-9F40-0AF7D1F14D42}" destId="{977D2032-4B3D-44FF-AAD1-BD54A1D4158F}" srcOrd="0" destOrd="0" presId="urn:microsoft.com/office/officeart/2005/8/layout/process1"/>
    <dgm:cxn modelId="{22E220A4-111A-DD41-B1BA-F9800C0C33D1}" type="presParOf" srcId="{300AAFE0-1959-4902-9D52-19F9FD21A277}" destId="{81D18E49-73EA-4CC9-8219-C3D600B3F103}" srcOrd="2"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2B3130-7438-4DF0-BE8D-D065EDD82DBC}">
      <dsp:nvSpPr>
        <dsp:cNvPr id="0" name=""/>
        <dsp:cNvSpPr/>
      </dsp:nvSpPr>
      <dsp:spPr>
        <a:xfrm>
          <a:off x="617219" y="0"/>
          <a:ext cx="6995160" cy="4525963"/>
        </a:xfrm>
        <a:prstGeom prst="rightArrow">
          <a:avLst/>
        </a:prstGeom>
        <a:solidFill>
          <a:schemeClr val="tx1">
            <a:lumMod val="50000"/>
            <a:lumOff val="5000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6065B826-8803-41B6-9140-418A068054D1}">
      <dsp:nvSpPr>
        <dsp:cNvPr id="0" name=""/>
        <dsp:cNvSpPr/>
      </dsp:nvSpPr>
      <dsp:spPr>
        <a:xfrm>
          <a:off x="251" y="1357788"/>
          <a:ext cx="2604801" cy="181038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t" anchorCtr="0">
          <a:noAutofit/>
        </a:bodyPr>
        <a:lstStyle/>
        <a:p>
          <a:pPr lvl="0" algn="l" defTabSz="1377950" rtl="0">
            <a:lnSpc>
              <a:spcPct val="90000"/>
            </a:lnSpc>
            <a:spcBef>
              <a:spcPct val="0"/>
            </a:spcBef>
            <a:spcAft>
              <a:spcPct val="35000"/>
            </a:spcAft>
          </a:pPr>
          <a:r>
            <a:rPr lang="en-US" sz="3100" kern="1200" dirty="0" smtClean="0"/>
            <a:t>Web 1.0</a:t>
          </a:r>
          <a:endParaRPr lang="en-US" sz="3100" kern="1200" dirty="0"/>
        </a:p>
        <a:p>
          <a:pPr marL="228600" lvl="1" indent="-228600" algn="l" defTabSz="1066800" rtl="0">
            <a:lnSpc>
              <a:spcPct val="90000"/>
            </a:lnSpc>
            <a:spcBef>
              <a:spcPct val="0"/>
            </a:spcBef>
            <a:spcAft>
              <a:spcPct val="15000"/>
            </a:spcAft>
            <a:buChar char="••"/>
          </a:pPr>
          <a:r>
            <a:rPr lang="en-US" sz="2400" kern="1200" dirty="0" smtClean="0"/>
            <a:t>Non interactive</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One-way flow</a:t>
          </a:r>
          <a:endParaRPr lang="en-US" sz="2400" kern="1200" dirty="0"/>
        </a:p>
      </dsp:txBody>
      <dsp:txXfrm>
        <a:off x="251" y="1357788"/>
        <a:ext cx="2604801" cy="1810385"/>
      </dsp:txXfrm>
    </dsp:sp>
    <dsp:sp modelId="{8F7A3567-6B1D-483B-8E37-829EEA738442}">
      <dsp:nvSpPr>
        <dsp:cNvPr id="0" name=""/>
        <dsp:cNvSpPr/>
      </dsp:nvSpPr>
      <dsp:spPr>
        <a:xfrm>
          <a:off x="2812399" y="1357788"/>
          <a:ext cx="2604801" cy="181038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t" anchorCtr="0">
          <a:noAutofit/>
        </a:bodyPr>
        <a:lstStyle/>
        <a:p>
          <a:pPr lvl="0" algn="l" defTabSz="1377950" rtl="0">
            <a:lnSpc>
              <a:spcPct val="90000"/>
            </a:lnSpc>
            <a:spcBef>
              <a:spcPct val="0"/>
            </a:spcBef>
            <a:spcAft>
              <a:spcPct val="35000"/>
            </a:spcAft>
          </a:pPr>
          <a:r>
            <a:rPr lang="en-US" sz="3100" kern="1200" dirty="0" smtClean="0"/>
            <a:t>Web 2.0</a:t>
          </a:r>
          <a:endParaRPr lang="en-US" sz="3100" kern="1200" dirty="0"/>
        </a:p>
        <a:p>
          <a:pPr marL="228600" lvl="1" indent="-228600" algn="l" defTabSz="1066800" rtl="0">
            <a:lnSpc>
              <a:spcPct val="90000"/>
            </a:lnSpc>
            <a:spcBef>
              <a:spcPct val="0"/>
            </a:spcBef>
            <a:spcAft>
              <a:spcPct val="15000"/>
            </a:spcAft>
            <a:buChar char="••"/>
          </a:pPr>
          <a:r>
            <a:rPr lang="en-US" sz="2400" kern="1200" dirty="0" smtClean="0"/>
            <a:t>Interactive</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User generated</a:t>
          </a:r>
          <a:endParaRPr lang="en-US" sz="2400" kern="1200" dirty="0"/>
        </a:p>
      </dsp:txBody>
      <dsp:txXfrm>
        <a:off x="2812399" y="1357788"/>
        <a:ext cx="2604801" cy="1810385"/>
      </dsp:txXfrm>
    </dsp:sp>
    <dsp:sp modelId="{C3F94047-878F-4576-B952-A79A10D78E6A}">
      <dsp:nvSpPr>
        <dsp:cNvPr id="0" name=""/>
        <dsp:cNvSpPr/>
      </dsp:nvSpPr>
      <dsp:spPr>
        <a:xfrm>
          <a:off x="5624547" y="1357788"/>
          <a:ext cx="2604801" cy="1810385"/>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t" anchorCtr="0">
          <a:noAutofit/>
        </a:bodyPr>
        <a:lstStyle/>
        <a:p>
          <a:pPr lvl="0" algn="l" defTabSz="1377950" rtl="0">
            <a:lnSpc>
              <a:spcPct val="90000"/>
            </a:lnSpc>
            <a:spcBef>
              <a:spcPct val="0"/>
            </a:spcBef>
            <a:spcAft>
              <a:spcPct val="35000"/>
            </a:spcAft>
          </a:pPr>
          <a:r>
            <a:rPr lang="en-US" sz="3100" kern="1200" dirty="0" smtClean="0"/>
            <a:t>Web 3.0</a:t>
          </a:r>
          <a:endParaRPr lang="en-US" sz="3100" kern="1200" dirty="0"/>
        </a:p>
        <a:p>
          <a:pPr marL="228600" lvl="1" indent="-228600" algn="l" defTabSz="1066800" rtl="0">
            <a:lnSpc>
              <a:spcPct val="90000"/>
            </a:lnSpc>
            <a:spcBef>
              <a:spcPct val="0"/>
            </a:spcBef>
            <a:spcAft>
              <a:spcPct val="15000"/>
            </a:spcAft>
            <a:buChar char="••"/>
          </a:pPr>
          <a:r>
            <a:rPr lang="en-US" sz="2400" kern="1200" dirty="0" smtClean="0"/>
            <a:t>“The semantic web”</a:t>
          </a:r>
          <a:endParaRPr lang="en-US" sz="2400" kern="1200" dirty="0"/>
        </a:p>
      </dsp:txBody>
      <dsp:txXfrm>
        <a:off x="5624547" y="1357788"/>
        <a:ext cx="2604801" cy="181038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6233D00-1B37-47CD-B4E0-0EAEB5E102A0}">
      <dsp:nvSpPr>
        <dsp:cNvPr id="0" name=""/>
        <dsp:cNvSpPr/>
      </dsp:nvSpPr>
      <dsp:spPr>
        <a:xfrm>
          <a:off x="495061" y="645"/>
          <a:ext cx="2262336" cy="1357401"/>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n-US" sz="3900" kern="1200" dirty="0" err="1" smtClean="0"/>
            <a:t>Facebook</a:t>
          </a:r>
          <a:endParaRPr lang="en-US" sz="3900" kern="1200" dirty="0"/>
        </a:p>
      </dsp:txBody>
      <dsp:txXfrm>
        <a:off x="495061" y="645"/>
        <a:ext cx="2262336" cy="1357401"/>
      </dsp:txXfrm>
    </dsp:sp>
    <dsp:sp modelId="{AE5AB7CA-122B-47E1-B0B7-E666073F6A29}">
      <dsp:nvSpPr>
        <dsp:cNvPr id="0" name=""/>
        <dsp:cNvSpPr/>
      </dsp:nvSpPr>
      <dsp:spPr>
        <a:xfrm>
          <a:off x="2983631" y="645"/>
          <a:ext cx="2262336" cy="1357401"/>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n-US" sz="3900" kern="1200" dirty="0" smtClean="0"/>
            <a:t>Twitter</a:t>
          </a:r>
          <a:endParaRPr lang="en-US" sz="3900" kern="1200" dirty="0"/>
        </a:p>
      </dsp:txBody>
      <dsp:txXfrm>
        <a:off x="2983631" y="645"/>
        <a:ext cx="2262336" cy="1357401"/>
      </dsp:txXfrm>
    </dsp:sp>
    <dsp:sp modelId="{E52AC0DA-6378-425D-AFF3-391A91D04B51}">
      <dsp:nvSpPr>
        <dsp:cNvPr id="0" name=""/>
        <dsp:cNvSpPr/>
      </dsp:nvSpPr>
      <dsp:spPr>
        <a:xfrm>
          <a:off x="5472201" y="645"/>
          <a:ext cx="2262336" cy="1357401"/>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n-US" sz="3900" kern="1200" dirty="0" err="1" smtClean="0"/>
            <a:t>Linkedin</a:t>
          </a:r>
          <a:endParaRPr lang="en-US" sz="3900" kern="1200" dirty="0"/>
        </a:p>
      </dsp:txBody>
      <dsp:txXfrm>
        <a:off x="5472201" y="645"/>
        <a:ext cx="2262336" cy="1357401"/>
      </dsp:txXfrm>
    </dsp:sp>
    <dsp:sp modelId="{32FF4771-41A4-43DC-98B5-D400425C97C1}">
      <dsp:nvSpPr>
        <dsp:cNvPr id="0" name=""/>
        <dsp:cNvSpPr/>
      </dsp:nvSpPr>
      <dsp:spPr>
        <a:xfrm>
          <a:off x="495061" y="1584280"/>
          <a:ext cx="2262336" cy="1357401"/>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n-US" sz="3900" kern="1200" dirty="0" smtClean="0"/>
            <a:t>YouTube</a:t>
          </a:r>
          <a:endParaRPr lang="en-US" sz="3900" kern="1200" dirty="0"/>
        </a:p>
      </dsp:txBody>
      <dsp:txXfrm>
        <a:off x="495061" y="1584280"/>
        <a:ext cx="2262336" cy="1357401"/>
      </dsp:txXfrm>
    </dsp:sp>
    <dsp:sp modelId="{BC010321-FBAA-43AB-813E-8D4C22639986}">
      <dsp:nvSpPr>
        <dsp:cNvPr id="0" name=""/>
        <dsp:cNvSpPr/>
      </dsp:nvSpPr>
      <dsp:spPr>
        <a:xfrm>
          <a:off x="2983631" y="1584280"/>
          <a:ext cx="2262336" cy="1357401"/>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n-US" sz="3900" kern="1200" dirty="0" err="1" smtClean="0"/>
            <a:t>Flickr</a:t>
          </a:r>
          <a:endParaRPr lang="en-US" sz="3900" kern="1200" dirty="0"/>
        </a:p>
      </dsp:txBody>
      <dsp:txXfrm>
        <a:off x="2983631" y="1584280"/>
        <a:ext cx="2262336" cy="1357401"/>
      </dsp:txXfrm>
    </dsp:sp>
    <dsp:sp modelId="{FF64049D-12C6-4EA3-92C3-4C6541BEBDE9}">
      <dsp:nvSpPr>
        <dsp:cNvPr id="0" name=""/>
        <dsp:cNvSpPr/>
      </dsp:nvSpPr>
      <dsp:spPr>
        <a:xfrm>
          <a:off x="5472201" y="1584280"/>
          <a:ext cx="2262336" cy="1357401"/>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n-US" sz="3900" u="none" kern="1200" dirty="0" err="1" smtClean="0"/>
            <a:t>Squidoo</a:t>
          </a:r>
          <a:endParaRPr lang="en-US" sz="3900" u="none" kern="1200" dirty="0"/>
        </a:p>
      </dsp:txBody>
      <dsp:txXfrm>
        <a:off x="5472201" y="1584280"/>
        <a:ext cx="2262336" cy="1357401"/>
      </dsp:txXfrm>
    </dsp:sp>
    <dsp:sp modelId="{0E1F9FE5-D1A4-476B-B646-6A34317FE520}">
      <dsp:nvSpPr>
        <dsp:cNvPr id="0" name=""/>
        <dsp:cNvSpPr/>
      </dsp:nvSpPr>
      <dsp:spPr>
        <a:xfrm>
          <a:off x="495061" y="3167916"/>
          <a:ext cx="2262336" cy="1357401"/>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n-US" sz="3900" kern="1200" dirty="0" smtClean="0"/>
            <a:t>delicious</a:t>
          </a:r>
          <a:endParaRPr lang="en-US" sz="3900" kern="1200" dirty="0"/>
        </a:p>
      </dsp:txBody>
      <dsp:txXfrm>
        <a:off x="495061" y="3167916"/>
        <a:ext cx="2262336" cy="1357401"/>
      </dsp:txXfrm>
    </dsp:sp>
    <dsp:sp modelId="{40B743BC-0843-447A-9BDE-64E5F75D9372}">
      <dsp:nvSpPr>
        <dsp:cNvPr id="0" name=""/>
        <dsp:cNvSpPr/>
      </dsp:nvSpPr>
      <dsp:spPr>
        <a:xfrm>
          <a:off x="2983631" y="3167916"/>
          <a:ext cx="2262336" cy="1357401"/>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n-US" sz="3900" kern="1200" dirty="0" err="1" smtClean="0"/>
            <a:t>digg</a:t>
          </a:r>
          <a:endParaRPr lang="en-US" sz="3900" kern="1200" dirty="0"/>
        </a:p>
      </dsp:txBody>
      <dsp:txXfrm>
        <a:off x="2983631" y="3167916"/>
        <a:ext cx="2262336" cy="1357401"/>
      </dsp:txXfrm>
    </dsp:sp>
    <dsp:sp modelId="{D2855762-CF4B-4DE3-9589-22C80E0B2630}">
      <dsp:nvSpPr>
        <dsp:cNvPr id="0" name=""/>
        <dsp:cNvSpPr/>
      </dsp:nvSpPr>
      <dsp:spPr>
        <a:xfrm>
          <a:off x="5472201" y="3167916"/>
          <a:ext cx="2262336" cy="1357401"/>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n-US" sz="3900" kern="1200" dirty="0" smtClean="0"/>
            <a:t>Blogging*</a:t>
          </a:r>
          <a:endParaRPr lang="en-US" sz="3900" kern="1200" dirty="0"/>
        </a:p>
      </dsp:txBody>
      <dsp:txXfrm>
        <a:off x="5472201" y="3167916"/>
        <a:ext cx="2262336" cy="135740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6233D00-1B37-47CD-B4E0-0EAEB5E102A0}">
      <dsp:nvSpPr>
        <dsp:cNvPr id="0" name=""/>
        <dsp:cNvSpPr/>
      </dsp:nvSpPr>
      <dsp:spPr>
        <a:xfrm>
          <a:off x="0" y="638174"/>
          <a:ext cx="1190625" cy="71437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err="1" smtClean="0"/>
            <a:t>Facebook</a:t>
          </a:r>
          <a:endParaRPr lang="en-US" sz="2000" kern="1200" dirty="0"/>
        </a:p>
      </dsp:txBody>
      <dsp:txXfrm>
        <a:off x="0" y="638174"/>
        <a:ext cx="1190625" cy="714375"/>
      </dsp:txXfrm>
    </dsp:sp>
    <dsp:sp modelId="{AE5AB7CA-122B-47E1-B0B7-E666073F6A29}">
      <dsp:nvSpPr>
        <dsp:cNvPr id="0" name=""/>
        <dsp:cNvSpPr/>
      </dsp:nvSpPr>
      <dsp:spPr>
        <a:xfrm>
          <a:off x="1309687" y="638174"/>
          <a:ext cx="1190625" cy="714375"/>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Twitter</a:t>
          </a:r>
          <a:endParaRPr lang="en-US" sz="2000" kern="1200" dirty="0"/>
        </a:p>
      </dsp:txBody>
      <dsp:txXfrm>
        <a:off x="1309687" y="638174"/>
        <a:ext cx="1190625" cy="714375"/>
      </dsp:txXfrm>
    </dsp:sp>
    <dsp:sp modelId="{E52AC0DA-6378-425D-AFF3-391A91D04B51}">
      <dsp:nvSpPr>
        <dsp:cNvPr id="0" name=""/>
        <dsp:cNvSpPr/>
      </dsp:nvSpPr>
      <dsp:spPr>
        <a:xfrm>
          <a:off x="2619374" y="638174"/>
          <a:ext cx="1190625" cy="714375"/>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err="1" smtClean="0"/>
            <a:t>Linkedin</a:t>
          </a:r>
          <a:endParaRPr lang="en-US" sz="2000" kern="1200" dirty="0"/>
        </a:p>
      </dsp:txBody>
      <dsp:txXfrm>
        <a:off x="2619374" y="638174"/>
        <a:ext cx="1190625" cy="714375"/>
      </dsp:txXfrm>
    </dsp:sp>
    <dsp:sp modelId="{32FF4771-41A4-43DC-98B5-D400425C97C1}">
      <dsp:nvSpPr>
        <dsp:cNvPr id="0" name=""/>
        <dsp:cNvSpPr/>
      </dsp:nvSpPr>
      <dsp:spPr>
        <a:xfrm>
          <a:off x="0" y="1471612"/>
          <a:ext cx="1190625" cy="714375"/>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YouTube</a:t>
          </a:r>
          <a:endParaRPr lang="en-US" sz="2000" kern="1200" dirty="0"/>
        </a:p>
      </dsp:txBody>
      <dsp:txXfrm>
        <a:off x="0" y="1471612"/>
        <a:ext cx="1190625" cy="714375"/>
      </dsp:txXfrm>
    </dsp:sp>
    <dsp:sp modelId="{BC010321-FBAA-43AB-813E-8D4C22639986}">
      <dsp:nvSpPr>
        <dsp:cNvPr id="0" name=""/>
        <dsp:cNvSpPr/>
      </dsp:nvSpPr>
      <dsp:spPr>
        <a:xfrm>
          <a:off x="1309687" y="1471612"/>
          <a:ext cx="1190625" cy="714375"/>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err="1" smtClean="0"/>
            <a:t>Flickr</a:t>
          </a:r>
          <a:endParaRPr lang="en-US" sz="2000" kern="1200" dirty="0"/>
        </a:p>
      </dsp:txBody>
      <dsp:txXfrm>
        <a:off x="1309687" y="1471612"/>
        <a:ext cx="1190625" cy="714375"/>
      </dsp:txXfrm>
    </dsp:sp>
    <dsp:sp modelId="{FF64049D-12C6-4EA3-92C3-4C6541BEBDE9}">
      <dsp:nvSpPr>
        <dsp:cNvPr id="0" name=""/>
        <dsp:cNvSpPr/>
      </dsp:nvSpPr>
      <dsp:spPr>
        <a:xfrm>
          <a:off x="2619374" y="1471612"/>
          <a:ext cx="1190625" cy="71437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u="none" kern="1200" dirty="0" err="1" smtClean="0"/>
            <a:t>Squidoo</a:t>
          </a:r>
          <a:endParaRPr lang="en-US" sz="2000" u="none" kern="1200" dirty="0"/>
        </a:p>
      </dsp:txBody>
      <dsp:txXfrm>
        <a:off x="2619374" y="1471612"/>
        <a:ext cx="1190625" cy="714375"/>
      </dsp:txXfrm>
    </dsp:sp>
    <dsp:sp modelId="{0E1F9FE5-D1A4-476B-B646-6A34317FE520}">
      <dsp:nvSpPr>
        <dsp:cNvPr id="0" name=""/>
        <dsp:cNvSpPr/>
      </dsp:nvSpPr>
      <dsp:spPr>
        <a:xfrm>
          <a:off x="0" y="2305050"/>
          <a:ext cx="1190625" cy="714375"/>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delicious</a:t>
          </a:r>
          <a:endParaRPr lang="en-US" sz="2000" kern="1200" dirty="0"/>
        </a:p>
      </dsp:txBody>
      <dsp:txXfrm>
        <a:off x="0" y="2305050"/>
        <a:ext cx="1190625" cy="714375"/>
      </dsp:txXfrm>
    </dsp:sp>
    <dsp:sp modelId="{40B743BC-0843-447A-9BDE-64E5F75D9372}">
      <dsp:nvSpPr>
        <dsp:cNvPr id="0" name=""/>
        <dsp:cNvSpPr/>
      </dsp:nvSpPr>
      <dsp:spPr>
        <a:xfrm>
          <a:off x="1309687" y="2305050"/>
          <a:ext cx="1190625" cy="714375"/>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err="1" smtClean="0"/>
            <a:t>digg</a:t>
          </a:r>
          <a:endParaRPr lang="en-US" sz="2000" kern="1200" dirty="0"/>
        </a:p>
      </dsp:txBody>
      <dsp:txXfrm>
        <a:off x="1309687" y="2305050"/>
        <a:ext cx="1190625" cy="714375"/>
      </dsp:txXfrm>
    </dsp:sp>
    <dsp:sp modelId="{D2855762-CF4B-4DE3-9589-22C80E0B2630}">
      <dsp:nvSpPr>
        <dsp:cNvPr id="0" name=""/>
        <dsp:cNvSpPr/>
      </dsp:nvSpPr>
      <dsp:spPr>
        <a:xfrm>
          <a:off x="2619374" y="2305050"/>
          <a:ext cx="1190625" cy="714375"/>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Blogging*</a:t>
          </a:r>
          <a:endParaRPr lang="en-US" sz="2000" kern="1200" dirty="0"/>
        </a:p>
      </dsp:txBody>
      <dsp:txXfrm>
        <a:off x="2619374" y="2305050"/>
        <a:ext cx="1190625" cy="71437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013F1B4-3372-4F3C-8120-739BB5293BC5}">
      <dsp:nvSpPr>
        <dsp:cNvPr id="0" name=""/>
        <dsp:cNvSpPr/>
      </dsp:nvSpPr>
      <dsp:spPr>
        <a:xfrm>
          <a:off x="0" y="1110614"/>
          <a:ext cx="4343400" cy="623610"/>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User generated content</a:t>
          </a:r>
          <a:endParaRPr lang="en-US" sz="2600" kern="1200" dirty="0"/>
        </a:p>
      </dsp:txBody>
      <dsp:txXfrm>
        <a:off x="0" y="1110614"/>
        <a:ext cx="4343400" cy="623610"/>
      </dsp:txXfrm>
    </dsp:sp>
    <dsp:sp modelId="{873ABF62-1C3C-4D7C-A5AF-A91F715A76A4}">
      <dsp:nvSpPr>
        <dsp:cNvPr id="0" name=""/>
        <dsp:cNvSpPr/>
      </dsp:nvSpPr>
      <dsp:spPr>
        <a:xfrm>
          <a:off x="0" y="1809105"/>
          <a:ext cx="4343400" cy="623610"/>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Decentralized control</a:t>
          </a:r>
          <a:endParaRPr lang="en-US" sz="2600" kern="1200" dirty="0"/>
        </a:p>
      </dsp:txBody>
      <dsp:txXfrm>
        <a:off x="0" y="1809105"/>
        <a:ext cx="4343400" cy="623610"/>
      </dsp:txXfrm>
    </dsp:sp>
    <dsp:sp modelId="{2BBA3C1C-12CA-4D0E-9DB5-6ECF0DE77D2A}">
      <dsp:nvSpPr>
        <dsp:cNvPr id="0" name=""/>
        <dsp:cNvSpPr/>
      </dsp:nvSpPr>
      <dsp:spPr>
        <a:xfrm>
          <a:off x="0" y="2507595"/>
          <a:ext cx="4343400" cy="623610"/>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Networks of users</a:t>
          </a:r>
          <a:endParaRPr lang="en-US" sz="2600" kern="1200" dirty="0"/>
        </a:p>
      </dsp:txBody>
      <dsp:txXfrm>
        <a:off x="0" y="2507595"/>
        <a:ext cx="4343400" cy="623610"/>
      </dsp:txXfrm>
    </dsp:sp>
    <dsp:sp modelId="{20B584AC-9338-44A1-B5DA-0600A9CE5902}">
      <dsp:nvSpPr>
        <dsp:cNvPr id="0" name=""/>
        <dsp:cNvSpPr/>
      </dsp:nvSpPr>
      <dsp:spPr>
        <a:xfrm>
          <a:off x="0" y="3206085"/>
          <a:ext cx="4343400" cy="623610"/>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“Free”</a:t>
          </a:r>
          <a:endParaRPr lang="en-US" sz="2600" kern="1200" dirty="0"/>
        </a:p>
      </dsp:txBody>
      <dsp:txXfrm>
        <a:off x="0" y="3206085"/>
        <a:ext cx="4343400" cy="623610"/>
      </dsp:txXfrm>
    </dsp:sp>
    <dsp:sp modelId="{989B2B8B-1B62-4EA1-8E1C-C1319F2964C7}">
      <dsp:nvSpPr>
        <dsp:cNvPr id="0" name=""/>
        <dsp:cNvSpPr/>
      </dsp:nvSpPr>
      <dsp:spPr>
        <a:xfrm>
          <a:off x="0" y="3904575"/>
          <a:ext cx="4343400" cy="623610"/>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Based on sharing information</a:t>
          </a:r>
          <a:endParaRPr lang="en-US" sz="2600" kern="1200" dirty="0"/>
        </a:p>
      </dsp:txBody>
      <dsp:txXfrm>
        <a:off x="0" y="3904575"/>
        <a:ext cx="4343400" cy="62361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8C6DA6-AEB7-4A8D-A5B1-15F4859F6E15}">
      <dsp:nvSpPr>
        <dsp:cNvPr id="0" name=""/>
        <dsp:cNvSpPr/>
      </dsp:nvSpPr>
      <dsp:spPr>
        <a:xfrm rot="5400000">
          <a:off x="3068020" y="-725245"/>
          <a:ext cx="1843623" cy="3755136"/>
        </a:xfrm>
        <a:prstGeom prst="round2SameRect">
          <a:avLst/>
        </a:prstGeom>
        <a:solidFill>
          <a:schemeClr val="bg1">
            <a:lumMod val="75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solidFill>
                <a:srgbClr val="FF0000"/>
              </a:solidFill>
            </a:rPr>
            <a:t>New ways to communicate socially</a:t>
          </a:r>
          <a:endParaRPr lang="en-US" sz="1700" kern="1200" dirty="0">
            <a:solidFill>
              <a:srgbClr val="FF0000"/>
            </a:solidFill>
          </a:endParaRPr>
        </a:p>
        <a:p>
          <a:pPr marL="342900" lvl="2" indent="-171450" algn="l" defTabSz="755650">
            <a:lnSpc>
              <a:spcPct val="90000"/>
            </a:lnSpc>
            <a:spcBef>
              <a:spcPct val="0"/>
            </a:spcBef>
            <a:spcAft>
              <a:spcPct val="15000"/>
            </a:spcAft>
            <a:buChar char="••"/>
          </a:pPr>
          <a:r>
            <a:rPr lang="en-US" sz="1700" kern="1200" dirty="0" smtClean="0"/>
            <a:t>Narrowcasting</a:t>
          </a:r>
          <a:endParaRPr lang="en-US" sz="1700" kern="1200" dirty="0"/>
        </a:p>
        <a:p>
          <a:pPr marL="171450" lvl="1" indent="-171450" algn="l" defTabSz="755650">
            <a:lnSpc>
              <a:spcPct val="90000"/>
            </a:lnSpc>
            <a:spcBef>
              <a:spcPct val="0"/>
            </a:spcBef>
            <a:spcAft>
              <a:spcPct val="15000"/>
            </a:spcAft>
            <a:buChar char="••"/>
          </a:pPr>
          <a:r>
            <a:rPr lang="en-US" sz="1700" kern="1200" dirty="0" smtClean="0">
              <a:solidFill>
                <a:srgbClr val="FF0000"/>
              </a:solidFill>
            </a:rPr>
            <a:t>New ways to communicate professionally</a:t>
          </a:r>
          <a:endParaRPr lang="en-US" sz="1700" kern="1200" dirty="0">
            <a:solidFill>
              <a:srgbClr val="FF0000"/>
            </a:solidFill>
          </a:endParaRPr>
        </a:p>
        <a:p>
          <a:pPr marL="342900" lvl="2" indent="-171450" algn="l" defTabSz="755650">
            <a:lnSpc>
              <a:spcPct val="90000"/>
            </a:lnSpc>
            <a:spcBef>
              <a:spcPct val="0"/>
            </a:spcBef>
            <a:spcAft>
              <a:spcPct val="15000"/>
            </a:spcAft>
            <a:buChar char="••"/>
          </a:pPr>
          <a:r>
            <a:rPr lang="en-US" sz="1700" kern="1200" dirty="0" smtClean="0"/>
            <a:t>Self-promotion and networking</a:t>
          </a:r>
          <a:endParaRPr lang="en-US" sz="1700" kern="1200" dirty="0"/>
        </a:p>
      </dsp:txBody>
      <dsp:txXfrm rot="5400000">
        <a:off x="3068020" y="-725245"/>
        <a:ext cx="1843623" cy="3755136"/>
      </dsp:txXfrm>
    </dsp:sp>
    <dsp:sp modelId="{F2E87EA5-E24A-4C6B-A9A7-86FAB2065BD8}">
      <dsp:nvSpPr>
        <dsp:cNvPr id="0" name=""/>
        <dsp:cNvSpPr/>
      </dsp:nvSpPr>
      <dsp:spPr>
        <a:xfrm>
          <a:off x="0" y="57"/>
          <a:ext cx="2112264" cy="2304529"/>
        </a:xfrm>
        <a:prstGeom prst="roundRect">
          <a:avLst/>
        </a:prstGeom>
        <a:solidFill>
          <a:schemeClr val="bg1">
            <a:lumMod val="5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US" sz="2500" kern="1200" dirty="0" smtClean="0"/>
            <a:t>For individuals</a:t>
          </a:r>
          <a:endParaRPr lang="en-US" sz="2500" kern="1200" dirty="0"/>
        </a:p>
      </dsp:txBody>
      <dsp:txXfrm>
        <a:off x="0" y="57"/>
        <a:ext cx="2112264" cy="2304529"/>
      </dsp:txXfrm>
    </dsp:sp>
    <dsp:sp modelId="{48063520-C1E6-4EBD-8EBB-FF50D46DD45F}">
      <dsp:nvSpPr>
        <dsp:cNvPr id="0" name=""/>
        <dsp:cNvSpPr/>
      </dsp:nvSpPr>
      <dsp:spPr>
        <a:xfrm rot="5400000">
          <a:off x="3068020" y="1694509"/>
          <a:ext cx="1843623" cy="3755136"/>
        </a:xfrm>
        <a:prstGeom prst="round2SameRect">
          <a:avLst/>
        </a:prstGeom>
        <a:solidFill>
          <a:schemeClr val="bg1">
            <a:lumMod val="85000"/>
          </a:schemeClr>
        </a:solidFill>
        <a:ln w="9525" cap="flat" cmpd="sng" algn="ctr">
          <a:solidFill>
            <a:schemeClr val="accent2">
              <a:tint val="40000"/>
              <a:alpha val="90000"/>
              <a:hueOff val="5025819"/>
              <a:satOff val="-4378"/>
              <a:lumOff val="-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solidFill>
                <a:srgbClr val="FF0000"/>
              </a:solidFill>
            </a:rPr>
            <a:t>New ways to communicate internally</a:t>
          </a:r>
          <a:endParaRPr lang="en-US" sz="1700" kern="1200" dirty="0">
            <a:solidFill>
              <a:srgbClr val="FF0000"/>
            </a:solidFill>
          </a:endParaRPr>
        </a:p>
        <a:p>
          <a:pPr marL="342900" lvl="2" indent="-171450" algn="l" defTabSz="755650">
            <a:lnSpc>
              <a:spcPct val="90000"/>
            </a:lnSpc>
            <a:spcBef>
              <a:spcPct val="0"/>
            </a:spcBef>
            <a:spcAft>
              <a:spcPct val="15000"/>
            </a:spcAft>
            <a:buChar char="••"/>
          </a:pPr>
          <a:r>
            <a:rPr lang="en-US" sz="1700" kern="1200" dirty="0" smtClean="0"/>
            <a:t>Locate expertise and knowledge sharing</a:t>
          </a:r>
          <a:endParaRPr lang="en-US" sz="1700" kern="1200" dirty="0"/>
        </a:p>
        <a:p>
          <a:pPr marL="171450" lvl="1" indent="-171450" algn="l" defTabSz="755650">
            <a:lnSpc>
              <a:spcPct val="90000"/>
            </a:lnSpc>
            <a:spcBef>
              <a:spcPct val="0"/>
            </a:spcBef>
            <a:spcAft>
              <a:spcPct val="15000"/>
            </a:spcAft>
            <a:buChar char="••"/>
          </a:pPr>
          <a:r>
            <a:rPr lang="en-US" sz="1700" kern="1200" dirty="0" smtClean="0">
              <a:solidFill>
                <a:srgbClr val="FF0000"/>
              </a:solidFill>
            </a:rPr>
            <a:t>New ways to communicate externally</a:t>
          </a:r>
          <a:endParaRPr lang="en-US" sz="1700" kern="1200" dirty="0">
            <a:solidFill>
              <a:srgbClr val="FF0000"/>
            </a:solidFill>
          </a:endParaRPr>
        </a:p>
        <a:p>
          <a:pPr marL="342900" lvl="2" indent="-171450" algn="l" defTabSz="755650">
            <a:lnSpc>
              <a:spcPct val="90000"/>
            </a:lnSpc>
            <a:spcBef>
              <a:spcPct val="0"/>
            </a:spcBef>
            <a:spcAft>
              <a:spcPct val="15000"/>
            </a:spcAft>
            <a:buChar char="••"/>
          </a:pPr>
          <a:r>
            <a:rPr lang="en-US" sz="1700" kern="1200" dirty="0" smtClean="0"/>
            <a:t>Public relations, product promotion</a:t>
          </a:r>
          <a:endParaRPr lang="en-US" sz="1700" kern="1200" dirty="0"/>
        </a:p>
      </dsp:txBody>
      <dsp:txXfrm rot="5400000">
        <a:off x="3068020" y="1694509"/>
        <a:ext cx="1843623" cy="3755136"/>
      </dsp:txXfrm>
    </dsp:sp>
    <dsp:sp modelId="{5AC5E1E5-68D7-4FDE-81B0-269BD3D8F245}">
      <dsp:nvSpPr>
        <dsp:cNvPr id="0" name=""/>
        <dsp:cNvSpPr/>
      </dsp:nvSpPr>
      <dsp:spPr>
        <a:xfrm>
          <a:off x="0" y="2419813"/>
          <a:ext cx="2112264" cy="2304529"/>
        </a:xfrm>
        <a:prstGeom prst="roundRect">
          <a:avLst/>
        </a:prstGeom>
        <a:solidFill>
          <a:schemeClr val="bg1">
            <a:lumMod val="65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US" sz="2500" kern="1200" dirty="0" smtClean="0"/>
            <a:t>For organizations</a:t>
          </a:r>
          <a:endParaRPr lang="en-US" sz="2500" kern="1200" dirty="0"/>
        </a:p>
      </dsp:txBody>
      <dsp:txXfrm>
        <a:off x="0" y="2419813"/>
        <a:ext cx="2112264" cy="2304529"/>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0475CA3-6439-49B4-8159-FAD177B2E9A2}">
      <dsp:nvSpPr>
        <dsp:cNvPr id="0" name=""/>
        <dsp:cNvSpPr/>
      </dsp:nvSpPr>
      <dsp:spPr>
        <a:xfrm>
          <a:off x="1607" y="533801"/>
          <a:ext cx="3427660" cy="205659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t" anchorCtr="0">
          <a:noAutofit/>
        </a:bodyPr>
        <a:lstStyle/>
        <a:p>
          <a:pPr lvl="0" algn="l" defTabSz="1377950" rtl="0">
            <a:lnSpc>
              <a:spcPct val="90000"/>
            </a:lnSpc>
            <a:spcBef>
              <a:spcPct val="0"/>
            </a:spcBef>
            <a:spcAft>
              <a:spcPct val="35000"/>
            </a:spcAft>
          </a:pPr>
          <a:r>
            <a:rPr lang="en-US" sz="3100" kern="1200" dirty="0" smtClean="0"/>
            <a:t>“E-Business”</a:t>
          </a:r>
          <a:endParaRPr lang="en-US" sz="3100" kern="1200" dirty="0"/>
        </a:p>
        <a:p>
          <a:pPr marL="228600" lvl="1" indent="-228600" algn="l" defTabSz="1066800" rtl="0">
            <a:lnSpc>
              <a:spcPct val="90000"/>
            </a:lnSpc>
            <a:spcBef>
              <a:spcPct val="0"/>
            </a:spcBef>
            <a:spcAft>
              <a:spcPct val="15000"/>
            </a:spcAft>
            <a:buChar char="••"/>
          </a:pPr>
          <a:r>
            <a:rPr lang="en-US" sz="2400" kern="1200" dirty="0" smtClean="0"/>
            <a:t>Using the Internet as a conduit for connecting businesses</a:t>
          </a:r>
          <a:endParaRPr lang="en-US" sz="2400" kern="1200" dirty="0"/>
        </a:p>
      </dsp:txBody>
      <dsp:txXfrm>
        <a:off x="1607" y="533801"/>
        <a:ext cx="3427660" cy="2056596"/>
      </dsp:txXfrm>
    </dsp:sp>
    <dsp:sp modelId="{45280B27-9C68-43C3-9F40-0AF7D1F14D42}">
      <dsp:nvSpPr>
        <dsp:cNvPr id="0" name=""/>
        <dsp:cNvSpPr/>
      </dsp:nvSpPr>
      <dsp:spPr>
        <a:xfrm>
          <a:off x="3772033" y="1137069"/>
          <a:ext cx="726664" cy="850059"/>
        </a:xfrm>
        <a:prstGeom prst="rightArrow">
          <a:avLst>
            <a:gd name="adj1" fmla="val 60000"/>
            <a:gd name="adj2" fmla="val 50000"/>
          </a:avLst>
        </a:prstGeom>
        <a:solidFill>
          <a:schemeClr val="bg1">
            <a:lumMod val="50000"/>
          </a:schemeClr>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kern="1200"/>
        </a:p>
      </dsp:txBody>
      <dsp:txXfrm>
        <a:off x="3772033" y="1137069"/>
        <a:ext cx="726664" cy="850059"/>
      </dsp:txXfrm>
    </dsp:sp>
    <dsp:sp modelId="{81D18E49-73EA-4CC9-8219-C3D600B3F103}">
      <dsp:nvSpPr>
        <dsp:cNvPr id="0" name=""/>
        <dsp:cNvSpPr/>
      </dsp:nvSpPr>
      <dsp:spPr>
        <a:xfrm>
          <a:off x="4800332" y="533801"/>
          <a:ext cx="3427660" cy="205659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t" anchorCtr="0">
          <a:noAutofit/>
        </a:bodyPr>
        <a:lstStyle/>
        <a:p>
          <a:pPr lvl="0" algn="l" defTabSz="1377950" rtl="0">
            <a:lnSpc>
              <a:spcPct val="90000"/>
            </a:lnSpc>
            <a:spcBef>
              <a:spcPct val="0"/>
            </a:spcBef>
            <a:spcAft>
              <a:spcPct val="35000"/>
            </a:spcAft>
          </a:pPr>
          <a:r>
            <a:rPr lang="en-US" sz="3100" kern="1200" dirty="0" smtClean="0"/>
            <a:t>The Cloud</a:t>
          </a:r>
          <a:endParaRPr lang="en-US" sz="3100" kern="1200" dirty="0"/>
        </a:p>
        <a:p>
          <a:pPr marL="228600" lvl="1" indent="-228600" algn="l" defTabSz="1066800" rtl="0">
            <a:lnSpc>
              <a:spcPct val="90000"/>
            </a:lnSpc>
            <a:spcBef>
              <a:spcPct val="0"/>
            </a:spcBef>
            <a:spcAft>
              <a:spcPct val="15000"/>
            </a:spcAft>
            <a:buChar char="••"/>
          </a:pPr>
          <a:r>
            <a:rPr lang="en-US" sz="2400" kern="1200" dirty="0" smtClean="0"/>
            <a:t>Using the Internet to access hosted services</a:t>
          </a:r>
          <a:endParaRPr lang="en-US" sz="2400" kern="1200" dirty="0"/>
        </a:p>
      </dsp:txBody>
      <dsp:txXfrm>
        <a:off x="4800332" y="533801"/>
        <a:ext cx="3427660" cy="20565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54514D-04C1-0E40-8037-2786EAF2B2B4}" type="datetimeFigureOut">
              <a:rPr lang="en-US" smtClean="0"/>
              <a:pPr/>
              <a:t>4/8/15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945113-87DB-5B4E-A1B6-C6D7410ACA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75087B-1079-CD49-95C1-7B6E1A931DE5}" type="datetimeFigureOut">
              <a:rPr lang="en-US" smtClean="0"/>
              <a:pPr/>
              <a:t>4/8/15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B968C2-4BBA-F54B-BF8D-578F58770B7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Niche_marketing" TargetMode="External"/><Relationship Id="rId4" Type="http://schemas.openxmlformats.org/officeDocument/2006/relationships/hyperlink" Target="http://en.wikipedia.org/wiki/Target_marketing" TargetMode="External"/><Relationship Id="rId5" Type="http://schemas.openxmlformats.org/officeDocument/2006/relationships/hyperlink" Target="http://en.wikipedia.org/wiki/Postmodern" TargetMode="External"/><Relationship Id="rId6" Type="http://schemas.openxmlformats.org/officeDocument/2006/relationships/hyperlink" Target="http://en.wikipedia.org/wiki/Mass_audience" TargetMode="External"/><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 Id="rId3" Type="http://schemas.openxmlformats.org/officeDocument/2006/relationships/hyperlink" Target="http://netflix.com/"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30BCB1-4DEB-3F4B-B289-B5B482772A8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30BCB1-4DEB-3F4B-B289-B5B482772A8F}"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b="1" dirty="0" smtClean="0"/>
              <a:t>Semantic Web</a:t>
            </a:r>
            <a:r>
              <a:rPr lang="en-US" dirty="0" smtClean="0"/>
              <a:t> provides a common framework that allows </a:t>
            </a:r>
            <a:r>
              <a:rPr lang="en-US" b="1" dirty="0" smtClean="0"/>
              <a:t>data</a:t>
            </a:r>
            <a:r>
              <a:rPr lang="en-US" dirty="0" smtClean="0"/>
              <a:t> to be shared and reused across application, enterprise, and community boundaries.</a:t>
            </a:r>
          </a:p>
          <a:p>
            <a:endParaRPr lang="en-US" dirty="0" smtClean="0"/>
          </a:p>
          <a:p>
            <a:r>
              <a:rPr lang="en-US" dirty="0" smtClean="0"/>
              <a:t>The </a:t>
            </a:r>
            <a:r>
              <a:rPr lang="en-US" i="1" dirty="0" smtClean="0"/>
              <a:t>Semantic Web is a Web of data</a:t>
            </a:r>
            <a:r>
              <a:rPr lang="en-US" dirty="0" smtClean="0"/>
              <a:t>. There is a lot of data we all use every day, and it's not part of the Web. For example, I can see my bank statements on the web, and my photographs, and I can see my appointments in a calendar. But can I see my photos in a calendar to see what I was doing when I took them? Can I see bank statement lines in a calendar? Why not? Because we don't have a web of data. Because data is controlled by applications, and each application keeps it to itself. </a:t>
            </a:r>
          </a:p>
          <a:p>
            <a:endParaRPr lang="en-US" dirty="0" smtClean="0"/>
          </a:p>
          <a:p>
            <a:r>
              <a:rPr lang="en-US" dirty="0" smtClean="0"/>
              <a:t>The vision of the Semantic Web is to extend principles of the Web from documents to data. Data should be accessed using the general Web architecture using, e.g., URI-</a:t>
            </a:r>
            <a:r>
              <a:rPr lang="en-US" dirty="0" err="1" smtClean="0"/>
              <a:t>s</a:t>
            </a:r>
            <a:r>
              <a:rPr lang="en-US" dirty="0" smtClean="0"/>
              <a:t>; data should be related to one another just as documents (or portions of documents) are already. This also means creation of a common framework that allows data to be shared and reused across application, enterprise, and community boundaries, to be processed automatically by tools as well as manually, including revealing possible new relationships among pieces of data. </a:t>
            </a:r>
          </a:p>
          <a:p>
            <a:endParaRPr lang="en-US" dirty="0" smtClean="0"/>
          </a:p>
          <a:p>
            <a:r>
              <a:rPr lang="en-US" smtClean="0"/>
              <a:t>From:    </a:t>
            </a:r>
          </a:p>
          <a:p>
            <a:endParaRPr lang="en-US" dirty="0"/>
          </a:p>
        </p:txBody>
      </p:sp>
      <p:sp>
        <p:nvSpPr>
          <p:cNvPr id="4" name="Slide Number Placeholder 3"/>
          <p:cNvSpPr>
            <a:spLocks noGrp="1"/>
          </p:cNvSpPr>
          <p:nvPr>
            <p:ph type="sldNum" sz="quarter" idx="10"/>
          </p:nvPr>
        </p:nvSpPr>
        <p:spPr/>
        <p:txBody>
          <a:bodyPr/>
          <a:lstStyle/>
          <a:p>
            <a:fld id="{27B968C2-4BBA-F54B-BF8D-578F58770B7E}"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Narrowcasting</a:t>
            </a:r>
            <a:r>
              <a:rPr lang="en-US" dirty="0" smtClean="0"/>
              <a:t> has traditionally been understood as the dissemination of information (usually via Internet, radio, newspaper, or television) to a narrow audience; not to the broader public at-large. Also called </a:t>
            </a:r>
            <a:r>
              <a:rPr lang="en-US" dirty="0" smtClean="0">
                <a:hlinkClick r:id="rId3" tooltip="Niche marketing"/>
              </a:rPr>
              <a:t>niche marketing</a:t>
            </a:r>
            <a:r>
              <a:rPr lang="en-US" dirty="0" smtClean="0"/>
              <a:t> or </a:t>
            </a:r>
            <a:r>
              <a:rPr lang="en-US" dirty="0" smtClean="0">
                <a:hlinkClick r:id="rId4" tooltip="Target marketing"/>
              </a:rPr>
              <a:t>target marketing</a:t>
            </a:r>
            <a:r>
              <a:rPr lang="en-US" dirty="0" smtClean="0"/>
              <a:t>, narrowcasting involves aiming media messages at specific segments of the public defined by values, preferences, demographic attributes, and/or subscription. Narrowcasting is based on the </a:t>
            </a:r>
            <a:r>
              <a:rPr lang="en-US" dirty="0" smtClean="0">
                <a:hlinkClick r:id="rId5" tooltip="Postmodern"/>
              </a:rPr>
              <a:t>postmodern</a:t>
            </a:r>
            <a:r>
              <a:rPr lang="en-US" dirty="0" smtClean="0"/>
              <a:t> idea that </a:t>
            </a:r>
            <a:r>
              <a:rPr lang="en-US" dirty="0" smtClean="0">
                <a:hlinkClick r:id="rId6" tooltip="Mass audience"/>
              </a:rPr>
              <a:t>mass audiences</a:t>
            </a:r>
            <a:r>
              <a:rPr lang="en-US" dirty="0" smtClean="0"/>
              <a:t> do not exist.</a:t>
            </a:r>
            <a:endParaRPr lang="en-US" dirty="0"/>
          </a:p>
        </p:txBody>
      </p:sp>
      <p:sp>
        <p:nvSpPr>
          <p:cNvPr id="4" name="Slide Number Placeholder 3"/>
          <p:cNvSpPr>
            <a:spLocks noGrp="1"/>
          </p:cNvSpPr>
          <p:nvPr>
            <p:ph type="sldNum" sz="quarter" idx="10"/>
          </p:nvPr>
        </p:nvSpPr>
        <p:spPr/>
        <p:txBody>
          <a:bodyPr/>
          <a:lstStyle/>
          <a:p>
            <a:fld id="{27B968C2-4BBA-F54B-BF8D-578F58770B7E}"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Online content provider </a:t>
            </a:r>
            <a:r>
              <a:rPr lang="en-US" dirty="0" smtClean="0">
                <a:hlinkClick r:id="rId3"/>
              </a:rPr>
              <a:t>Netflix</a:t>
            </a:r>
            <a:r>
              <a:rPr lang="en-US" dirty="0" smtClean="0"/>
              <a:t> is able to support seamless global service by partnering with Amazon Web Services (AWS) for services and delivery of content. AWS enables Netflix to quickly deploy thousands of servers and terabytes of storage within minutes. Users can stream Netflix shows and movies from anywhere in the world, including on the web, on tablets, or on mobile devices such as </a:t>
            </a:r>
            <a:r>
              <a:rPr lang="en-US" dirty="0" err="1" smtClean="0"/>
              <a:t>iPhones</a:t>
            </a:r>
            <a:r>
              <a:rPr lang="en-US" dirty="0" smtClean="0"/>
              <a:t>.</a:t>
            </a:r>
            <a:endParaRPr lang="en-US" dirty="0"/>
          </a:p>
        </p:txBody>
      </p:sp>
      <p:sp>
        <p:nvSpPr>
          <p:cNvPr id="4" name="Slide Number Placeholder 3"/>
          <p:cNvSpPr>
            <a:spLocks noGrp="1"/>
          </p:cNvSpPr>
          <p:nvPr>
            <p:ph type="sldNum" sz="quarter" idx="10"/>
          </p:nvPr>
        </p:nvSpPr>
        <p:spPr/>
        <p:txBody>
          <a:bodyPr/>
          <a:lstStyle/>
          <a:p>
            <a:fld id="{27B968C2-4BBA-F54B-BF8D-578F58770B7E}"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30BCB1-4DEB-3F4B-B289-B5B482772A8F}"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30BCB1-4DEB-3F4B-B289-B5B482772A8F}"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30BCB1-4DEB-3F4B-B289-B5B482772A8F}"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7D6F30-B90C-4B8B-A9EC-5A92029B9428}" type="datetimeFigureOut">
              <a:rPr lang="en-US" smtClean="0"/>
              <a:pPr/>
              <a:t>4/8/15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D6F30-B90C-4B8B-A9EC-5A92029B9428}" type="datetimeFigureOut">
              <a:rPr lang="en-US" smtClean="0"/>
              <a:pPr/>
              <a:t>4/8/15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D6F30-B90C-4B8B-A9EC-5A92029B9428}" type="datetimeFigureOut">
              <a:rPr lang="en-US" smtClean="0"/>
              <a:pPr/>
              <a:t>4/8/15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D6F30-B90C-4B8B-A9EC-5A92029B9428}" type="datetimeFigureOut">
              <a:rPr lang="en-US" smtClean="0"/>
              <a:pPr/>
              <a:t>4/8/15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D6F30-B90C-4B8B-A9EC-5A92029B9428}" type="datetimeFigureOut">
              <a:rPr lang="en-US" smtClean="0"/>
              <a:pPr/>
              <a:t>4/8/15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7D6F30-B90C-4B8B-A9EC-5A92029B9428}" type="datetimeFigureOut">
              <a:rPr lang="en-US" smtClean="0"/>
              <a:pPr/>
              <a:t>4/8/15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7D6F30-B90C-4B8B-A9EC-5A92029B9428}" type="datetimeFigureOut">
              <a:rPr lang="en-US" smtClean="0"/>
              <a:pPr/>
              <a:t>4/8/15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7D6F30-B90C-4B8B-A9EC-5A92029B9428}" type="datetimeFigureOut">
              <a:rPr lang="en-US" smtClean="0"/>
              <a:pPr/>
              <a:t>4/8/15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D6F30-B90C-4B8B-A9EC-5A92029B9428}" type="datetimeFigureOut">
              <a:rPr lang="en-US" smtClean="0"/>
              <a:pPr/>
              <a:t>4/8/15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D6F30-B90C-4B8B-A9EC-5A92029B9428}" type="datetimeFigureOut">
              <a:rPr lang="en-US" smtClean="0"/>
              <a:pPr/>
              <a:t>4/8/15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D6F30-B90C-4B8B-A9EC-5A92029B9428}" type="datetimeFigureOut">
              <a:rPr lang="en-US" smtClean="0"/>
              <a:pPr/>
              <a:t>4/8/15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D6F30-B90C-4B8B-A9EC-5A92029B9428}" type="datetimeFigureOut">
              <a:rPr lang="en-US" smtClean="0"/>
              <a:pPr/>
              <a:t>4/8/15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53A5C-B3A1-4E2F-B4D5-E63C5F0DD6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tuportal3.temple.edu/tuc/lynda/interim.jsp"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7" Type="http://schemas.openxmlformats.org/officeDocument/2006/relationships/diagramData" Target="../diagrams/data4.xml"/><Relationship Id="rId8" Type="http://schemas.openxmlformats.org/officeDocument/2006/relationships/diagramLayout" Target="../diagrams/layout4.xml"/><Relationship Id="rId9" Type="http://schemas.openxmlformats.org/officeDocument/2006/relationships/diagramQuickStyle" Target="../diagrams/quickStyle4.xml"/><Relationship Id="rId10" Type="http://schemas.openxmlformats.org/officeDocument/2006/relationships/diagramColors" Target="../diagrams/colors4.xml"/><Relationship Id="rId11"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diagramData" Target="../diagrams/data5.xml"/><Relationship Id="rId5" Type="http://schemas.openxmlformats.org/officeDocument/2006/relationships/diagramLayout" Target="../diagrams/layout5.xml"/><Relationship Id="rId6" Type="http://schemas.openxmlformats.org/officeDocument/2006/relationships/diagramQuickStyle" Target="../diagrams/quickStyle5.xml"/><Relationship Id="rId7" Type="http://schemas.openxmlformats.org/officeDocument/2006/relationships/diagramColors" Target="../diagrams/colors5.xml"/><Relationship Id="rId8" Type="http://schemas.microsoft.com/office/2007/relationships/diagramDrawing" Target="../diagrams/drawing5.xml"/><Relationship Id="rId9"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ctrTitle"/>
          </p:nvPr>
        </p:nvSpPr>
        <p:spPr>
          <a:xfrm>
            <a:off x="342899" y="1143000"/>
            <a:ext cx="8267701" cy="4405923"/>
          </a:xfrm>
        </p:spPr>
        <p:txBody>
          <a:bodyPr anchor="t">
            <a:normAutofit fontScale="90000"/>
          </a:bodyPr>
          <a:lstStyle/>
          <a:p>
            <a:pPr algn="l">
              <a:defRPr/>
            </a:pPr>
            <a:r>
              <a:rPr lang="en-US" sz="7333" b="1" cap="all" spc="200" dirty="0" smtClean="0">
                <a:solidFill>
                  <a:srgbClr val="FF0000"/>
                </a:solidFill>
                <a:latin typeface="Helvetica Neue"/>
                <a:cs typeface="Helvetica Neue"/>
              </a:rPr>
              <a:t>PLEASE SIT WITH YOUR groups</a:t>
            </a:r>
            <a:r>
              <a:rPr lang="en-US" sz="8400" b="1" cap="all" spc="200" dirty="0" smtClean="0">
                <a:solidFill>
                  <a:srgbClr val="FF0000"/>
                </a:solidFill>
                <a:latin typeface="Helvetica Neue"/>
                <a:cs typeface="Helvetica Neue"/>
              </a:rPr>
              <a:t/>
            </a:r>
            <a:br>
              <a:rPr lang="en-US" sz="8400" b="1" cap="all" spc="200" dirty="0" smtClean="0">
                <a:solidFill>
                  <a:srgbClr val="FF0000"/>
                </a:solidFill>
                <a:latin typeface="Helvetica Neue"/>
                <a:cs typeface="Helvetica Neue"/>
              </a:rPr>
            </a:br>
            <a:r>
              <a:rPr lang="en-US" sz="8400" b="1" cap="all" spc="200" dirty="0" smtClean="0">
                <a:solidFill>
                  <a:srgbClr val="FF0000"/>
                </a:solidFill>
                <a:latin typeface="Helvetica Neue"/>
                <a:cs typeface="Helvetica Neue"/>
              </a:rPr>
              <a:t/>
            </a:r>
            <a:br>
              <a:rPr lang="en-US" sz="8400" b="1" cap="all" spc="200" dirty="0" smtClean="0">
                <a:solidFill>
                  <a:srgbClr val="FF0000"/>
                </a:solidFill>
                <a:latin typeface="Helvetica Neue"/>
                <a:cs typeface="Helvetica Neue"/>
              </a:rPr>
            </a:br>
            <a:r>
              <a:rPr lang="en-US" sz="4800" b="1" dirty="0" smtClean="0">
                <a:solidFill>
                  <a:srgbClr val="000000"/>
                </a:solidFill>
              </a:rPr>
              <a:t>Please submit your Reading Summary and</a:t>
            </a:r>
            <a:r>
              <a:rPr lang="en-US" sz="4800" b="1" dirty="0" smtClean="0">
                <a:solidFill>
                  <a:srgbClr val="000000"/>
                </a:solidFill>
              </a:rPr>
              <a:t> Learn IT Assignment </a:t>
            </a:r>
            <a:r>
              <a:rPr lang="en-US" sz="4800" b="1" dirty="0" smtClean="0">
                <a:solidFill>
                  <a:srgbClr val="000000"/>
                </a:solidFill>
              </a:rPr>
              <a:t/>
            </a:r>
            <a:br>
              <a:rPr lang="en-US" sz="4800" b="1" dirty="0" smtClean="0">
                <a:solidFill>
                  <a:srgbClr val="000000"/>
                </a:solidFill>
              </a:rPr>
            </a:br>
            <a:r>
              <a:rPr lang="en-US" sz="8400" b="1" cap="all" spc="200" dirty="0" smtClean="0">
                <a:solidFill>
                  <a:srgbClr val="FF0000"/>
                </a:solidFill>
                <a:latin typeface="Helvetica Neue"/>
                <a:cs typeface="Helvetica Neue"/>
              </a:rPr>
              <a:t/>
            </a:r>
            <a:br>
              <a:rPr lang="en-US" sz="8400" b="1" cap="all" spc="200" dirty="0" smtClean="0">
                <a:solidFill>
                  <a:srgbClr val="FF0000"/>
                </a:solidFill>
                <a:latin typeface="Helvetica Neue"/>
                <a:cs typeface="Helvetica Neue"/>
              </a:rPr>
            </a:br>
            <a:r>
              <a:rPr lang="en-US" sz="8400" b="1" cap="all" spc="200" dirty="0" smtClean="0">
                <a:solidFill>
                  <a:srgbClr val="FF0000"/>
                </a:solidFill>
                <a:latin typeface="Helvetica Neue"/>
                <a:cs typeface="Helvetica Neue"/>
              </a:rPr>
              <a:t/>
            </a:r>
            <a:br>
              <a:rPr lang="en-US" sz="8400" b="1" cap="all" spc="200" dirty="0" smtClean="0">
                <a:solidFill>
                  <a:srgbClr val="FF0000"/>
                </a:solidFill>
                <a:latin typeface="Helvetica Neue"/>
                <a:cs typeface="Helvetica Neue"/>
              </a:rPr>
            </a:br>
            <a:r>
              <a:rPr lang="en-US" sz="8400" b="1" cap="all" spc="200" dirty="0" smtClean="0">
                <a:solidFill>
                  <a:srgbClr val="FF0000"/>
                </a:solidFill>
                <a:latin typeface="Helvetica Neue"/>
                <a:cs typeface="Helvetica Neue"/>
              </a:rPr>
              <a:t/>
            </a:r>
            <a:br>
              <a:rPr lang="en-US" sz="8400" b="1" cap="all" spc="200" dirty="0" smtClean="0">
                <a:solidFill>
                  <a:srgbClr val="FF0000"/>
                </a:solidFill>
                <a:latin typeface="Helvetica Neue"/>
                <a:cs typeface="Helvetica Neue"/>
              </a:rPr>
            </a:br>
            <a:r>
              <a:rPr lang="en-US" spc="200" dirty="0" smtClean="0">
                <a:solidFill>
                  <a:srgbClr val="595959"/>
                </a:solidFill>
                <a:latin typeface="Helvetica Neue"/>
                <a:cs typeface="Helvetica Neue"/>
              </a:rPr>
              <a:t/>
            </a:r>
            <a:br>
              <a:rPr lang="en-US" spc="200" dirty="0" smtClean="0">
                <a:solidFill>
                  <a:srgbClr val="595959"/>
                </a:solidFill>
                <a:latin typeface="Helvetica Neue"/>
                <a:cs typeface="Helvetica Neue"/>
              </a:rPr>
            </a:br>
            <a:endParaRPr lang="en-US" spc="200" dirty="0">
              <a:solidFill>
                <a:srgbClr val="000000"/>
              </a:solidFill>
              <a:latin typeface="Helvetica Neue"/>
              <a:cs typeface="Helvetica Neue"/>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The Cloud</a:t>
            </a:r>
          </a:p>
        </p:txBody>
      </p:sp>
      <p:sp>
        <p:nvSpPr>
          <p:cNvPr id="3" name="Content Placeholder 2"/>
          <p:cNvSpPr>
            <a:spLocks noGrp="1"/>
          </p:cNvSpPr>
          <p:nvPr>
            <p:ph idx="1"/>
          </p:nvPr>
        </p:nvSpPr>
        <p:spPr>
          <a:xfrm>
            <a:off x="457200" y="1341437"/>
            <a:ext cx="8229600" cy="4525963"/>
          </a:xfrm>
        </p:spPr>
        <p:txBody>
          <a:bodyPr/>
          <a:lstStyle/>
          <a:p>
            <a:r>
              <a:rPr lang="en-US" dirty="0" smtClean="0"/>
              <a:t>What is it?</a:t>
            </a:r>
          </a:p>
          <a:p>
            <a:r>
              <a:rPr lang="en-US" dirty="0" smtClean="0"/>
              <a:t>Why is it new? </a:t>
            </a:r>
          </a:p>
          <a:p>
            <a:r>
              <a:rPr lang="en-US" dirty="0" smtClean="0"/>
              <a:t>Why is it not new?</a:t>
            </a:r>
          </a:p>
        </p:txBody>
      </p:sp>
      <p:pic>
        <p:nvPicPr>
          <p:cNvPr id="1026" name="Picture 2" descr="C:\Users\David\AppData\Local\Microsoft\Windows\Temporary Internet Files\Content.IE5\AIGT901B\MP900443590[1].jpg"/>
          <p:cNvPicPr>
            <a:picLocks noChangeAspect="1" noChangeArrowheads="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 y="3239095"/>
            <a:ext cx="9143999" cy="3624348"/>
          </a:xfrm>
          <a:prstGeom prst="rect">
            <a:avLst/>
          </a:prstGeom>
          <a:noFill/>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4" name="TextBox 3"/>
          <p:cNvSpPr txBox="1"/>
          <p:nvPr/>
        </p:nvSpPr>
        <p:spPr>
          <a:xfrm>
            <a:off x="228600" y="5638800"/>
            <a:ext cx="5486400" cy="954107"/>
          </a:xfrm>
          <a:prstGeom prst="rect">
            <a:avLst/>
          </a:prstGeom>
          <a:noFill/>
        </p:spPr>
        <p:txBody>
          <a:bodyPr wrap="square" rtlCol="0">
            <a:spAutoFit/>
          </a:bodyPr>
          <a:lstStyle/>
          <a:p>
            <a:r>
              <a:rPr lang="en-US" sz="2800" b="1" dirty="0" smtClean="0"/>
              <a:t>What business models are enabled by the cloud?</a:t>
            </a:r>
            <a:endParaRPr lang="en-US" sz="2800" b="1"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60627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Comparing Two </a:t>
            </a:r>
            <a:br>
              <a:rPr lang="en-US" dirty="0" smtClean="0">
                <a:solidFill>
                  <a:srgbClr val="FF0000"/>
                </a:solidFill>
              </a:rPr>
            </a:br>
            <a:r>
              <a:rPr lang="en-US" dirty="0" smtClean="0">
                <a:solidFill>
                  <a:srgbClr val="FF0000"/>
                </a:solidFill>
              </a:rPr>
              <a:t>Internet-Enabled Models</a:t>
            </a: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454485783"/>
              </p:ext>
            </p:extLst>
          </p:nvPr>
        </p:nvGraphicFramePr>
        <p:xfrm>
          <a:off x="457200" y="1676400"/>
          <a:ext cx="8229600" cy="3124199"/>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7" name="Content Placeholder 2"/>
          <p:cNvSpPr txBox="1">
            <a:spLocks/>
          </p:cNvSpPr>
          <p:nvPr/>
        </p:nvSpPr>
        <p:spPr>
          <a:xfrm>
            <a:off x="457200" y="4419600"/>
            <a:ext cx="3810000" cy="2438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solidFill>
                  <a:srgbClr val="000000"/>
                </a:solidFill>
              </a:rPr>
              <a:t>B2B</a:t>
            </a:r>
          </a:p>
          <a:p>
            <a:r>
              <a:rPr lang="en-US" sz="2800" dirty="0" smtClean="0">
                <a:solidFill>
                  <a:srgbClr val="000000"/>
                </a:solidFill>
              </a:rPr>
              <a:t>Electronic Data Interchange</a:t>
            </a:r>
          </a:p>
          <a:p>
            <a:endParaRPr lang="en-US" sz="2800" dirty="0" smtClean="0">
              <a:solidFill>
                <a:srgbClr val="000000"/>
              </a:solidFill>
            </a:endParaRPr>
          </a:p>
          <a:p>
            <a:endParaRPr lang="en-US" sz="2800" dirty="0" smtClean="0">
              <a:solidFill>
                <a:schemeClr val="bg1"/>
              </a:solidFill>
            </a:endParaRPr>
          </a:p>
          <a:p>
            <a:endParaRPr lang="en-US" sz="2800" dirty="0" smtClean="0">
              <a:solidFill>
                <a:schemeClr val="bg1"/>
              </a:solidFill>
            </a:endParaRPr>
          </a:p>
          <a:p>
            <a:endParaRPr lang="en-US" sz="2800" dirty="0">
              <a:solidFill>
                <a:schemeClr val="bg1"/>
              </a:solidFill>
            </a:endParaRPr>
          </a:p>
        </p:txBody>
      </p:sp>
      <p:sp>
        <p:nvSpPr>
          <p:cNvPr id="8" name="Content Placeholder 2"/>
          <p:cNvSpPr txBox="1">
            <a:spLocks/>
          </p:cNvSpPr>
          <p:nvPr/>
        </p:nvSpPr>
        <p:spPr>
          <a:xfrm>
            <a:off x="5181600" y="4419600"/>
            <a:ext cx="3810000" cy="2438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solidFill>
                  <a:srgbClr val="000000"/>
                </a:solidFill>
              </a:rPr>
              <a:t>Amazon.com</a:t>
            </a:r>
          </a:p>
          <a:p>
            <a:r>
              <a:rPr lang="en-US" sz="2800" dirty="0" smtClean="0">
                <a:solidFill>
                  <a:srgbClr val="000000"/>
                </a:solidFill>
              </a:rPr>
              <a:t>Netflix</a:t>
            </a:r>
          </a:p>
          <a:p>
            <a:r>
              <a:rPr lang="en-US" sz="2800" dirty="0" err="1" smtClean="0">
                <a:solidFill>
                  <a:srgbClr val="000000"/>
                </a:solidFill>
              </a:rPr>
              <a:t>Dropbox</a:t>
            </a:r>
            <a:endParaRPr lang="en-US" sz="2800" dirty="0" smtClean="0">
              <a:solidFill>
                <a:srgbClr val="000000"/>
              </a:solidFill>
            </a:endParaRPr>
          </a:p>
          <a:p>
            <a:endParaRPr lang="en-US" sz="2800" dirty="0" smtClean="0">
              <a:solidFill>
                <a:srgbClr val="000000"/>
              </a:solidFill>
            </a:endParaRPr>
          </a:p>
          <a:p>
            <a:endParaRPr lang="en-US" sz="2800" dirty="0">
              <a:solidFill>
                <a:schemeClr val="bg1"/>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185980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ctrTitle"/>
          </p:nvPr>
        </p:nvSpPr>
        <p:spPr>
          <a:xfrm>
            <a:off x="342899" y="2130425"/>
            <a:ext cx="8801101" cy="3418498"/>
          </a:xfrm>
        </p:spPr>
        <p:txBody>
          <a:bodyPr anchor="t">
            <a:normAutofit fontScale="90000"/>
          </a:bodyPr>
          <a:lstStyle/>
          <a:p>
            <a:pPr algn="l">
              <a:defRPr/>
            </a:pPr>
            <a:r>
              <a:rPr lang="en-US" sz="3600" spc="200" dirty="0" smtClean="0">
                <a:solidFill>
                  <a:srgbClr val="595959"/>
                </a:solidFill>
                <a:latin typeface="Helvetica Neue"/>
                <a:cs typeface="Helvetica Neue"/>
              </a:rPr>
              <a:t>Breakout Session + Discussion</a:t>
            </a:r>
            <a:r>
              <a:rPr lang="en-US" spc="200" dirty="0" smtClean="0">
                <a:solidFill>
                  <a:srgbClr val="595959"/>
                </a:solidFill>
                <a:latin typeface="Helvetica Neue"/>
                <a:cs typeface="Helvetica Neue"/>
              </a:rPr>
              <a:t>:</a:t>
            </a:r>
            <a:r>
              <a:rPr lang="en-US" sz="3600" spc="200" dirty="0" smtClean="0">
                <a:solidFill>
                  <a:srgbClr val="595959"/>
                </a:solidFill>
                <a:latin typeface="Helvetica Neue"/>
                <a:cs typeface="Helvetica Neue"/>
              </a:rPr>
              <a:t> </a:t>
            </a:r>
            <a:r>
              <a:rPr lang="en-US" spc="200" dirty="0" smtClean="0">
                <a:solidFill>
                  <a:srgbClr val="595959"/>
                </a:solidFill>
                <a:latin typeface="Helvetica Neue"/>
                <a:cs typeface="Helvetica Neue"/>
              </a:rPr>
              <a:t/>
            </a:r>
            <a:br>
              <a:rPr lang="en-US" spc="200" dirty="0" smtClean="0">
                <a:solidFill>
                  <a:srgbClr val="595959"/>
                </a:solidFill>
                <a:latin typeface="Helvetica Neue"/>
                <a:cs typeface="Helvetica Neue"/>
              </a:rPr>
            </a:br>
            <a:r>
              <a:rPr lang="en-US" spc="200" dirty="0" smtClean="0">
                <a:solidFill>
                  <a:srgbClr val="000000"/>
                </a:solidFill>
                <a:latin typeface="Helvetica Neue"/>
                <a:cs typeface="Helvetica Neue"/>
              </a:rPr>
              <a:t>Business Models around Digital Content</a:t>
            </a:r>
            <a:br>
              <a:rPr lang="en-US" spc="200" dirty="0" smtClean="0">
                <a:solidFill>
                  <a:srgbClr val="000000"/>
                </a:solidFill>
                <a:latin typeface="Helvetica Neue"/>
                <a:cs typeface="Helvetica Neue"/>
              </a:rPr>
            </a:br>
            <a:r>
              <a:rPr lang="en-US" sz="8400" b="1" cap="all" spc="200" dirty="0" err="1" smtClean="0">
                <a:solidFill>
                  <a:srgbClr val="FF0000"/>
                </a:solidFill>
                <a:latin typeface="Helvetica Neue"/>
                <a:cs typeface="Helvetica Neue"/>
              </a:rPr>
              <a:t>radiohead</a:t>
            </a:r>
            <a:r>
              <a:rPr lang="en-US" spc="200" dirty="0" smtClean="0">
                <a:solidFill>
                  <a:srgbClr val="595959"/>
                </a:solidFill>
                <a:latin typeface="Helvetica Neue"/>
                <a:cs typeface="Helvetica Neue"/>
              </a:rPr>
              <a:t/>
            </a:r>
            <a:br>
              <a:rPr lang="en-US" spc="200" dirty="0" smtClean="0">
                <a:solidFill>
                  <a:srgbClr val="595959"/>
                </a:solidFill>
                <a:latin typeface="Helvetica Neue"/>
                <a:cs typeface="Helvetica Neue"/>
              </a:rPr>
            </a:br>
            <a:r>
              <a:rPr lang="en-US" spc="200" dirty="0" smtClean="0">
                <a:solidFill>
                  <a:srgbClr val="000000"/>
                </a:solidFill>
                <a:latin typeface="Helvetica Neue"/>
                <a:cs typeface="Helvetica Neue"/>
              </a:rPr>
              <a:t>Music at your own price</a:t>
            </a:r>
            <a:endParaRPr lang="en-US" spc="200" dirty="0">
              <a:solidFill>
                <a:srgbClr val="000000"/>
              </a:solidFill>
              <a:latin typeface="Helvetica Neue"/>
              <a:cs typeface="Helvetica Neue"/>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3890" name="Rectangle 1"/>
          <p:cNvSpPr>
            <a:spLocks noGrp="1" noChangeArrowheads="1"/>
          </p:cNvSpPr>
          <p:nvPr>
            <p:ph type="title"/>
          </p:nvPr>
        </p:nvSpPr>
        <p:spPr>
          <a:xfrm>
            <a:off x="152400" y="-76200"/>
            <a:ext cx="7619999" cy="7239000"/>
          </a:xfrm>
        </p:spPr>
        <p:txBody>
          <a:bodyPr>
            <a:noAutofit/>
          </a:bodyPr>
          <a:lstStyle/>
          <a:p>
            <a:pPr algn="l"/>
            <a:r>
              <a:rPr lang="en-US" sz="2000" b="1" dirty="0" smtClean="0">
                <a:solidFill>
                  <a:srgbClr val="FF0000"/>
                </a:solidFill>
              </a:rPr>
              <a:t>RADIOHEAD</a:t>
            </a:r>
            <a:r>
              <a:rPr lang="en-US" sz="2000" b="1" dirty="0" smtClean="0"/>
              <a:t/>
            </a:r>
            <a:br>
              <a:rPr lang="en-US" sz="2000" b="1" dirty="0" smtClean="0"/>
            </a:br>
            <a:r>
              <a:rPr lang="en-US" sz="2000" dirty="0" smtClean="0"/>
              <a:t>In groups, discuss the following questions</a:t>
            </a:r>
            <a:r>
              <a:rPr lang="en-US" sz="2000" dirty="0" smtClean="0"/>
              <a:t> </a:t>
            </a:r>
            <a:br>
              <a:rPr lang="en-US" sz="2000" dirty="0" smtClean="0"/>
            </a:br>
            <a:r>
              <a:rPr lang="en-US" sz="2000" dirty="0" smtClean="0"/>
              <a:t>(</a:t>
            </a:r>
            <a:r>
              <a:rPr lang="en-US" sz="2000" dirty="0" smtClean="0"/>
              <a:t>think back to the ideas in Christensen’s</a:t>
            </a:r>
            <a:r>
              <a:rPr lang="en-US" sz="2000" dirty="0" smtClean="0"/>
              <a:t> </a:t>
            </a:r>
            <a:br>
              <a:rPr lang="en-US" sz="2000" dirty="0" smtClean="0"/>
            </a:br>
            <a:r>
              <a:rPr lang="en-US" sz="2000" dirty="0" smtClean="0"/>
              <a:t>"</a:t>
            </a:r>
            <a:r>
              <a:rPr lang="en-US" sz="2000" dirty="0" smtClean="0"/>
              <a:t>Meeting the challenge of disruptive </a:t>
            </a:r>
            <a:r>
              <a:rPr lang="en-US" sz="2000" dirty="0" smtClean="0"/>
              <a:t>change”):</a:t>
            </a:r>
            <a:br>
              <a:rPr lang="en-US" sz="2000" dirty="0" smtClean="0"/>
            </a:br>
            <a:r>
              <a:rPr lang="en-US" sz="2000" dirty="0" smtClean="0"/>
              <a:t/>
            </a:r>
            <a:br>
              <a:rPr lang="en-US" sz="2000" dirty="0" smtClean="0"/>
            </a:br>
            <a:r>
              <a:rPr lang="en-US" sz="2000" dirty="0" smtClean="0"/>
              <a:t>-  How </a:t>
            </a:r>
            <a:r>
              <a:rPr lang="en-US" sz="2000" dirty="0" smtClean="0"/>
              <a:t>did Radiohead sell their album “In Rainbows”?</a:t>
            </a:r>
            <a:r>
              <a:rPr lang="en-US" sz="2000" dirty="0" smtClean="0"/>
              <a:t> </a:t>
            </a:r>
            <a:br>
              <a:rPr lang="en-US" sz="2000" dirty="0" smtClean="0"/>
            </a:br>
            <a:r>
              <a:rPr lang="en-US" sz="2000" dirty="0" smtClean="0"/>
              <a:t>Was </a:t>
            </a:r>
            <a:r>
              <a:rPr lang="en-US" sz="2000" dirty="0" smtClean="0"/>
              <a:t>it successful? What problems could this create for other artists</a:t>
            </a:r>
            <a:r>
              <a:rPr lang="en-US" sz="2000" dirty="0" smtClean="0"/>
              <a:t>?</a:t>
            </a:r>
            <a:br>
              <a:rPr lang="en-US" sz="2000" dirty="0" smtClean="0"/>
            </a:br>
            <a:r>
              <a:rPr lang="en-US" sz="2000" dirty="0" smtClean="0"/>
              <a:t/>
            </a:r>
            <a:br>
              <a:rPr lang="en-US" sz="2000" dirty="0" smtClean="0"/>
            </a:br>
            <a:r>
              <a:rPr lang="en-US" sz="2000" dirty="0" smtClean="0"/>
              <a:t>-  How have other musicians responded to the concept of FREE?</a:t>
            </a:r>
            <a:br>
              <a:rPr lang="en-US" sz="2000" dirty="0" smtClean="0"/>
            </a:br>
            <a:r>
              <a:rPr lang="en-US" sz="2000" dirty="0" smtClean="0"/>
              <a:t/>
            </a:r>
            <a:br>
              <a:rPr lang="en-US" sz="2000" dirty="0" smtClean="0"/>
            </a:br>
            <a:r>
              <a:rPr lang="en-US" sz="2000" dirty="0" smtClean="0"/>
              <a:t>-  What examples can you provide of musicians finding new opportunities or creating new business models using digital platforms?</a:t>
            </a:r>
            <a:br>
              <a:rPr lang="en-US" sz="2000" dirty="0" smtClean="0"/>
            </a:br>
            <a:r>
              <a:rPr lang="en-US" sz="2000" dirty="0" smtClean="0"/>
              <a:t/>
            </a:r>
            <a:br>
              <a:rPr lang="en-US" sz="2000" dirty="0" smtClean="0"/>
            </a:br>
            <a:r>
              <a:rPr lang="en-US" sz="2000" dirty="0" smtClean="0"/>
              <a:t>-  Compare </a:t>
            </a:r>
            <a:r>
              <a:rPr lang="en-US" sz="2000" dirty="0" smtClean="0"/>
              <a:t>the disruptive effects of digital content in the music and book publishing industries. What are the similarities and differences?</a:t>
            </a:r>
            <a:r>
              <a:rPr lang="en-US" sz="2000" dirty="0" smtClean="0"/>
              <a:t/>
            </a:r>
            <a:br>
              <a:rPr lang="en-US" sz="2000" dirty="0" smtClean="0"/>
            </a:br>
            <a:r>
              <a:rPr lang="en-US" sz="2000" dirty="0" smtClean="0"/>
              <a:t/>
            </a:r>
            <a:br>
              <a:rPr lang="en-US" sz="2000" dirty="0" smtClean="0"/>
            </a:br>
            <a:r>
              <a:rPr lang="en-US" sz="2000" dirty="0" smtClean="0"/>
              <a:t>-  What </a:t>
            </a:r>
            <a:r>
              <a:rPr lang="en-US" sz="2000" dirty="0" smtClean="0"/>
              <a:t>“signals of change” did Amazon respond to in creating the Kindle?</a:t>
            </a:r>
            <a:r>
              <a:rPr lang="en-US" sz="2000" dirty="0" smtClean="0"/>
              <a:t/>
            </a:r>
            <a:br>
              <a:rPr lang="en-US" sz="2000" dirty="0" smtClean="0"/>
            </a:br>
            <a:r>
              <a:rPr lang="en-US" sz="2000" dirty="0" smtClean="0"/>
              <a:t/>
            </a:r>
            <a:br>
              <a:rPr lang="en-US" sz="2000" dirty="0" smtClean="0"/>
            </a:br>
            <a:r>
              <a:rPr lang="en-US" sz="2000" dirty="0" smtClean="0"/>
              <a:t>-  Why </a:t>
            </a:r>
            <a:r>
              <a:rPr lang="en-US" sz="2000" dirty="0" smtClean="0"/>
              <a:t>do you think it was more difficult for the record labels to respond to their own “signals of change?” </a:t>
            </a:r>
            <a:r>
              <a:rPr lang="en-US" sz="2000" dirty="0" smtClean="0"/>
              <a:t/>
            </a:r>
            <a:br>
              <a:rPr lang="en-US" sz="2000" dirty="0" smtClean="0"/>
            </a:br>
            <a:endParaRPr lang="en-US" sz="2000" b="1" dirty="0"/>
          </a:p>
        </p:txBody>
      </p:sp>
      <p:sp>
        <p:nvSpPr>
          <p:cNvPr id="293891" name="TextBox 3"/>
          <p:cNvSpPr txBox="1">
            <a:spLocks noChangeArrowheads="1"/>
          </p:cNvSpPr>
          <p:nvPr/>
        </p:nvSpPr>
        <p:spPr bwMode="auto">
          <a:xfrm>
            <a:off x="5410275" y="-3352800"/>
            <a:ext cx="3276079" cy="24718492"/>
          </a:xfrm>
          <a:prstGeom prst="rect">
            <a:avLst/>
          </a:prstGeom>
          <a:noFill/>
          <a:ln w="9525">
            <a:noFill/>
            <a:miter lim="800000"/>
            <a:headEnd/>
            <a:tailEnd/>
          </a:ln>
        </p:spPr>
        <p:txBody>
          <a:bodyPr lIns="91435" tIns="45718" rIns="91435" bIns="45718">
            <a:prstTxWarp prst="textNoShape">
              <a:avLst/>
            </a:prstTxWarp>
            <a:spAutoFit/>
          </a:bodyPr>
          <a:lstStyle/>
          <a:p>
            <a:r>
              <a:rPr lang="en-US" sz="80000" dirty="0">
                <a:solidFill>
                  <a:srgbClr val="FF0000"/>
                </a:solidFill>
                <a:latin typeface="Helvetica" charset="0"/>
              </a:rPr>
              <a:t>?</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ctrTitle"/>
          </p:nvPr>
        </p:nvSpPr>
        <p:spPr>
          <a:xfrm>
            <a:off x="342899" y="1066800"/>
            <a:ext cx="8801101" cy="4482123"/>
          </a:xfrm>
        </p:spPr>
        <p:txBody>
          <a:bodyPr anchor="t">
            <a:normAutofit fontScale="90000"/>
          </a:bodyPr>
          <a:lstStyle/>
          <a:p>
            <a:pPr algn="l">
              <a:defRPr/>
            </a:pPr>
            <a:r>
              <a:rPr lang="en-US" sz="3600" spc="200" dirty="0" smtClean="0">
                <a:solidFill>
                  <a:srgbClr val="595959"/>
                </a:solidFill>
                <a:latin typeface="Helvetica Neue"/>
                <a:cs typeface="Helvetica Neue"/>
              </a:rPr>
              <a:t>Breakout Session + Discussion</a:t>
            </a:r>
            <a:r>
              <a:rPr lang="en-US" spc="200" dirty="0" smtClean="0">
                <a:solidFill>
                  <a:srgbClr val="595959"/>
                </a:solidFill>
                <a:latin typeface="Helvetica Neue"/>
                <a:cs typeface="Helvetica Neue"/>
              </a:rPr>
              <a:t>:</a:t>
            </a:r>
            <a:r>
              <a:rPr lang="en-US" sz="3600" spc="200" dirty="0" smtClean="0">
                <a:solidFill>
                  <a:srgbClr val="595959"/>
                </a:solidFill>
                <a:latin typeface="Helvetica Neue"/>
                <a:cs typeface="Helvetica Neue"/>
              </a:rPr>
              <a:t> </a:t>
            </a:r>
            <a:r>
              <a:rPr lang="en-US" spc="200" dirty="0" smtClean="0">
                <a:solidFill>
                  <a:srgbClr val="595959"/>
                </a:solidFill>
                <a:latin typeface="Helvetica Neue"/>
                <a:cs typeface="Helvetica Neue"/>
              </a:rPr>
              <a:t/>
            </a:r>
            <a:br>
              <a:rPr lang="en-US" spc="200" dirty="0" smtClean="0">
                <a:solidFill>
                  <a:srgbClr val="595959"/>
                </a:solidFill>
                <a:latin typeface="Helvetica Neue"/>
                <a:cs typeface="Helvetica Neue"/>
              </a:rPr>
            </a:br>
            <a:r>
              <a:rPr lang="en-US" spc="200" dirty="0" smtClean="0">
                <a:solidFill>
                  <a:srgbClr val="000000"/>
                </a:solidFill>
                <a:latin typeface="Helvetica Neue"/>
                <a:cs typeface="Helvetica Neue"/>
              </a:rPr>
              <a:t>Business Models around Digital </a:t>
            </a:r>
            <a:r>
              <a:rPr lang="en-US" spc="200" dirty="0" smtClean="0">
                <a:solidFill>
                  <a:srgbClr val="000000"/>
                </a:solidFill>
                <a:latin typeface="Helvetica Neue"/>
                <a:cs typeface="Helvetica Neue"/>
              </a:rPr>
              <a:t>Content</a:t>
            </a:r>
            <a:r>
              <a:rPr lang="en-US" sz="8400" b="1" cap="all" spc="200" dirty="0" smtClean="0">
                <a:solidFill>
                  <a:srgbClr val="FF0000"/>
                </a:solidFill>
                <a:latin typeface="Helvetica Neue"/>
                <a:cs typeface="Helvetica Neue"/>
              </a:rPr>
              <a:t/>
            </a:r>
            <a:br>
              <a:rPr lang="en-US" sz="8400" b="1" cap="all" spc="200" dirty="0" smtClean="0">
                <a:solidFill>
                  <a:srgbClr val="FF0000"/>
                </a:solidFill>
                <a:latin typeface="Helvetica Neue"/>
                <a:cs typeface="Helvetica Neue"/>
              </a:rPr>
            </a:br>
            <a:r>
              <a:rPr lang="en-US" sz="4444" b="1" dirty="0" smtClean="0">
                <a:solidFill>
                  <a:srgbClr val="FF0000"/>
                </a:solidFill>
                <a:latin typeface="Helvetica Neue"/>
                <a:cs typeface="Helvetica Neue"/>
              </a:rPr>
              <a:t>In the Next Industrial Revolution,</a:t>
            </a:r>
            <a:r>
              <a:rPr lang="en-US" sz="4444" b="1" dirty="0" smtClean="0">
                <a:solidFill>
                  <a:srgbClr val="FF0000"/>
                </a:solidFill>
                <a:latin typeface="Helvetica Neue"/>
                <a:cs typeface="Helvetica Neue"/>
              </a:rPr>
              <a:t> </a:t>
            </a:r>
            <a:r>
              <a:rPr lang="en-US" sz="4800" b="1" dirty="0" smtClean="0">
                <a:latin typeface="Helvetica Neue"/>
                <a:cs typeface="Helvetica Neue"/>
              </a:rPr>
              <a:t/>
            </a:r>
            <a:br>
              <a:rPr lang="en-US" sz="4800" b="1" dirty="0" smtClean="0">
                <a:latin typeface="Helvetica Neue"/>
                <a:cs typeface="Helvetica Neue"/>
              </a:rPr>
            </a:br>
            <a:r>
              <a:rPr lang="en-US" sz="4889" b="1" cap="all" spc="200" dirty="0" smtClean="0">
                <a:solidFill>
                  <a:srgbClr val="FF0000"/>
                </a:solidFill>
                <a:latin typeface="Helvetica Neue"/>
                <a:cs typeface="Helvetica Neue"/>
              </a:rPr>
              <a:t>Atoms are the New Bits</a:t>
            </a:r>
            <a:r>
              <a:rPr lang="en-US" spc="200" dirty="0" smtClean="0">
                <a:solidFill>
                  <a:srgbClr val="595959"/>
                </a:solidFill>
                <a:latin typeface="Helvetica Neue"/>
                <a:cs typeface="Helvetica Neue"/>
              </a:rPr>
              <a:t/>
            </a:r>
            <a:br>
              <a:rPr lang="en-US" spc="200" dirty="0" smtClean="0">
                <a:solidFill>
                  <a:srgbClr val="595959"/>
                </a:solidFill>
                <a:latin typeface="Helvetica Neue"/>
                <a:cs typeface="Helvetica Neue"/>
              </a:rPr>
            </a:br>
            <a:endParaRPr lang="en-US" spc="200" dirty="0">
              <a:solidFill>
                <a:srgbClr val="000000"/>
              </a:solidFill>
              <a:latin typeface="Helvetica Neue"/>
              <a:cs typeface="Helvetica Neue"/>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3890" name="Rectangle 1"/>
          <p:cNvSpPr>
            <a:spLocks noGrp="1" noChangeArrowheads="1"/>
          </p:cNvSpPr>
          <p:nvPr>
            <p:ph type="title"/>
          </p:nvPr>
        </p:nvSpPr>
        <p:spPr>
          <a:xfrm>
            <a:off x="152400" y="-76200"/>
            <a:ext cx="7619999" cy="7239000"/>
          </a:xfrm>
        </p:spPr>
        <p:txBody>
          <a:bodyPr>
            <a:noAutofit/>
          </a:bodyPr>
          <a:lstStyle/>
          <a:p>
            <a:pPr algn="l"/>
            <a:r>
              <a:rPr lang="en-US" sz="2400" b="1" dirty="0" smtClean="0">
                <a:solidFill>
                  <a:srgbClr val="FF0000"/>
                </a:solidFill>
              </a:rPr>
              <a:t>In the Next Industrial Revolution,</a:t>
            </a:r>
            <a:r>
              <a:rPr lang="en-US" sz="2400" b="1" dirty="0" smtClean="0">
                <a:solidFill>
                  <a:srgbClr val="FF0000"/>
                </a:solidFill>
              </a:rPr>
              <a:t> </a:t>
            </a:r>
            <a:br>
              <a:rPr lang="en-US" sz="2400" b="1" dirty="0" smtClean="0">
                <a:solidFill>
                  <a:srgbClr val="FF0000"/>
                </a:solidFill>
              </a:rPr>
            </a:br>
            <a:r>
              <a:rPr lang="en-US" sz="2400" b="1" dirty="0" smtClean="0">
                <a:solidFill>
                  <a:srgbClr val="FF0000"/>
                </a:solidFill>
              </a:rPr>
              <a:t>Atoms </a:t>
            </a:r>
            <a:r>
              <a:rPr lang="en-US" sz="2400" b="1" dirty="0" smtClean="0">
                <a:solidFill>
                  <a:srgbClr val="FF0000"/>
                </a:solidFill>
              </a:rPr>
              <a:t>Are the New Bits</a:t>
            </a:r>
            <a:r>
              <a:rPr lang="en-US" sz="2000" b="1" dirty="0" smtClean="0"/>
              <a:t/>
            </a:r>
            <a:br>
              <a:rPr lang="en-US" sz="2000" b="1" dirty="0" smtClean="0"/>
            </a:br>
            <a:r>
              <a:rPr lang="en-US" sz="2000" b="1" dirty="0" smtClean="0"/>
              <a:t/>
            </a:r>
            <a:br>
              <a:rPr lang="en-US" sz="2000" b="1" dirty="0" smtClean="0"/>
            </a:br>
            <a:r>
              <a:rPr lang="en-US" sz="2000" dirty="0" smtClean="0"/>
              <a:t>In groups, discuss the following </a:t>
            </a:r>
            <a:r>
              <a:rPr lang="en-US" sz="2000" dirty="0" smtClean="0"/>
              <a:t>questions:</a:t>
            </a:r>
            <a:br>
              <a:rPr lang="en-US" sz="2000" dirty="0" smtClean="0"/>
            </a:br>
            <a:r>
              <a:rPr lang="en-US" sz="2000" dirty="0" smtClean="0"/>
              <a:t/>
            </a:r>
            <a:br>
              <a:rPr lang="en-US" sz="2000" dirty="0" smtClean="0"/>
            </a:br>
            <a:r>
              <a:rPr lang="en-US" sz="2000" dirty="0" smtClean="0"/>
              <a:t>-  How has digital production and manufacturing changed business models?</a:t>
            </a:r>
            <a:br>
              <a:rPr lang="en-US" sz="2000" dirty="0" smtClean="0"/>
            </a:br>
            <a:r>
              <a:rPr lang="en-US" sz="2000" dirty="0" smtClean="0"/>
              <a:t/>
            </a:r>
            <a:br>
              <a:rPr lang="en-US" sz="2000" dirty="0" smtClean="0"/>
            </a:br>
            <a:r>
              <a:rPr lang="en-US" sz="2000" dirty="0" smtClean="0"/>
              <a:t>-  How does this change traditional concepts of organizational boundaries?</a:t>
            </a:r>
            <a:br>
              <a:rPr lang="en-US" sz="2000" dirty="0" smtClean="0"/>
            </a:br>
            <a:r>
              <a:rPr lang="en-US" sz="2000" dirty="0" smtClean="0"/>
              <a:t/>
            </a:r>
            <a:br>
              <a:rPr lang="en-US" sz="2000" dirty="0" smtClean="0"/>
            </a:br>
            <a:r>
              <a:rPr lang="en-US" sz="2000" dirty="0" smtClean="0"/>
              <a:t>-  What industries could be positively or negatively impacted by this change?</a:t>
            </a:r>
            <a:br>
              <a:rPr lang="en-US" sz="2000" dirty="0" smtClean="0"/>
            </a:br>
            <a:r>
              <a:rPr lang="en-US" sz="2000" dirty="0" smtClean="0"/>
              <a:t/>
            </a:r>
            <a:br>
              <a:rPr lang="en-US" sz="2000" dirty="0" smtClean="0"/>
            </a:br>
            <a:r>
              <a:rPr lang="en-US" sz="2000" dirty="0" smtClean="0"/>
              <a:t>-  Is this a disruptive technology?  Why or why not?</a:t>
            </a:r>
            <a:br>
              <a:rPr lang="en-US" sz="2000" dirty="0" smtClean="0"/>
            </a:br>
            <a:r>
              <a:rPr lang="en-US" sz="2000" dirty="0" smtClean="0"/>
              <a:t/>
            </a:r>
            <a:br>
              <a:rPr lang="en-US" sz="2000" dirty="0" smtClean="0"/>
            </a:br>
            <a:r>
              <a:rPr lang="en-US" sz="2000" dirty="0" smtClean="0"/>
              <a:t>-  How does this reflect a “Flatter” world?</a:t>
            </a:r>
            <a:endParaRPr lang="en-US" sz="2000" b="1" dirty="0"/>
          </a:p>
        </p:txBody>
      </p:sp>
      <p:sp>
        <p:nvSpPr>
          <p:cNvPr id="293891" name="TextBox 3"/>
          <p:cNvSpPr txBox="1">
            <a:spLocks noChangeArrowheads="1"/>
          </p:cNvSpPr>
          <p:nvPr/>
        </p:nvSpPr>
        <p:spPr bwMode="auto">
          <a:xfrm>
            <a:off x="5410275" y="-3352800"/>
            <a:ext cx="3276079" cy="24718492"/>
          </a:xfrm>
          <a:prstGeom prst="rect">
            <a:avLst/>
          </a:prstGeom>
          <a:noFill/>
          <a:ln w="9525">
            <a:noFill/>
            <a:miter lim="800000"/>
            <a:headEnd/>
            <a:tailEnd/>
          </a:ln>
        </p:spPr>
        <p:txBody>
          <a:bodyPr lIns="91435" tIns="45718" rIns="91435" bIns="45718">
            <a:prstTxWarp prst="textNoShape">
              <a:avLst/>
            </a:prstTxWarp>
            <a:spAutoFit/>
          </a:bodyPr>
          <a:lstStyle/>
          <a:p>
            <a:r>
              <a:rPr lang="en-US" sz="80000" dirty="0">
                <a:solidFill>
                  <a:srgbClr val="FF0000"/>
                </a:solidFill>
                <a:latin typeface="Helvetica" charset="0"/>
              </a:rPr>
              <a:t>?</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ctrTitle"/>
          </p:nvPr>
        </p:nvSpPr>
        <p:spPr>
          <a:xfrm>
            <a:off x="342899" y="2130425"/>
            <a:ext cx="8801101" cy="3418498"/>
          </a:xfrm>
        </p:spPr>
        <p:txBody>
          <a:bodyPr anchor="t">
            <a:normAutofit/>
          </a:bodyPr>
          <a:lstStyle/>
          <a:p>
            <a:pPr algn="l">
              <a:defRPr/>
            </a:pPr>
            <a:r>
              <a:rPr lang="en-US" sz="3600" spc="200" dirty="0" smtClean="0">
                <a:solidFill>
                  <a:srgbClr val="595959"/>
                </a:solidFill>
                <a:latin typeface="Helvetica Neue"/>
                <a:cs typeface="Helvetica Neue"/>
              </a:rPr>
              <a:t>Discussion</a:t>
            </a:r>
            <a:r>
              <a:rPr lang="en-US" spc="200" dirty="0" smtClean="0">
                <a:solidFill>
                  <a:srgbClr val="595959"/>
                </a:solidFill>
                <a:latin typeface="Helvetica Neue"/>
                <a:cs typeface="Helvetica Neue"/>
              </a:rPr>
              <a:t>:</a:t>
            </a:r>
            <a:r>
              <a:rPr lang="en-US" sz="3600" spc="200" dirty="0" smtClean="0">
                <a:solidFill>
                  <a:srgbClr val="595959"/>
                </a:solidFill>
                <a:latin typeface="Helvetica Neue"/>
                <a:cs typeface="Helvetica Neue"/>
              </a:rPr>
              <a:t> </a:t>
            </a:r>
            <a:r>
              <a:rPr lang="en-US" spc="200" dirty="0" smtClean="0">
                <a:solidFill>
                  <a:srgbClr val="595959"/>
                </a:solidFill>
                <a:latin typeface="Helvetica Neue"/>
                <a:cs typeface="Helvetica Neue"/>
              </a:rPr>
              <a:t/>
            </a:r>
            <a:br>
              <a:rPr lang="en-US" spc="200" dirty="0" smtClean="0">
                <a:solidFill>
                  <a:srgbClr val="595959"/>
                </a:solidFill>
                <a:latin typeface="Helvetica Neue"/>
                <a:cs typeface="Helvetica Neue"/>
              </a:rPr>
            </a:br>
            <a:r>
              <a:rPr lang="en-US" spc="200" dirty="0" smtClean="0">
                <a:solidFill>
                  <a:srgbClr val="000000"/>
                </a:solidFill>
                <a:latin typeface="Helvetica Neue"/>
                <a:cs typeface="Helvetica Neue"/>
              </a:rPr>
              <a:t>Learn IT #2</a:t>
            </a:r>
            <a:br>
              <a:rPr lang="en-US" spc="200" dirty="0" smtClean="0">
                <a:solidFill>
                  <a:srgbClr val="000000"/>
                </a:solidFill>
                <a:latin typeface="Helvetica Neue"/>
                <a:cs typeface="Helvetica Neue"/>
              </a:rPr>
            </a:br>
            <a:r>
              <a:rPr lang="en-US" sz="8400" b="1" cap="all" spc="200" dirty="0" smtClean="0">
                <a:solidFill>
                  <a:srgbClr val="FF0000"/>
                </a:solidFill>
                <a:latin typeface="Helvetica Neue"/>
                <a:cs typeface="Helvetica Neue"/>
              </a:rPr>
              <a:t>LYNDA</a:t>
            </a:r>
            <a:r>
              <a:rPr lang="en-US" spc="200" dirty="0" smtClean="0">
                <a:solidFill>
                  <a:srgbClr val="595959"/>
                </a:solidFill>
                <a:latin typeface="Helvetica Neue"/>
                <a:cs typeface="Helvetica Neue"/>
              </a:rPr>
              <a:t> </a:t>
            </a:r>
            <a:r>
              <a:rPr lang="en-US" spc="200" dirty="0" smtClean="0">
                <a:solidFill>
                  <a:srgbClr val="000000"/>
                </a:solidFill>
                <a:latin typeface="Helvetica Neue"/>
                <a:cs typeface="Helvetica Neue"/>
              </a:rPr>
              <a:t>Software Training</a:t>
            </a:r>
            <a:endParaRPr lang="en-US" spc="200" dirty="0">
              <a:solidFill>
                <a:srgbClr val="000000"/>
              </a:solidFill>
              <a:latin typeface="Helvetica Neue"/>
              <a:cs typeface="Helvetica Neue"/>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458200" cy="6324601"/>
          </a:xfrm>
        </p:spPr>
        <p:txBody>
          <a:bodyPr>
            <a:normAutofit/>
          </a:bodyPr>
          <a:lstStyle/>
          <a:p>
            <a:pPr algn="l"/>
            <a:r>
              <a:rPr lang="en-US" b="1" dirty="0" smtClean="0">
                <a:solidFill>
                  <a:srgbClr val="000000"/>
                </a:solidFill>
              </a:rPr>
              <a:t>This Week</a:t>
            </a:r>
            <a:r>
              <a:rPr lang="en-US" b="1" dirty="0" smtClean="0">
                <a:solidFill>
                  <a:srgbClr val="000000"/>
                </a:solidFill>
              </a:rPr>
              <a:t>:</a:t>
            </a:r>
            <a:r>
              <a:rPr lang="en-US" b="1" dirty="0" smtClean="0">
                <a:solidFill>
                  <a:srgbClr val="FF0000"/>
                </a:solidFill>
              </a:rPr>
              <a:t> Learn IT Assignments #2</a:t>
            </a:r>
            <a:r>
              <a:rPr lang="en-US" dirty="0" smtClean="0">
                <a:solidFill>
                  <a:srgbClr val="000000"/>
                </a:solidFill>
              </a:rPr>
              <a:t/>
            </a:r>
            <a:br>
              <a:rPr lang="en-US" dirty="0" smtClean="0">
                <a:solidFill>
                  <a:srgbClr val="000000"/>
                </a:solidFill>
              </a:rPr>
            </a:br>
            <a:r>
              <a:rPr lang="en-US" sz="2000" b="1" dirty="0" smtClean="0"/>
              <a:t>Activity: </a:t>
            </a:r>
            <a:r>
              <a:rPr lang="en-US" sz="2000" b="1" dirty="0" err="1" smtClean="0"/>
              <a:t>Lynda.com</a:t>
            </a:r>
            <a:r>
              <a:rPr lang="en-US" sz="2000" b="1" dirty="0" smtClean="0"/>
              <a:t> Software Training</a:t>
            </a:r>
            <a:br>
              <a:rPr lang="en-US" sz="2000" b="1" dirty="0" smtClean="0"/>
            </a:br>
            <a:r>
              <a:rPr lang="en-US" sz="1800" b="1" dirty="0" smtClean="0"/>
              <a:t/>
            </a:r>
            <a:br>
              <a:rPr lang="en-US" sz="1800" b="1" dirty="0" smtClean="0"/>
            </a:br>
            <a:r>
              <a:rPr lang="en-US" sz="1800" b="1" dirty="0" smtClean="0"/>
              <a:t>Overview</a:t>
            </a:r>
            <a:br>
              <a:rPr lang="en-US" sz="1800" b="1" dirty="0" smtClean="0"/>
            </a:br>
            <a:r>
              <a:rPr lang="en-US" sz="1800" dirty="0" smtClean="0"/>
              <a:t>As a student at Temple University you have access to the technology training materials at </a:t>
            </a:r>
            <a:r>
              <a:rPr lang="en-US" sz="1800" dirty="0" err="1" smtClean="0"/>
              <a:t>lynda.com</a:t>
            </a:r>
            <a:r>
              <a:rPr lang="en-US" sz="1800" dirty="0" smtClean="0"/>
              <a:t/>
            </a:r>
            <a:br>
              <a:rPr lang="en-US" sz="1800" dirty="0" smtClean="0"/>
            </a:br>
            <a:r>
              <a:rPr lang="en-US" sz="1800" dirty="0" smtClean="0"/>
              <a:t/>
            </a:r>
            <a:br>
              <a:rPr lang="en-US" sz="1800" dirty="0" smtClean="0"/>
            </a:br>
            <a:r>
              <a:rPr lang="en-US" sz="1800" b="1" dirty="0" smtClean="0"/>
              <a:t>Activity Requirements</a:t>
            </a:r>
            <a:br>
              <a:rPr lang="en-US" sz="1800" b="1" dirty="0" smtClean="0"/>
            </a:br>
            <a:r>
              <a:rPr lang="en-US" sz="1800" dirty="0" smtClean="0"/>
              <a:t>Login at </a:t>
            </a:r>
            <a:r>
              <a:rPr lang="en-US" sz="1800" dirty="0" smtClean="0">
                <a:hlinkClick r:id="rId2"/>
              </a:rPr>
              <a:t>lynda.com</a:t>
            </a:r>
            <a:r>
              <a:rPr lang="en-US" sz="1800" dirty="0" smtClean="0"/>
              <a:t/>
            </a:r>
            <a:br>
              <a:rPr lang="en-US" sz="1800" dirty="0" smtClean="0"/>
            </a:br>
            <a:r>
              <a:rPr lang="en-US" sz="1800" dirty="0" smtClean="0"/>
              <a:t>Select one or more training modules (target 45-90 minutes of content length)</a:t>
            </a:r>
            <a:br>
              <a:rPr lang="en-US" sz="1800" dirty="0" smtClean="0"/>
            </a:br>
            <a:r>
              <a:rPr lang="en-US" sz="1800" dirty="0" smtClean="0"/>
              <a:t>Complete the </a:t>
            </a:r>
            <a:r>
              <a:rPr lang="en-US" sz="1800" dirty="0" err="1" smtClean="0"/>
              <a:t>module(s</a:t>
            </a:r>
            <a:r>
              <a:rPr lang="en-US" sz="1800" dirty="0" smtClean="0"/>
              <a:t>)</a:t>
            </a:r>
            <a:br>
              <a:rPr lang="en-US" sz="1800" dirty="0" smtClean="0"/>
            </a:br>
            <a:r>
              <a:rPr lang="en-US" sz="1800" dirty="0" smtClean="0"/>
              <a:t>Prepare a 1 page document answering the following questions </a:t>
            </a:r>
            <a:br>
              <a:rPr lang="en-US" sz="1800" dirty="0" smtClean="0"/>
            </a:br>
            <a:r>
              <a:rPr lang="en-US" sz="1800" dirty="0" smtClean="0"/>
              <a:t>-  What </a:t>
            </a:r>
            <a:r>
              <a:rPr lang="en-US" sz="1800" dirty="0" err="1" smtClean="0"/>
              <a:t>module(s</a:t>
            </a:r>
            <a:r>
              <a:rPr lang="en-US" sz="1800" dirty="0" smtClean="0"/>
              <a:t>) did you complete?</a:t>
            </a:r>
            <a:br>
              <a:rPr lang="en-US" sz="1800" dirty="0" smtClean="0"/>
            </a:br>
            <a:r>
              <a:rPr lang="en-US" sz="1800" dirty="0" smtClean="0"/>
              <a:t>-  Why did you make this selection?</a:t>
            </a:r>
            <a:br>
              <a:rPr lang="en-US" sz="1800" dirty="0" smtClean="0"/>
            </a:br>
            <a:r>
              <a:rPr lang="en-US" sz="1800" dirty="0" smtClean="0"/>
              <a:t>-  What are 3 key things you learned?</a:t>
            </a:r>
            <a:br>
              <a:rPr lang="en-US" sz="1800" dirty="0" smtClean="0"/>
            </a:br>
            <a:r>
              <a:rPr lang="en-US" sz="1800" dirty="0" smtClean="0"/>
              <a:t>-  Are you likely to use this resource again? Would you recommend it to others? Why or why not?</a:t>
            </a:r>
            <a:br>
              <a:rPr lang="en-US" sz="1800" dirty="0" smtClean="0"/>
            </a:br>
            <a:r>
              <a:rPr lang="en-US" sz="1800" dirty="0" smtClean="0"/>
              <a:t/>
            </a:r>
            <a:br>
              <a:rPr lang="en-US" sz="1800" dirty="0" smtClean="0"/>
            </a:br>
            <a:r>
              <a:rPr lang="en-US" sz="1800" dirty="0" smtClean="0"/>
              <a:t>Submit a hard copy of your 1 page summary by the assigned due date.</a:t>
            </a:r>
            <a:endParaRPr lang="en-US" sz="18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36581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3890" name="Rectangle 1"/>
          <p:cNvSpPr>
            <a:spLocks noGrp="1" noChangeArrowheads="1"/>
          </p:cNvSpPr>
          <p:nvPr>
            <p:ph type="title"/>
          </p:nvPr>
        </p:nvSpPr>
        <p:spPr>
          <a:xfrm>
            <a:off x="152400" y="-76200"/>
            <a:ext cx="7619999" cy="7239000"/>
          </a:xfrm>
        </p:spPr>
        <p:txBody>
          <a:bodyPr>
            <a:noAutofit/>
          </a:bodyPr>
          <a:lstStyle/>
          <a:p>
            <a:pPr algn="l"/>
            <a:r>
              <a:rPr lang="en-US" sz="3200" b="1" dirty="0" smtClean="0">
                <a:solidFill>
                  <a:srgbClr val="FF0000"/>
                </a:solidFill>
              </a:rPr>
              <a:t>LYNDA</a:t>
            </a:r>
            <a:r>
              <a:rPr lang="en-US" sz="2400" b="1" dirty="0" smtClean="0"/>
              <a:t/>
            </a:r>
            <a:br>
              <a:rPr lang="en-US" sz="2400" b="1" dirty="0" smtClean="0"/>
            </a:br>
            <a:r>
              <a:rPr lang="en-US" sz="2400" dirty="0" smtClean="0"/>
              <a:t/>
            </a:r>
            <a:br>
              <a:rPr lang="en-US" sz="2400" dirty="0" smtClean="0"/>
            </a:br>
            <a:r>
              <a:rPr lang="en-US" sz="2400" dirty="0" smtClean="0"/>
              <a:t>-  What </a:t>
            </a:r>
            <a:r>
              <a:rPr lang="en-US" sz="2400" dirty="0" err="1" smtClean="0"/>
              <a:t>module(s</a:t>
            </a:r>
            <a:r>
              <a:rPr lang="en-US" sz="2400" dirty="0" smtClean="0"/>
              <a:t>) did you complete</a:t>
            </a:r>
            <a:r>
              <a:rPr lang="en-US" sz="2400" dirty="0" smtClean="0"/>
              <a:t>?</a:t>
            </a:r>
            <a:br>
              <a:rPr lang="en-US" sz="2400" dirty="0" smtClean="0"/>
            </a:br>
            <a:r>
              <a:rPr lang="en-US" sz="2400" dirty="0" smtClean="0"/>
              <a:t/>
            </a:r>
            <a:br>
              <a:rPr lang="en-US" sz="2400" dirty="0" smtClean="0"/>
            </a:br>
            <a:r>
              <a:rPr lang="en-US" sz="2400" dirty="0" smtClean="0"/>
              <a:t>-  Why did you make this selection</a:t>
            </a:r>
            <a:r>
              <a:rPr lang="en-US" sz="2400" dirty="0" smtClean="0"/>
              <a:t>?</a:t>
            </a:r>
            <a:br>
              <a:rPr lang="en-US" sz="2400" dirty="0" smtClean="0"/>
            </a:br>
            <a:r>
              <a:rPr lang="en-US" sz="2400" dirty="0" smtClean="0"/>
              <a:t/>
            </a:r>
            <a:br>
              <a:rPr lang="en-US" sz="2400" dirty="0" smtClean="0"/>
            </a:br>
            <a:r>
              <a:rPr lang="en-US" sz="2400" dirty="0" smtClean="0"/>
              <a:t>-  What are 3 key things you learned</a:t>
            </a:r>
            <a:r>
              <a:rPr lang="en-US" sz="2400" dirty="0" smtClean="0"/>
              <a:t>?</a:t>
            </a:r>
            <a:br>
              <a:rPr lang="en-US" sz="2400" dirty="0" smtClean="0"/>
            </a:br>
            <a:r>
              <a:rPr lang="en-US" sz="2400" dirty="0" smtClean="0"/>
              <a:t/>
            </a:r>
            <a:br>
              <a:rPr lang="en-US" sz="2400" dirty="0" smtClean="0"/>
            </a:br>
            <a:r>
              <a:rPr lang="en-US" sz="2400" dirty="0" smtClean="0"/>
              <a:t>-  Are you likely to use this resource again? Would you recommend it to others? Why or why not?</a:t>
            </a:r>
            <a:r>
              <a:rPr lang="en-US" sz="2000" dirty="0" smtClean="0"/>
              <a:t/>
            </a:r>
            <a:br>
              <a:rPr lang="en-US" sz="2000" dirty="0" smtClean="0"/>
            </a:br>
            <a:endParaRPr lang="en-US" sz="2000" b="1" dirty="0"/>
          </a:p>
        </p:txBody>
      </p:sp>
      <p:sp>
        <p:nvSpPr>
          <p:cNvPr id="293891" name="TextBox 3"/>
          <p:cNvSpPr txBox="1">
            <a:spLocks noChangeArrowheads="1"/>
          </p:cNvSpPr>
          <p:nvPr/>
        </p:nvSpPr>
        <p:spPr bwMode="auto">
          <a:xfrm>
            <a:off x="5410275" y="-3352800"/>
            <a:ext cx="3276079" cy="24718492"/>
          </a:xfrm>
          <a:prstGeom prst="rect">
            <a:avLst/>
          </a:prstGeom>
          <a:noFill/>
          <a:ln w="9525">
            <a:noFill/>
            <a:miter lim="800000"/>
            <a:headEnd/>
            <a:tailEnd/>
          </a:ln>
        </p:spPr>
        <p:txBody>
          <a:bodyPr lIns="91435" tIns="45718" rIns="91435" bIns="45718">
            <a:prstTxWarp prst="textNoShape">
              <a:avLst/>
            </a:prstTxWarp>
            <a:spAutoFit/>
          </a:bodyPr>
          <a:lstStyle/>
          <a:p>
            <a:r>
              <a:rPr lang="en-US" sz="80000" dirty="0">
                <a:solidFill>
                  <a:srgbClr val="FF0000"/>
                </a:solidFill>
                <a:latin typeface="Helvetica" charset="0"/>
              </a:rPr>
              <a:t>?</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505199"/>
          </a:xfrm>
        </p:spPr>
        <p:txBody>
          <a:bodyPr>
            <a:normAutofit fontScale="90000"/>
          </a:bodyPr>
          <a:lstStyle/>
          <a:p>
            <a:r>
              <a:rPr lang="en-US" sz="6667" b="1" dirty="0" smtClean="0">
                <a:solidFill>
                  <a:srgbClr val="FF0000"/>
                </a:solidFill>
              </a:rPr>
              <a:t>MIS 5402</a:t>
            </a:r>
            <a:r>
              <a:rPr lang="en-US" dirty="0" smtClean="0">
                <a:solidFill>
                  <a:srgbClr val="000000"/>
                </a:solidFill>
              </a:rPr>
              <a:t/>
            </a:r>
            <a:br>
              <a:rPr lang="en-US" dirty="0" smtClean="0">
                <a:solidFill>
                  <a:srgbClr val="000000"/>
                </a:solidFill>
              </a:rPr>
            </a:br>
            <a:r>
              <a:rPr lang="en-US" dirty="0" smtClean="0">
                <a:solidFill>
                  <a:srgbClr val="000000"/>
                </a:solidFill>
              </a:rPr>
              <a:t>Managing Technology and Systems</a:t>
            </a:r>
            <a:br>
              <a:rPr lang="en-US" dirty="0" smtClean="0">
                <a:solidFill>
                  <a:srgbClr val="000000"/>
                </a:solidFill>
              </a:rPr>
            </a:br>
            <a:r>
              <a:rPr lang="en-US" dirty="0" smtClean="0">
                <a:solidFill>
                  <a:srgbClr val="000000"/>
                </a:solidFill>
              </a:rPr>
              <a:t/>
            </a:r>
            <a:br>
              <a:rPr lang="en-US" dirty="0" smtClean="0">
                <a:solidFill>
                  <a:srgbClr val="000000"/>
                </a:solidFill>
              </a:rPr>
            </a:br>
            <a:r>
              <a:rPr lang="en-US" sz="2667" dirty="0" smtClean="0">
                <a:solidFill>
                  <a:srgbClr val="000000"/>
                </a:solidFill>
              </a:rPr>
              <a:t>Week 3:  Disruptive Innovation and Two-Sided Platforms</a:t>
            </a:r>
            <a:endParaRPr lang="en-US" sz="2667" dirty="0">
              <a:solidFill>
                <a:srgbClr val="000000"/>
              </a:solidFill>
            </a:endParaRPr>
          </a:p>
        </p:txBody>
      </p:sp>
      <p:sp>
        <p:nvSpPr>
          <p:cNvPr id="3" name="Subtitle 2"/>
          <p:cNvSpPr>
            <a:spLocks noGrp="1"/>
          </p:cNvSpPr>
          <p:nvPr>
            <p:ph type="subTitle" idx="1"/>
          </p:nvPr>
        </p:nvSpPr>
        <p:spPr>
          <a:xfrm>
            <a:off x="1371600" y="4495800"/>
            <a:ext cx="6400800" cy="1752600"/>
          </a:xfrm>
        </p:spPr>
        <p:txBody>
          <a:bodyPr>
            <a:normAutofit/>
          </a:bodyPr>
          <a:lstStyle/>
          <a:p>
            <a:r>
              <a:rPr lang="en-US" dirty="0" smtClean="0">
                <a:solidFill>
                  <a:srgbClr val="000000"/>
                </a:solidFill>
              </a:rPr>
              <a:t>Spring 2015</a:t>
            </a:r>
          </a:p>
          <a:p>
            <a:r>
              <a:rPr lang="en-US" sz="2400" dirty="0" smtClean="0">
                <a:solidFill>
                  <a:schemeClr val="tx1">
                    <a:lumMod val="50000"/>
                    <a:lumOff val="50000"/>
                  </a:schemeClr>
                </a:solidFill>
              </a:rPr>
              <a:t>James Moustafellos</a:t>
            </a:r>
            <a:br>
              <a:rPr lang="en-US" sz="2400" dirty="0" smtClean="0">
                <a:solidFill>
                  <a:schemeClr val="tx1">
                    <a:lumMod val="50000"/>
                    <a:lumOff val="50000"/>
                  </a:schemeClr>
                </a:solidFill>
              </a:rPr>
            </a:br>
            <a:r>
              <a:rPr lang="en-US" sz="2400" dirty="0" smtClean="0">
                <a:solidFill>
                  <a:schemeClr val="tx1">
                    <a:lumMod val="50000"/>
                    <a:lumOff val="50000"/>
                  </a:schemeClr>
                </a:solidFill>
              </a:rPr>
              <a:t>(</a:t>
            </a:r>
            <a:r>
              <a:rPr lang="en-US" sz="2400" dirty="0" err="1" smtClean="0">
                <a:solidFill>
                  <a:schemeClr val="tx1">
                    <a:lumMod val="50000"/>
                    <a:lumOff val="50000"/>
                  </a:schemeClr>
                </a:solidFill>
              </a:rPr>
              <a:t>jamescm@temple.edu</a:t>
            </a:r>
            <a:r>
              <a:rPr lang="en-US" sz="2400" dirty="0" smtClean="0">
                <a:solidFill>
                  <a:schemeClr val="tx1">
                    <a:lumMod val="50000"/>
                    <a:lumOff val="50000"/>
                  </a:schemeClr>
                </a:solidFill>
              </a:rPr>
              <a:t>)</a:t>
            </a:r>
            <a:endParaRPr lang="en-US" sz="2400" dirty="0">
              <a:solidFill>
                <a:schemeClr val="tx1">
                  <a:lumMod val="50000"/>
                  <a:lumOff val="50000"/>
                </a:schemeClr>
              </a:solidFill>
            </a:endParaRPr>
          </a:p>
        </p:txBody>
      </p:sp>
      <p:sp>
        <p:nvSpPr>
          <p:cNvPr id="4" name="TextBox 3"/>
          <p:cNvSpPr txBox="1"/>
          <p:nvPr/>
        </p:nvSpPr>
        <p:spPr>
          <a:xfrm>
            <a:off x="4659679" y="6324600"/>
            <a:ext cx="4484321" cy="276999"/>
          </a:xfrm>
          <a:prstGeom prst="rect">
            <a:avLst/>
          </a:prstGeom>
          <a:noFill/>
        </p:spPr>
        <p:txBody>
          <a:bodyPr wrap="none" rtlCol="0">
            <a:spAutoFit/>
          </a:bodyPr>
          <a:lstStyle/>
          <a:p>
            <a:pPr algn="r"/>
            <a:r>
              <a:rPr lang="en-US" sz="1200" i="1" dirty="0" smtClean="0">
                <a:solidFill>
                  <a:schemeClr val="tx1">
                    <a:lumMod val="50000"/>
                    <a:lumOff val="50000"/>
                  </a:schemeClr>
                </a:solidFill>
              </a:rPr>
              <a:t>Adapted from material by </a:t>
            </a:r>
            <a:r>
              <a:rPr lang="en-US" sz="1200" i="1" dirty="0" err="1" smtClean="0">
                <a:solidFill>
                  <a:schemeClr val="tx1">
                    <a:lumMod val="50000"/>
                    <a:lumOff val="50000"/>
                  </a:schemeClr>
                </a:solidFill>
              </a:rPr>
              <a:t>Munir</a:t>
            </a:r>
            <a:r>
              <a:rPr lang="en-US" sz="1200" i="1" dirty="0" smtClean="0">
                <a:solidFill>
                  <a:schemeClr val="tx1">
                    <a:lumMod val="50000"/>
                    <a:lumOff val="50000"/>
                  </a:schemeClr>
                </a:solidFill>
              </a:rPr>
              <a:t> </a:t>
            </a:r>
            <a:r>
              <a:rPr lang="en-US" sz="1200" i="1" dirty="0" err="1" smtClean="0">
                <a:solidFill>
                  <a:schemeClr val="tx1">
                    <a:lumMod val="50000"/>
                    <a:lumOff val="50000"/>
                  </a:schemeClr>
                </a:solidFill>
              </a:rPr>
              <a:t>Mandviwalla</a:t>
            </a:r>
            <a:r>
              <a:rPr lang="en-US" sz="1200" i="1" dirty="0">
                <a:solidFill>
                  <a:schemeClr val="tx1">
                    <a:lumMod val="50000"/>
                    <a:lumOff val="50000"/>
                  </a:schemeClr>
                </a:solidFill>
              </a:rPr>
              <a:t> </a:t>
            </a:r>
            <a:r>
              <a:rPr lang="en-US" sz="1200" i="1" dirty="0" smtClean="0">
                <a:solidFill>
                  <a:schemeClr val="tx1">
                    <a:lumMod val="50000"/>
                    <a:lumOff val="50000"/>
                  </a:schemeClr>
                </a:solidFill>
              </a:rPr>
              <a:t>and Steven L. Johnson</a:t>
            </a:r>
            <a:endParaRPr lang="en-US" sz="1200" i="1" dirty="0">
              <a:solidFill>
                <a:schemeClr val="tx1">
                  <a:lumMod val="50000"/>
                  <a:lumOff val="50000"/>
                </a:schemeClr>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36581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3890" name="Rectangle 1"/>
          <p:cNvSpPr>
            <a:spLocks noGrp="1" noChangeArrowheads="1"/>
          </p:cNvSpPr>
          <p:nvPr>
            <p:ph type="title"/>
          </p:nvPr>
        </p:nvSpPr>
        <p:spPr>
          <a:xfrm>
            <a:off x="401747" y="2209801"/>
            <a:ext cx="6989654" cy="4648200"/>
          </a:xfrm>
        </p:spPr>
        <p:txBody>
          <a:bodyPr>
            <a:normAutofit/>
          </a:bodyPr>
          <a:lstStyle/>
          <a:p>
            <a:pPr lvl="0" algn="l"/>
            <a:r>
              <a:rPr lang="en-US" sz="6000" dirty="0" smtClean="0"/>
              <a:t>What did you learn this week?</a:t>
            </a:r>
            <a:r>
              <a:rPr lang="en-US" sz="3556" dirty="0" smtClean="0"/>
              <a:t/>
            </a:r>
            <a:br>
              <a:rPr lang="en-US" sz="3556" dirty="0" smtClean="0"/>
            </a:br>
            <a:r>
              <a:rPr lang="en-US" b="1" dirty="0" smtClean="0">
                <a:solidFill>
                  <a:srgbClr val="FF0000"/>
                </a:solidFill>
              </a:rPr>
              <a:t/>
            </a:r>
            <a:br>
              <a:rPr lang="en-US" b="1" dirty="0" smtClean="0">
                <a:solidFill>
                  <a:srgbClr val="FF0000"/>
                </a:solidFill>
              </a:rPr>
            </a:br>
            <a:r>
              <a:rPr lang="en-US" b="1" dirty="0" smtClean="0">
                <a:solidFill>
                  <a:srgbClr val="FF0000"/>
                </a:solidFill>
              </a:rPr>
              <a:t/>
            </a:r>
            <a:br>
              <a:rPr lang="en-US" b="1" dirty="0" smtClean="0">
                <a:solidFill>
                  <a:srgbClr val="FF0000"/>
                </a:solidFill>
              </a:rPr>
            </a:br>
            <a:endParaRPr lang="en-US" dirty="0" smtClean="0">
              <a:solidFill>
                <a:srgbClr val="000000"/>
              </a:solidFill>
            </a:endParaRPr>
          </a:p>
        </p:txBody>
      </p:sp>
      <p:sp>
        <p:nvSpPr>
          <p:cNvPr id="293891" name="TextBox 3"/>
          <p:cNvSpPr txBox="1">
            <a:spLocks noChangeArrowheads="1"/>
          </p:cNvSpPr>
          <p:nvPr/>
        </p:nvSpPr>
        <p:spPr bwMode="auto">
          <a:xfrm>
            <a:off x="5410275" y="-3200177"/>
            <a:ext cx="3276079" cy="24718492"/>
          </a:xfrm>
          <a:prstGeom prst="rect">
            <a:avLst/>
          </a:prstGeom>
          <a:noFill/>
          <a:ln w="9525">
            <a:noFill/>
            <a:miter lim="800000"/>
            <a:headEnd/>
            <a:tailEnd/>
          </a:ln>
        </p:spPr>
        <p:txBody>
          <a:bodyPr lIns="91435" tIns="45718" rIns="91435" bIns="45718">
            <a:prstTxWarp prst="textNoShape">
              <a:avLst/>
            </a:prstTxWarp>
            <a:spAutoFit/>
          </a:bodyPr>
          <a:lstStyle/>
          <a:p>
            <a:r>
              <a:rPr lang="en-US" sz="80000" dirty="0">
                <a:solidFill>
                  <a:srgbClr val="FF0000"/>
                </a:solidFill>
                <a:latin typeface="Helvetica" charset="0"/>
              </a:rPr>
              <a:t>?</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8229600" cy="6324601"/>
          </a:xfrm>
        </p:spPr>
        <p:txBody>
          <a:bodyPr>
            <a:normAutofit fontScale="90000"/>
          </a:bodyPr>
          <a:lstStyle/>
          <a:p>
            <a:pPr algn="l"/>
            <a:r>
              <a:rPr lang="en-US" dirty="0" smtClean="0">
                <a:solidFill>
                  <a:srgbClr val="000000"/>
                </a:solidFill>
              </a:rPr>
              <a:t/>
            </a:r>
            <a:br>
              <a:rPr lang="en-US" dirty="0" smtClean="0">
                <a:solidFill>
                  <a:srgbClr val="000000"/>
                </a:solidFill>
              </a:rPr>
            </a:br>
            <a:r>
              <a:rPr lang="en-US" sz="4000" b="1" dirty="0" smtClean="0">
                <a:solidFill>
                  <a:srgbClr val="FF0000"/>
                </a:solidFill>
              </a:rPr>
              <a:t>Weekly Reading Summary</a:t>
            </a:r>
            <a:br>
              <a:rPr lang="en-US" sz="4000" b="1" dirty="0" smtClean="0">
                <a:solidFill>
                  <a:srgbClr val="FF0000"/>
                </a:solidFill>
              </a:rPr>
            </a:br>
            <a:r>
              <a:rPr lang="en-US" sz="4000" b="1" dirty="0" smtClean="0"/>
              <a:t>Disruptive Change &amp; Technology / Google</a:t>
            </a:r>
            <a:r>
              <a:rPr lang="en-US" sz="2800" b="1" dirty="0" smtClean="0"/>
              <a:t/>
            </a:r>
            <a:br>
              <a:rPr lang="en-US" sz="2800" b="1" dirty="0" smtClean="0"/>
            </a:br>
            <a:r>
              <a:rPr lang="en-US" sz="2800" dirty="0"/>
              <a:t> </a:t>
            </a:r>
            <a:r>
              <a:rPr lang="en-US" sz="2800" dirty="0" smtClean="0"/>
              <a:t/>
            </a:r>
            <a:br>
              <a:rPr lang="en-US" sz="2800" dirty="0" smtClean="0"/>
            </a:br>
            <a:r>
              <a:rPr lang="en-US" sz="2400" b="1" dirty="0" smtClean="0"/>
              <a:t/>
            </a:r>
            <a:br>
              <a:rPr lang="en-US" sz="2400" b="1" dirty="0" smtClean="0"/>
            </a:br>
            <a:r>
              <a:rPr lang="en-US" sz="2400" b="1" dirty="0" smtClean="0"/>
              <a:t>1. </a:t>
            </a:r>
            <a:r>
              <a:rPr lang="en-US" sz="2400" b="1" dirty="0" smtClean="0"/>
              <a:t> </a:t>
            </a:r>
            <a:r>
              <a:rPr lang="en-US" sz="2400" b="1" dirty="0" smtClean="0">
                <a:solidFill>
                  <a:srgbClr val="FF0000"/>
                </a:solidFill>
              </a:rPr>
              <a:t>W</a:t>
            </a:r>
            <a:r>
              <a:rPr lang="en-US" sz="2400" b="1" dirty="0" smtClean="0">
                <a:solidFill>
                  <a:srgbClr val="FF0000"/>
                </a:solidFill>
              </a:rPr>
              <a:t>hat is one </a:t>
            </a:r>
            <a:r>
              <a:rPr lang="en-US" sz="2400" b="1" dirty="0" smtClean="0">
                <a:solidFill>
                  <a:srgbClr val="FF0000"/>
                </a:solidFill>
              </a:rPr>
              <a:t>key point you took from each assigned </a:t>
            </a:r>
            <a:r>
              <a:rPr lang="en-US" sz="2400" b="1" dirty="0" smtClean="0">
                <a:solidFill>
                  <a:srgbClr val="FF0000"/>
                </a:solidFill>
              </a:rPr>
              <a:t>readings?</a:t>
            </a:r>
            <a:r>
              <a:rPr lang="en-US" sz="2400" b="1" dirty="0" smtClean="0"/>
              <a:t> </a:t>
            </a:r>
            <a:br>
              <a:rPr lang="en-US" sz="2400" b="1" dirty="0" smtClean="0"/>
            </a:br>
            <a:r>
              <a:rPr lang="en-US" sz="2400" b="1" dirty="0" smtClean="0"/>
              <a:t/>
            </a:r>
            <a:br>
              <a:rPr lang="en-US" sz="2400" b="1" dirty="0" smtClean="0"/>
            </a:br>
            <a:r>
              <a:rPr lang="en-US" sz="2400" b="1" dirty="0" smtClean="0"/>
              <a:t>2. </a:t>
            </a:r>
            <a:r>
              <a:rPr lang="en-US" sz="2400" b="1" dirty="0" smtClean="0"/>
              <a:t> </a:t>
            </a:r>
            <a:r>
              <a:rPr lang="en-US" sz="2400" b="1" dirty="0" smtClean="0">
                <a:solidFill>
                  <a:srgbClr val="FF0000"/>
                </a:solidFill>
              </a:rPr>
              <a:t>What is o</a:t>
            </a:r>
            <a:r>
              <a:rPr lang="en-US" sz="2400" b="1" dirty="0" smtClean="0">
                <a:solidFill>
                  <a:srgbClr val="FF0000"/>
                </a:solidFill>
              </a:rPr>
              <a:t>ne </a:t>
            </a:r>
            <a:r>
              <a:rPr lang="en-US" sz="2400" b="1" dirty="0" smtClean="0">
                <a:solidFill>
                  <a:srgbClr val="FF0000"/>
                </a:solidFill>
              </a:rPr>
              <a:t>key point you learned from the readings as a </a:t>
            </a:r>
            <a:r>
              <a:rPr lang="en-US" sz="2400" b="1" dirty="0" smtClean="0">
                <a:solidFill>
                  <a:srgbClr val="FF0000"/>
                </a:solidFill>
              </a:rPr>
              <a:t>whole?</a:t>
            </a:r>
            <a:r>
              <a:rPr lang="en-US" sz="2400" b="1" dirty="0" smtClean="0"/>
              <a:t/>
            </a:r>
            <a:br>
              <a:rPr lang="en-US" sz="2400" b="1" dirty="0" smtClean="0"/>
            </a:br>
            <a:r>
              <a:rPr lang="en-US" sz="2400" b="1" dirty="0" smtClean="0"/>
              <a:t/>
            </a:r>
            <a:br>
              <a:rPr lang="en-US" sz="2400" b="1" dirty="0" smtClean="0"/>
            </a:br>
            <a:r>
              <a:rPr lang="en-US" sz="2400" b="1" dirty="0" smtClean="0"/>
              <a:t>3. </a:t>
            </a:r>
            <a:r>
              <a:rPr lang="en-US" sz="2400" b="1" dirty="0" smtClean="0"/>
              <a:t> </a:t>
            </a:r>
            <a:r>
              <a:rPr lang="en-US" sz="2400" b="1" dirty="0" smtClean="0">
                <a:solidFill>
                  <a:srgbClr val="FF0000"/>
                </a:solidFill>
              </a:rPr>
              <a:t>What is </a:t>
            </a:r>
            <a:r>
              <a:rPr lang="en-US" sz="2400" b="1" dirty="0" smtClean="0">
                <a:solidFill>
                  <a:srgbClr val="FF0000"/>
                </a:solidFill>
              </a:rPr>
              <a:t>o</a:t>
            </a:r>
            <a:r>
              <a:rPr lang="en-US" sz="2400" b="1" dirty="0" smtClean="0">
                <a:solidFill>
                  <a:srgbClr val="FF0000"/>
                </a:solidFill>
              </a:rPr>
              <a:t>ne </a:t>
            </a:r>
            <a:r>
              <a:rPr lang="en-US" sz="2400" b="1" dirty="0" smtClean="0">
                <a:solidFill>
                  <a:srgbClr val="FF0000"/>
                </a:solidFill>
              </a:rPr>
              <a:t>discussion question</a:t>
            </a:r>
            <a:r>
              <a:rPr lang="en-US" sz="2400" b="1" dirty="0" smtClean="0">
                <a:solidFill>
                  <a:srgbClr val="FF0000"/>
                </a:solidFill>
              </a:rPr>
              <a:t> you </a:t>
            </a:r>
            <a:r>
              <a:rPr lang="en-US" sz="2400" b="1" dirty="0" smtClean="0">
                <a:solidFill>
                  <a:srgbClr val="FF0000"/>
                </a:solidFill>
              </a:rPr>
              <a:t>would ask your fellow </a:t>
            </a:r>
            <a:r>
              <a:rPr lang="en-US" sz="2400" b="1" dirty="0" smtClean="0">
                <a:solidFill>
                  <a:srgbClr val="FF0000"/>
                </a:solidFill>
              </a:rPr>
              <a:t>classmates?</a:t>
            </a:r>
            <a:r>
              <a:rPr lang="en-US" sz="2400" b="1" dirty="0" smtClean="0"/>
              <a:t/>
            </a:r>
            <a:br>
              <a:rPr lang="en-US" sz="2400" b="1" dirty="0" smtClean="0"/>
            </a:br>
            <a:r>
              <a:rPr lang="en-US" sz="2400" dirty="0" smtClean="0"/>
              <a:t> </a:t>
            </a:r>
            <a:r>
              <a:rPr lang="en-US" sz="2400" b="1" dirty="0" smtClean="0"/>
              <a:t/>
            </a:r>
            <a:br>
              <a:rPr lang="en-US" sz="2400" b="1" dirty="0" smtClean="0"/>
            </a:br>
            <a:r>
              <a:rPr lang="en-US" sz="2400" b="1" dirty="0" smtClean="0"/>
              <a:t/>
            </a:r>
            <a:br>
              <a:rPr lang="en-US" sz="2400" b="1" dirty="0" smtClean="0"/>
            </a:br>
            <a:r>
              <a:rPr lang="en-US" sz="2800" dirty="0" smtClean="0"/>
              <a:t/>
            </a:r>
            <a:br>
              <a:rPr lang="en-US" sz="2800" dirty="0" smtClean="0"/>
            </a:br>
            <a:endParaRPr lang="en-US" sz="2667" dirty="0">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36581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ctrTitle"/>
          </p:nvPr>
        </p:nvSpPr>
        <p:spPr>
          <a:xfrm>
            <a:off x="342899" y="2130425"/>
            <a:ext cx="8801101" cy="3418498"/>
          </a:xfrm>
        </p:spPr>
        <p:txBody>
          <a:bodyPr anchor="t">
            <a:normAutofit fontScale="90000"/>
          </a:bodyPr>
          <a:lstStyle/>
          <a:p>
            <a:pPr algn="l">
              <a:defRPr/>
            </a:pPr>
            <a:r>
              <a:rPr lang="en-US" sz="3600" spc="200" dirty="0" smtClean="0">
                <a:solidFill>
                  <a:srgbClr val="595959"/>
                </a:solidFill>
                <a:latin typeface="Helvetica Neue"/>
                <a:cs typeface="Helvetica Neue"/>
              </a:rPr>
              <a:t>Class Discussion</a:t>
            </a:r>
            <a:r>
              <a:rPr lang="en-US" spc="200" dirty="0" smtClean="0">
                <a:solidFill>
                  <a:srgbClr val="595959"/>
                </a:solidFill>
                <a:latin typeface="Helvetica Neue"/>
                <a:cs typeface="Helvetica Neue"/>
              </a:rPr>
              <a:t>:</a:t>
            </a:r>
            <a:r>
              <a:rPr lang="en-US" sz="3600" spc="200" dirty="0" smtClean="0">
                <a:solidFill>
                  <a:srgbClr val="595959"/>
                </a:solidFill>
                <a:latin typeface="Helvetica Neue"/>
                <a:cs typeface="Helvetica Neue"/>
              </a:rPr>
              <a:t> </a:t>
            </a:r>
            <a:r>
              <a:rPr lang="en-US" spc="200" dirty="0" smtClean="0">
                <a:solidFill>
                  <a:srgbClr val="595959"/>
                </a:solidFill>
                <a:latin typeface="Helvetica Neue"/>
                <a:cs typeface="Helvetica Neue"/>
              </a:rPr>
              <a:t/>
            </a:r>
            <a:br>
              <a:rPr lang="en-US" spc="200" dirty="0" smtClean="0">
                <a:solidFill>
                  <a:srgbClr val="595959"/>
                </a:solidFill>
                <a:latin typeface="Helvetica Neue"/>
                <a:cs typeface="Helvetica Neue"/>
              </a:rPr>
            </a:br>
            <a:r>
              <a:rPr lang="en-US" spc="200" dirty="0" smtClean="0">
                <a:solidFill>
                  <a:srgbClr val="000000"/>
                </a:solidFill>
                <a:latin typeface="Helvetica Neue"/>
                <a:cs typeface="Helvetica Neue"/>
              </a:rPr>
              <a:t>Network Enabled  </a:t>
            </a:r>
            <a:r>
              <a:rPr lang="en-US" sz="7333" b="1" cap="all" spc="200" dirty="0" smtClean="0">
                <a:solidFill>
                  <a:srgbClr val="FF0000"/>
                </a:solidFill>
                <a:latin typeface="Helvetica Neue"/>
                <a:cs typeface="Helvetica Neue"/>
              </a:rPr>
              <a:t>Business models</a:t>
            </a:r>
            <a:r>
              <a:rPr lang="en-US" spc="200" dirty="0" smtClean="0">
                <a:solidFill>
                  <a:srgbClr val="595959"/>
                </a:solidFill>
                <a:latin typeface="Helvetica Neue"/>
                <a:cs typeface="Helvetica Neue"/>
              </a:rPr>
              <a:t/>
            </a:r>
            <a:br>
              <a:rPr lang="en-US" spc="200" dirty="0" smtClean="0">
                <a:solidFill>
                  <a:srgbClr val="595959"/>
                </a:solidFill>
                <a:latin typeface="Helvetica Neue"/>
                <a:cs typeface="Helvetica Neue"/>
              </a:rPr>
            </a:br>
            <a:endParaRPr lang="en-US" spc="200" dirty="0">
              <a:solidFill>
                <a:srgbClr val="000000"/>
              </a:solidFill>
              <a:latin typeface="Helvetica Neue"/>
              <a:cs typeface="Helvetica Neue"/>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Evolution of Interactivity</a:t>
            </a:r>
            <a:endParaRPr lang="en-US" dirty="0">
              <a:solidFill>
                <a:srgbClr val="FF0000"/>
              </a:solidFill>
            </a:endParaRPr>
          </a:p>
        </p:txBody>
      </p:sp>
      <p:graphicFrame>
        <p:nvGraphicFramePr>
          <p:cNvPr id="11" name="Content Placeholder 3"/>
          <p:cNvGraphicFramePr>
            <a:graphicFrameLocks noGrp="1"/>
          </p:cNvGraphicFramePr>
          <p:nvPr>
            <p:ph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15751595"/>
              </p:ext>
            </p:extLst>
          </p:nvPr>
        </p:nvGraphicFramePr>
        <p:xfrm>
          <a:off x="457200" y="1600200"/>
          <a:ext cx="8229600" cy="4525963"/>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7086600" y="4800600"/>
            <a:ext cx="755335" cy="1569660"/>
          </a:xfrm>
          <a:prstGeom prst="rect">
            <a:avLst/>
          </a:prstGeom>
          <a:noFill/>
        </p:spPr>
        <p:txBody>
          <a:bodyPr wrap="none" rtlCol="0">
            <a:spAutoFit/>
          </a:bodyPr>
          <a:lstStyle/>
          <a:p>
            <a:r>
              <a:rPr lang="en-US" sz="9600" b="1" dirty="0" smtClean="0">
                <a:solidFill>
                  <a:schemeClr val="bg1"/>
                </a:solidFill>
              </a:rPr>
              <a:t>?</a:t>
            </a:r>
            <a:endParaRPr lang="en-US" sz="5400" b="1" dirty="0">
              <a:solidFill>
                <a:schemeClr val="bg1"/>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119107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bg1"/>
                </a:solidFill>
              </a:rPr>
              <a:t>We’re in the middle of Web </a:t>
            </a:r>
            <a:r>
              <a:rPr lang="en-US" dirty="0">
                <a:solidFill>
                  <a:srgbClr val="FF0000"/>
                </a:solidFill>
              </a:rPr>
              <a:t>2.0</a:t>
            </a:r>
          </a:p>
        </p:txBody>
      </p:sp>
      <p:graphicFrame>
        <p:nvGraphicFramePr>
          <p:cNvPr id="4" name="Content Placeholder 3"/>
          <p:cNvGraphicFramePr>
            <a:graphicFrameLocks noGrp="1"/>
          </p:cNvGraphicFramePr>
          <p:nvPr>
            <p:ph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586804179"/>
              </p:ext>
            </p:extLst>
          </p:nvPr>
        </p:nvGraphicFramePr>
        <p:xfrm>
          <a:off x="457200" y="1905000"/>
          <a:ext cx="8229600" cy="4525963"/>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17292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What do these all have in common?</a:t>
            </a:r>
            <a:endParaRPr lang="en-US" dirty="0">
              <a:solidFill>
                <a:srgbClr val="FF0000"/>
              </a:solidFill>
            </a:endParaRPr>
          </a:p>
        </p:txBody>
      </p:sp>
      <p:graphicFrame>
        <p:nvGraphicFramePr>
          <p:cNvPr id="5" name="Content Placeholder 3"/>
          <p:cNvGraphicFramePr>
            <a:graphicFrameLocks noGrp="1"/>
          </p:cNvGraphicFramePr>
          <p:nvPr>
            <p:ph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62056227"/>
              </p:ext>
            </p:extLst>
          </p:nvPr>
        </p:nvGraphicFramePr>
        <p:xfrm>
          <a:off x="228600" y="2133600"/>
          <a:ext cx="3810000" cy="36576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56845897"/>
              </p:ext>
            </p:extLst>
          </p:nvPr>
        </p:nvGraphicFramePr>
        <p:xfrm>
          <a:off x="4343400" y="1066800"/>
          <a:ext cx="4343400" cy="5638800"/>
        </p:xfrm>
        <a:graphic>
          <a:graphicData uri="http://schemas.openxmlformats.org/drawingml/2006/diagram">
            <a:relIds xmlns:dgm="http://schemas.openxmlformats.org/drawingml/2006/diagram" xmlns:r="http://schemas.openxmlformats.org/officeDocument/2006/relationships" r:dm="rId7" r:lo="rId8" r:qs="rId9" r:cs="rId10"/>
          </a:graphicData>
        </a:graphic>
      </p:graphicFrame>
      <p:sp>
        <p:nvSpPr>
          <p:cNvPr id="3" name="TextBox 2"/>
          <p:cNvSpPr txBox="1"/>
          <p:nvPr/>
        </p:nvSpPr>
        <p:spPr>
          <a:xfrm>
            <a:off x="792598" y="2133600"/>
            <a:ext cx="2712602" cy="584775"/>
          </a:xfrm>
          <a:prstGeom prst="rect">
            <a:avLst/>
          </a:prstGeom>
          <a:noFill/>
        </p:spPr>
        <p:txBody>
          <a:bodyPr wrap="none" rtlCol="0">
            <a:spAutoFit/>
          </a:bodyPr>
          <a:lstStyle/>
          <a:p>
            <a:r>
              <a:rPr lang="en-US" sz="3200" b="1" dirty="0" smtClean="0"/>
              <a:t>“Social Media”</a:t>
            </a:r>
            <a:endParaRPr lang="en-US" sz="3200" b="1"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3044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26" name="Picture 2" descr="C:\Users\David\AppData\Local\Microsoft\Windows\Temporary Internet Files\Content.IE5\SH998CLI\MP900430673[1].jpg"/>
          <p:cNvPicPr>
            <a:picLocks noChangeAspect="1" noChangeArrowheads="1"/>
          </p:cNvPicPr>
          <p:nvPr/>
        </p:nvPicPr>
        <p:blipFill>
          <a:blip r:embed="rId3" cstate="print">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1782536"/>
            <a:ext cx="2906485" cy="2179864"/>
          </a:xfrm>
          <a:prstGeom prst="rect">
            <a:avLst/>
          </a:prstGeom>
          <a:ln>
            <a:noFill/>
          </a:ln>
          <a:effectLst>
            <a:softEdge rad="112500"/>
          </a:effectLst>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2" name="Title 1"/>
          <p:cNvSpPr>
            <a:spLocks noGrp="1"/>
          </p:cNvSpPr>
          <p:nvPr>
            <p:ph type="title"/>
          </p:nvPr>
        </p:nvSpPr>
        <p:spPr/>
        <p:txBody>
          <a:bodyPr>
            <a:normAutofit/>
          </a:bodyPr>
          <a:lstStyle/>
          <a:p>
            <a:r>
              <a:rPr lang="en-US" dirty="0">
                <a:solidFill>
                  <a:srgbClr val="FF0000"/>
                </a:solidFill>
              </a:rPr>
              <a:t>What </a:t>
            </a:r>
            <a:r>
              <a:rPr lang="en-US" dirty="0" smtClean="0">
                <a:solidFill>
                  <a:srgbClr val="FF0000"/>
                </a:solidFill>
              </a:rPr>
              <a:t>Web 2.0 means</a:t>
            </a: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43369309"/>
              </p:ext>
            </p:extLst>
          </p:nvPr>
        </p:nvGraphicFramePr>
        <p:xfrm>
          <a:off x="3048000" y="1728108"/>
          <a:ext cx="5867400" cy="4724400"/>
        </p:xfrm>
        <a:graphic>
          <a:graphicData uri="http://schemas.openxmlformats.org/drawingml/2006/diagram">
            <a:relIds xmlns:dgm="http://schemas.openxmlformats.org/drawingml/2006/diagram" xmlns:r="http://schemas.openxmlformats.org/officeDocument/2006/relationships" r:dm="rId4" r:lo="rId5" r:qs="rId6" r:cs="rId7"/>
          </a:graphicData>
        </a:graphic>
      </p:graphicFrame>
      <p:pic>
        <p:nvPicPr>
          <p:cNvPr id="1027" name="Picture 3" descr="C:\Users\David\AppData\Local\Microsoft\Windows\Temporary Internet Files\Content.IE5\VSYJ2A61\MP900443464[1].jpg"/>
          <p:cNvPicPr>
            <a:picLocks noChangeAspect="1" noChangeArrowheads="1"/>
          </p:cNvPicPr>
          <p:nvPr/>
        </p:nvPicPr>
        <p:blipFill>
          <a:blip r:embed="rId9" cstate="print">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4343400"/>
            <a:ext cx="2906485" cy="1934233"/>
          </a:xfrm>
          <a:prstGeom prst="rect">
            <a:avLst/>
          </a:prstGeom>
          <a:ln>
            <a:noFill/>
          </a:ln>
          <a:effectLst>
            <a:softEdge rad="112500"/>
          </a:effectLst>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53597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Aspect.thmx</Template>
  <TotalTime>2605</TotalTime>
  <Words>1255</Words>
  <Application>Microsoft Macintosh PowerPoint</Application>
  <PresentationFormat>On-screen Show (4:3)</PresentationFormat>
  <Paragraphs>100</Paragraphs>
  <Slides>18</Slides>
  <Notes>8</Notes>
  <HiddenSlides>0</HiddenSlides>
  <MMClips>0</MMClips>
  <ScaleCrop>false</ScaleCrop>
  <HeadingPairs>
    <vt:vector size="4" baseType="variant">
      <vt:variant>
        <vt:lpstr>Design Template</vt:lpstr>
      </vt:variant>
      <vt:variant>
        <vt:i4>1</vt:i4>
      </vt:variant>
      <vt:variant>
        <vt:lpstr>Slide Titles</vt:lpstr>
      </vt:variant>
      <vt:variant>
        <vt:i4>18</vt:i4>
      </vt:variant>
    </vt:vector>
  </HeadingPairs>
  <TitlesOfParts>
    <vt:vector size="19" baseType="lpstr">
      <vt:lpstr>Office Theme</vt:lpstr>
      <vt:lpstr>PLEASE SIT WITH YOUR groups  Please submit your Reading Summary and Learn IT Assignment      </vt:lpstr>
      <vt:lpstr>MIS 5402 Managing Technology and Systems  Week 3:  Disruptive Innovation and Two-Sided Platforms</vt:lpstr>
      <vt:lpstr>What did you learn this week?   </vt:lpstr>
      <vt:lpstr> Weekly Reading Summary Disruptive Change &amp; Technology / Google    1.  What is one key point you took from each assigned readings?   2.  What is one key point you learned from the readings as a whole?  3.  What is one discussion question you would ask your fellow classmates?     </vt:lpstr>
      <vt:lpstr>Class Discussion:  Network Enabled  Business models </vt:lpstr>
      <vt:lpstr>Evolution of Interactivity</vt:lpstr>
      <vt:lpstr>We’re in the middle of Web 2.0</vt:lpstr>
      <vt:lpstr>What do these all have in common?</vt:lpstr>
      <vt:lpstr>What Web 2.0 means</vt:lpstr>
      <vt:lpstr>The Cloud</vt:lpstr>
      <vt:lpstr>Comparing Two  Internet-Enabled Models</vt:lpstr>
      <vt:lpstr>Breakout Session + Discussion:  Business Models around Digital Content radiohead Music at your own price</vt:lpstr>
      <vt:lpstr>RADIOHEAD In groups, discuss the following questions  (think back to the ideas in Christensen’s  "Meeting the challenge of disruptive change”):  -  How did Radiohead sell their album “In Rainbows”?  Was it successful? What problems could this create for other artists?  -  How have other musicians responded to the concept of FREE?  -  What examples can you provide of musicians finding new opportunities or creating new business models using digital platforms?  -  Compare the disruptive effects of digital content in the music and book publishing industries. What are the similarities and differences?  -  What “signals of change” did Amazon respond to in creating the Kindle?  -  Why do you think it was more difficult for the record labels to respond to their own “signals of change?”  </vt:lpstr>
      <vt:lpstr>Breakout Session + Discussion:  Business Models around Digital Content In the Next Industrial Revolution,  Atoms are the New Bits </vt:lpstr>
      <vt:lpstr>In the Next Industrial Revolution,  Atoms Are the New Bits  In groups, discuss the following questions:  -  How has digital production and manufacturing changed business models?  -  How does this change traditional concepts of organizational boundaries?  -  What industries could be positively or negatively impacted by this change?  -  Is this a disruptive technology?  Why or why not?  -  How does this reflect a “Flatter” world?</vt:lpstr>
      <vt:lpstr>Discussion:  Learn IT #2 LYNDA Software Training</vt:lpstr>
      <vt:lpstr>This Week: Learn IT Assignments #2 Activity: Lynda.com Software Training  Overview As a student at Temple University you have access to the technology training materials at lynda.com  Activity Requirements Login at lynda.com Select one or more training modules (target 45-90 minutes of content length) Complete the module(s) Prepare a 1 page document answering the following questions  -  What module(s) did you complete? -  Why did you make this selection? -  What are 3 key things you learned? -  Are you likely to use this resource again? Would you recommend it to others? Why or why not?  Submit a hard copy of your 1 page summary by the assigned due date.</vt:lpstr>
      <vt:lpstr>LYNDA  -  What module(s) did you complete?  -  Why did you make this selection?  -  What are 3 key things you learned?  -  Are you likely to use this resource again? Would you recommend it to others? Why or why not?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Thinking and Managing Complexity</dc:title>
  <dc:creator>David</dc:creator>
  <cp:lastModifiedBy>James Moustafellos</cp:lastModifiedBy>
  <cp:revision>51</cp:revision>
  <cp:lastPrinted>2015-04-02T15:59:10Z</cp:lastPrinted>
  <dcterms:created xsi:type="dcterms:W3CDTF">2015-04-08T17:34:08Z</dcterms:created>
  <dcterms:modified xsi:type="dcterms:W3CDTF">2015-04-09T12:10:59Z</dcterms:modified>
</cp:coreProperties>
</file>