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handoutMasterIdLst>
    <p:handoutMasterId r:id="rId19"/>
  </p:handoutMasterIdLst>
  <p:sldIdLst>
    <p:sldId id="257" r:id="rId2"/>
    <p:sldId id="315" r:id="rId3"/>
    <p:sldId id="263" r:id="rId4"/>
    <p:sldId id="310" r:id="rId5"/>
    <p:sldId id="274" r:id="rId6"/>
    <p:sldId id="314" r:id="rId7"/>
    <p:sldId id="298" r:id="rId8"/>
    <p:sldId id="299" r:id="rId9"/>
    <p:sldId id="300" r:id="rId10"/>
    <p:sldId id="301" r:id="rId11"/>
    <p:sldId id="302" r:id="rId12"/>
    <p:sldId id="303" r:id="rId13"/>
    <p:sldId id="304" r:id="rId14"/>
    <p:sldId id="311" r:id="rId15"/>
    <p:sldId id="264" r:id="rId16"/>
    <p:sldId id="31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8" autoAdjust="0"/>
    <p:restoredTop sz="89840" autoAdjust="0"/>
  </p:normalViewPr>
  <p:slideViewPr>
    <p:cSldViewPr>
      <p:cViewPr varScale="1">
        <p:scale>
          <a:sx n="103" d="100"/>
          <a:sy n="103" d="100"/>
        </p:scale>
        <p:origin x="21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A3BD83-63D4-4F93-A127-AF34DC9A8DA2}"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US"/>
        </a:p>
      </dgm:t>
    </dgm:pt>
    <dgm:pt modelId="{5BA6A9FD-C062-4C5F-8EE0-CCF82BF0B7E5}">
      <dgm:prSet/>
      <dgm:spPr/>
      <dgm:t>
        <a:bodyPr/>
        <a:lstStyle/>
        <a:p>
          <a:pPr rtl="0"/>
          <a:r>
            <a:rPr lang="en-US" dirty="0"/>
            <a:t>Web 1.0</a:t>
          </a:r>
        </a:p>
      </dgm:t>
    </dgm:pt>
    <dgm:pt modelId="{18DFC59F-B0BE-4288-BE68-628B24E288C2}" type="parTrans" cxnId="{8FD435B2-E629-41E8-A61B-04AF891C9BD8}">
      <dgm:prSet/>
      <dgm:spPr/>
      <dgm:t>
        <a:bodyPr/>
        <a:lstStyle/>
        <a:p>
          <a:endParaRPr lang="en-US"/>
        </a:p>
      </dgm:t>
    </dgm:pt>
    <dgm:pt modelId="{5B0DF375-BB3C-45FE-8460-47AD1FA8258D}" type="sibTrans" cxnId="{8FD435B2-E629-41E8-A61B-04AF891C9BD8}">
      <dgm:prSet/>
      <dgm:spPr/>
      <dgm:t>
        <a:bodyPr/>
        <a:lstStyle/>
        <a:p>
          <a:endParaRPr lang="en-US"/>
        </a:p>
      </dgm:t>
    </dgm:pt>
    <dgm:pt modelId="{75440EDB-EFA1-41DF-AE0D-22F3E4AEABF0}">
      <dgm:prSet/>
      <dgm:spPr/>
      <dgm:t>
        <a:bodyPr/>
        <a:lstStyle/>
        <a:p>
          <a:pPr rtl="0"/>
          <a:r>
            <a:rPr lang="en-US" dirty="0"/>
            <a:t>Web 2.0</a:t>
          </a:r>
        </a:p>
      </dgm:t>
    </dgm:pt>
    <dgm:pt modelId="{C7943DF7-50F3-4E47-A77A-BF0B1BF54F38}" type="parTrans" cxnId="{F471DAF0-BBCD-4955-8A3D-4F00A4109127}">
      <dgm:prSet/>
      <dgm:spPr/>
      <dgm:t>
        <a:bodyPr/>
        <a:lstStyle/>
        <a:p>
          <a:endParaRPr lang="en-US"/>
        </a:p>
      </dgm:t>
    </dgm:pt>
    <dgm:pt modelId="{0252B2BC-B069-4FCD-ACE1-707F7128F706}" type="sibTrans" cxnId="{F471DAF0-BBCD-4955-8A3D-4F00A4109127}">
      <dgm:prSet/>
      <dgm:spPr/>
      <dgm:t>
        <a:bodyPr/>
        <a:lstStyle/>
        <a:p>
          <a:endParaRPr lang="en-US"/>
        </a:p>
      </dgm:t>
    </dgm:pt>
    <dgm:pt modelId="{D701DFBD-7D33-442B-914A-12E35234C728}">
      <dgm:prSet/>
      <dgm:spPr/>
      <dgm:t>
        <a:bodyPr/>
        <a:lstStyle/>
        <a:p>
          <a:pPr rtl="0"/>
          <a:r>
            <a:rPr lang="en-US" dirty="0"/>
            <a:t>Web 3.0</a:t>
          </a:r>
        </a:p>
      </dgm:t>
    </dgm:pt>
    <dgm:pt modelId="{3369DAD1-CD0B-46CF-85D1-98DF64B3415D}" type="parTrans" cxnId="{19C4ECEB-1761-47E8-9B69-D42FAE4FC9A0}">
      <dgm:prSet/>
      <dgm:spPr/>
      <dgm:t>
        <a:bodyPr/>
        <a:lstStyle/>
        <a:p>
          <a:endParaRPr lang="en-US"/>
        </a:p>
      </dgm:t>
    </dgm:pt>
    <dgm:pt modelId="{D466E699-E988-43A0-895A-50E571E27C36}" type="sibTrans" cxnId="{19C4ECEB-1761-47E8-9B69-D42FAE4FC9A0}">
      <dgm:prSet/>
      <dgm:spPr/>
      <dgm:t>
        <a:bodyPr/>
        <a:lstStyle/>
        <a:p>
          <a:endParaRPr lang="en-US"/>
        </a:p>
      </dgm:t>
    </dgm:pt>
    <dgm:pt modelId="{6FFFDFC4-4F41-45F9-84CC-A88E0431825D}">
      <dgm:prSet/>
      <dgm:spPr/>
      <dgm:t>
        <a:bodyPr/>
        <a:lstStyle/>
        <a:p>
          <a:pPr rtl="0"/>
          <a:r>
            <a:rPr lang="en-US" dirty="0"/>
            <a:t>Non interactive</a:t>
          </a:r>
        </a:p>
      </dgm:t>
    </dgm:pt>
    <dgm:pt modelId="{03F5551E-718B-4B0B-8638-E6ECEA15C38E}" type="parTrans" cxnId="{2CFA0F5F-51CB-4F0D-B1A0-D806452CEA9C}">
      <dgm:prSet/>
      <dgm:spPr/>
      <dgm:t>
        <a:bodyPr/>
        <a:lstStyle/>
        <a:p>
          <a:endParaRPr lang="en-US"/>
        </a:p>
      </dgm:t>
    </dgm:pt>
    <dgm:pt modelId="{89F7899B-964D-4DE3-B85A-9DF14B46597E}" type="sibTrans" cxnId="{2CFA0F5F-51CB-4F0D-B1A0-D806452CEA9C}">
      <dgm:prSet/>
      <dgm:spPr/>
      <dgm:t>
        <a:bodyPr/>
        <a:lstStyle/>
        <a:p>
          <a:endParaRPr lang="en-US"/>
        </a:p>
      </dgm:t>
    </dgm:pt>
    <dgm:pt modelId="{83249D3D-24C4-48F1-BA64-A026F158A819}">
      <dgm:prSet/>
      <dgm:spPr/>
      <dgm:t>
        <a:bodyPr/>
        <a:lstStyle/>
        <a:p>
          <a:pPr rtl="0"/>
          <a:r>
            <a:rPr lang="en-US" dirty="0"/>
            <a:t>One-way flow</a:t>
          </a:r>
        </a:p>
      </dgm:t>
    </dgm:pt>
    <dgm:pt modelId="{36D433E2-8A7C-46F5-8880-875D1587D853}" type="parTrans" cxnId="{27318632-EEA8-40DD-937F-02BE168D8D50}">
      <dgm:prSet/>
      <dgm:spPr/>
      <dgm:t>
        <a:bodyPr/>
        <a:lstStyle/>
        <a:p>
          <a:endParaRPr lang="en-US"/>
        </a:p>
      </dgm:t>
    </dgm:pt>
    <dgm:pt modelId="{66235E91-693B-4C64-920E-DFC168060BAA}" type="sibTrans" cxnId="{27318632-EEA8-40DD-937F-02BE168D8D50}">
      <dgm:prSet/>
      <dgm:spPr/>
      <dgm:t>
        <a:bodyPr/>
        <a:lstStyle/>
        <a:p>
          <a:endParaRPr lang="en-US"/>
        </a:p>
      </dgm:t>
    </dgm:pt>
    <dgm:pt modelId="{959ECF23-075A-4C77-BDFD-1B5FAD7BC7A0}">
      <dgm:prSet/>
      <dgm:spPr/>
      <dgm:t>
        <a:bodyPr/>
        <a:lstStyle/>
        <a:p>
          <a:pPr rtl="0"/>
          <a:r>
            <a:rPr lang="en-US" dirty="0"/>
            <a:t>Interactive</a:t>
          </a:r>
        </a:p>
      </dgm:t>
    </dgm:pt>
    <dgm:pt modelId="{C81AAF0F-F6FC-45AF-91BA-F150EA6AB382}" type="parTrans" cxnId="{74B7934D-8066-4F8F-9B13-EAC147191C66}">
      <dgm:prSet/>
      <dgm:spPr/>
      <dgm:t>
        <a:bodyPr/>
        <a:lstStyle/>
        <a:p>
          <a:endParaRPr lang="en-US"/>
        </a:p>
      </dgm:t>
    </dgm:pt>
    <dgm:pt modelId="{1CFEDBCC-0ECD-43E0-A66D-725AFEDE5C28}" type="sibTrans" cxnId="{74B7934D-8066-4F8F-9B13-EAC147191C66}">
      <dgm:prSet/>
      <dgm:spPr/>
      <dgm:t>
        <a:bodyPr/>
        <a:lstStyle/>
        <a:p>
          <a:endParaRPr lang="en-US"/>
        </a:p>
      </dgm:t>
    </dgm:pt>
    <dgm:pt modelId="{06A259C7-D544-451B-AC42-826FA2079020}">
      <dgm:prSet/>
      <dgm:spPr/>
      <dgm:t>
        <a:bodyPr/>
        <a:lstStyle/>
        <a:p>
          <a:pPr rtl="0"/>
          <a:r>
            <a:rPr lang="en-US" dirty="0"/>
            <a:t>User generated</a:t>
          </a:r>
        </a:p>
      </dgm:t>
    </dgm:pt>
    <dgm:pt modelId="{09DA073C-05EE-4801-90D7-CE15B9C849E2}" type="parTrans" cxnId="{75358E1D-8769-48D8-BABA-86594CD7F5F5}">
      <dgm:prSet/>
      <dgm:spPr/>
      <dgm:t>
        <a:bodyPr/>
        <a:lstStyle/>
        <a:p>
          <a:endParaRPr lang="en-US"/>
        </a:p>
      </dgm:t>
    </dgm:pt>
    <dgm:pt modelId="{D6918C20-CE8A-4A5A-8EFE-753474847BF7}" type="sibTrans" cxnId="{75358E1D-8769-48D8-BABA-86594CD7F5F5}">
      <dgm:prSet/>
      <dgm:spPr/>
      <dgm:t>
        <a:bodyPr/>
        <a:lstStyle/>
        <a:p>
          <a:endParaRPr lang="en-US"/>
        </a:p>
      </dgm:t>
    </dgm:pt>
    <dgm:pt modelId="{F599B8EE-9FA5-4216-82D7-D59446E39557}">
      <dgm:prSet/>
      <dgm:spPr/>
      <dgm:t>
        <a:bodyPr/>
        <a:lstStyle/>
        <a:p>
          <a:pPr rtl="0"/>
          <a:r>
            <a:rPr lang="en-US" dirty="0"/>
            <a:t>“The semantic web”</a:t>
          </a:r>
        </a:p>
      </dgm:t>
    </dgm:pt>
    <dgm:pt modelId="{77B3BF8B-5DD9-46C4-9EC7-5F43F55DAC9A}" type="parTrans" cxnId="{24C7A155-77D7-4685-93A2-D98DA9E0B439}">
      <dgm:prSet/>
      <dgm:spPr/>
      <dgm:t>
        <a:bodyPr/>
        <a:lstStyle/>
        <a:p>
          <a:endParaRPr lang="en-US"/>
        </a:p>
      </dgm:t>
    </dgm:pt>
    <dgm:pt modelId="{225B82A4-494F-4AB5-91DC-57E7544AEC7F}" type="sibTrans" cxnId="{24C7A155-77D7-4685-93A2-D98DA9E0B439}">
      <dgm:prSet/>
      <dgm:spPr/>
      <dgm:t>
        <a:bodyPr/>
        <a:lstStyle/>
        <a:p>
          <a:endParaRPr lang="en-US"/>
        </a:p>
      </dgm:t>
    </dgm:pt>
    <dgm:pt modelId="{2B35027A-57C2-4322-ACE7-00AE17C591F7}" type="pres">
      <dgm:prSet presAssocID="{E8A3BD83-63D4-4F93-A127-AF34DC9A8DA2}" presName="CompostProcess" presStyleCnt="0">
        <dgm:presLayoutVars>
          <dgm:dir/>
          <dgm:resizeHandles val="exact"/>
        </dgm:presLayoutVars>
      </dgm:prSet>
      <dgm:spPr/>
    </dgm:pt>
    <dgm:pt modelId="{0F2B3130-7438-4DF0-BE8D-D065EDD82DBC}" type="pres">
      <dgm:prSet presAssocID="{E8A3BD83-63D4-4F93-A127-AF34DC9A8DA2}" presName="arrow" presStyleLbl="bgShp" presStyleIdx="0" presStyleCnt="1"/>
      <dgm:spPr>
        <a:solidFill>
          <a:schemeClr val="tx1">
            <a:lumMod val="50000"/>
            <a:lumOff val="50000"/>
          </a:schemeClr>
        </a:solidFill>
      </dgm:spPr>
    </dgm:pt>
    <dgm:pt modelId="{BF287673-6446-4FC0-A67C-0807DA2AF094}" type="pres">
      <dgm:prSet presAssocID="{E8A3BD83-63D4-4F93-A127-AF34DC9A8DA2}" presName="linearProcess" presStyleCnt="0"/>
      <dgm:spPr/>
    </dgm:pt>
    <dgm:pt modelId="{6065B826-8803-41B6-9140-418A068054D1}" type="pres">
      <dgm:prSet presAssocID="{5BA6A9FD-C062-4C5F-8EE0-CCF82BF0B7E5}" presName="textNode" presStyleLbl="node1" presStyleIdx="0" presStyleCnt="3">
        <dgm:presLayoutVars>
          <dgm:bulletEnabled val="1"/>
        </dgm:presLayoutVars>
      </dgm:prSet>
      <dgm:spPr/>
    </dgm:pt>
    <dgm:pt modelId="{50551137-12FB-456E-934C-DF3B909C40CB}" type="pres">
      <dgm:prSet presAssocID="{5B0DF375-BB3C-45FE-8460-47AD1FA8258D}" presName="sibTrans" presStyleCnt="0"/>
      <dgm:spPr/>
    </dgm:pt>
    <dgm:pt modelId="{8F7A3567-6B1D-483B-8E37-829EEA738442}" type="pres">
      <dgm:prSet presAssocID="{75440EDB-EFA1-41DF-AE0D-22F3E4AEABF0}" presName="textNode" presStyleLbl="node1" presStyleIdx="1" presStyleCnt="3">
        <dgm:presLayoutVars>
          <dgm:bulletEnabled val="1"/>
        </dgm:presLayoutVars>
      </dgm:prSet>
      <dgm:spPr/>
    </dgm:pt>
    <dgm:pt modelId="{18FB2C37-91C0-48E4-9390-E529A09D6F31}" type="pres">
      <dgm:prSet presAssocID="{0252B2BC-B069-4FCD-ACE1-707F7128F706}" presName="sibTrans" presStyleCnt="0"/>
      <dgm:spPr/>
    </dgm:pt>
    <dgm:pt modelId="{C3F94047-878F-4576-B952-A79A10D78E6A}" type="pres">
      <dgm:prSet presAssocID="{D701DFBD-7D33-442B-914A-12E35234C728}" presName="textNode" presStyleLbl="node1" presStyleIdx="2" presStyleCnt="3">
        <dgm:presLayoutVars>
          <dgm:bulletEnabled val="1"/>
        </dgm:presLayoutVars>
      </dgm:prSet>
      <dgm:spPr/>
    </dgm:pt>
  </dgm:ptLst>
  <dgm:cxnLst>
    <dgm:cxn modelId="{19C4ECEB-1761-47E8-9B69-D42FAE4FC9A0}" srcId="{E8A3BD83-63D4-4F93-A127-AF34DC9A8DA2}" destId="{D701DFBD-7D33-442B-914A-12E35234C728}" srcOrd="2" destOrd="0" parTransId="{3369DAD1-CD0B-46CF-85D1-98DF64B3415D}" sibTransId="{D466E699-E988-43A0-895A-50E571E27C36}"/>
    <dgm:cxn modelId="{F471DAF0-BBCD-4955-8A3D-4F00A4109127}" srcId="{E8A3BD83-63D4-4F93-A127-AF34DC9A8DA2}" destId="{75440EDB-EFA1-41DF-AE0D-22F3E4AEABF0}" srcOrd="1" destOrd="0" parTransId="{C7943DF7-50F3-4E47-A77A-BF0B1BF54F38}" sibTransId="{0252B2BC-B069-4FCD-ACE1-707F7128F706}"/>
    <dgm:cxn modelId="{2CFA0F5F-51CB-4F0D-B1A0-D806452CEA9C}" srcId="{5BA6A9FD-C062-4C5F-8EE0-CCF82BF0B7E5}" destId="{6FFFDFC4-4F41-45F9-84CC-A88E0431825D}" srcOrd="0" destOrd="0" parTransId="{03F5551E-718B-4B0B-8638-E6ECEA15C38E}" sibTransId="{89F7899B-964D-4DE3-B85A-9DF14B46597E}"/>
    <dgm:cxn modelId="{75358E1D-8769-48D8-BABA-86594CD7F5F5}" srcId="{75440EDB-EFA1-41DF-AE0D-22F3E4AEABF0}" destId="{06A259C7-D544-451B-AC42-826FA2079020}" srcOrd="1" destOrd="0" parTransId="{09DA073C-05EE-4801-90D7-CE15B9C849E2}" sibTransId="{D6918C20-CE8A-4A5A-8EFE-753474847BF7}"/>
    <dgm:cxn modelId="{24C7A155-77D7-4685-93A2-D98DA9E0B439}" srcId="{D701DFBD-7D33-442B-914A-12E35234C728}" destId="{F599B8EE-9FA5-4216-82D7-D59446E39557}" srcOrd="0" destOrd="0" parTransId="{77B3BF8B-5DD9-46C4-9EC7-5F43F55DAC9A}" sibTransId="{225B82A4-494F-4AB5-91DC-57E7544AEC7F}"/>
    <dgm:cxn modelId="{DA6D944C-2805-5648-B4A5-40E1AF0E940F}" type="presOf" srcId="{F599B8EE-9FA5-4216-82D7-D59446E39557}" destId="{C3F94047-878F-4576-B952-A79A10D78E6A}" srcOrd="0" destOrd="1" presId="urn:microsoft.com/office/officeart/2005/8/layout/hProcess9"/>
    <dgm:cxn modelId="{AE24A1A1-2A70-CF45-ACA1-631FE70706D5}" type="presOf" srcId="{5BA6A9FD-C062-4C5F-8EE0-CCF82BF0B7E5}" destId="{6065B826-8803-41B6-9140-418A068054D1}" srcOrd="0" destOrd="0" presId="urn:microsoft.com/office/officeart/2005/8/layout/hProcess9"/>
    <dgm:cxn modelId="{8FD435B2-E629-41E8-A61B-04AF891C9BD8}" srcId="{E8A3BD83-63D4-4F93-A127-AF34DC9A8DA2}" destId="{5BA6A9FD-C062-4C5F-8EE0-CCF82BF0B7E5}" srcOrd="0" destOrd="0" parTransId="{18DFC59F-B0BE-4288-BE68-628B24E288C2}" sibTransId="{5B0DF375-BB3C-45FE-8460-47AD1FA8258D}"/>
    <dgm:cxn modelId="{E70CCD7D-E445-A14A-A2F4-C5B692920544}" type="presOf" srcId="{959ECF23-075A-4C77-BDFD-1B5FAD7BC7A0}" destId="{8F7A3567-6B1D-483B-8E37-829EEA738442}" srcOrd="0" destOrd="1" presId="urn:microsoft.com/office/officeart/2005/8/layout/hProcess9"/>
    <dgm:cxn modelId="{40D27C34-09FA-494A-907E-C5813D6FE0DF}" type="presOf" srcId="{E8A3BD83-63D4-4F93-A127-AF34DC9A8DA2}" destId="{2B35027A-57C2-4322-ACE7-00AE17C591F7}" srcOrd="0" destOrd="0" presId="urn:microsoft.com/office/officeart/2005/8/layout/hProcess9"/>
    <dgm:cxn modelId="{41015551-6E4D-D74B-9320-4425341F5550}" type="presOf" srcId="{06A259C7-D544-451B-AC42-826FA2079020}" destId="{8F7A3567-6B1D-483B-8E37-829EEA738442}" srcOrd="0" destOrd="2" presId="urn:microsoft.com/office/officeart/2005/8/layout/hProcess9"/>
    <dgm:cxn modelId="{74B7934D-8066-4F8F-9B13-EAC147191C66}" srcId="{75440EDB-EFA1-41DF-AE0D-22F3E4AEABF0}" destId="{959ECF23-075A-4C77-BDFD-1B5FAD7BC7A0}" srcOrd="0" destOrd="0" parTransId="{C81AAF0F-F6FC-45AF-91BA-F150EA6AB382}" sibTransId="{1CFEDBCC-0ECD-43E0-A66D-725AFEDE5C28}"/>
    <dgm:cxn modelId="{27318632-EEA8-40DD-937F-02BE168D8D50}" srcId="{5BA6A9FD-C062-4C5F-8EE0-CCF82BF0B7E5}" destId="{83249D3D-24C4-48F1-BA64-A026F158A819}" srcOrd="1" destOrd="0" parTransId="{36D433E2-8A7C-46F5-8880-875D1587D853}" sibTransId="{66235E91-693B-4C64-920E-DFC168060BAA}"/>
    <dgm:cxn modelId="{4C273D5F-A709-054B-BA2A-B3BB0D6DF865}" type="presOf" srcId="{75440EDB-EFA1-41DF-AE0D-22F3E4AEABF0}" destId="{8F7A3567-6B1D-483B-8E37-829EEA738442}" srcOrd="0" destOrd="0" presId="urn:microsoft.com/office/officeart/2005/8/layout/hProcess9"/>
    <dgm:cxn modelId="{4C4DF2F6-0F1A-3746-B7A6-1B1672629940}" type="presOf" srcId="{D701DFBD-7D33-442B-914A-12E35234C728}" destId="{C3F94047-878F-4576-B952-A79A10D78E6A}" srcOrd="0" destOrd="0" presId="urn:microsoft.com/office/officeart/2005/8/layout/hProcess9"/>
    <dgm:cxn modelId="{99640FDD-1D93-9C40-AC46-5BFD85838EEF}" type="presOf" srcId="{83249D3D-24C4-48F1-BA64-A026F158A819}" destId="{6065B826-8803-41B6-9140-418A068054D1}" srcOrd="0" destOrd="2" presId="urn:microsoft.com/office/officeart/2005/8/layout/hProcess9"/>
    <dgm:cxn modelId="{1065B4E2-2A72-8944-86C5-F53B2900DC1A}" type="presOf" srcId="{6FFFDFC4-4F41-45F9-84CC-A88E0431825D}" destId="{6065B826-8803-41B6-9140-418A068054D1}" srcOrd="0" destOrd="1" presId="urn:microsoft.com/office/officeart/2005/8/layout/hProcess9"/>
    <dgm:cxn modelId="{CF79858F-468A-8E46-A52C-C4811BB05817}" type="presParOf" srcId="{2B35027A-57C2-4322-ACE7-00AE17C591F7}" destId="{0F2B3130-7438-4DF0-BE8D-D065EDD82DBC}" srcOrd="0" destOrd="0" presId="urn:microsoft.com/office/officeart/2005/8/layout/hProcess9"/>
    <dgm:cxn modelId="{84A5B0E3-0F00-9A4E-8CFE-332210517843}" type="presParOf" srcId="{2B35027A-57C2-4322-ACE7-00AE17C591F7}" destId="{BF287673-6446-4FC0-A67C-0807DA2AF094}" srcOrd="1" destOrd="0" presId="urn:microsoft.com/office/officeart/2005/8/layout/hProcess9"/>
    <dgm:cxn modelId="{3367A028-A825-6741-A410-D2C15F8B9A02}" type="presParOf" srcId="{BF287673-6446-4FC0-A67C-0807DA2AF094}" destId="{6065B826-8803-41B6-9140-418A068054D1}" srcOrd="0" destOrd="0" presId="urn:microsoft.com/office/officeart/2005/8/layout/hProcess9"/>
    <dgm:cxn modelId="{42638812-747F-2A49-A16D-C3CEE61CBC4C}" type="presParOf" srcId="{BF287673-6446-4FC0-A67C-0807DA2AF094}" destId="{50551137-12FB-456E-934C-DF3B909C40CB}" srcOrd="1" destOrd="0" presId="urn:microsoft.com/office/officeart/2005/8/layout/hProcess9"/>
    <dgm:cxn modelId="{9B9AD8F9-4713-BF4E-9337-CD21125DE19A}" type="presParOf" srcId="{BF287673-6446-4FC0-A67C-0807DA2AF094}" destId="{8F7A3567-6B1D-483B-8E37-829EEA738442}" srcOrd="2" destOrd="0" presId="urn:microsoft.com/office/officeart/2005/8/layout/hProcess9"/>
    <dgm:cxn modelId="{386D1F11-D0CA-5342-A6C1-219376386E51}" type="presParOf" srcId="{BF287673-6446-4FC0-A67C-0807DA2AF094}" destId="{18FB2C37-91C0-48E4-9390-E529A09D6F31}" srcOrd="3" destOrd="0" presId="urn:microsoft.com/office/officeart/2005/8/layout/hProcess9"/>
    <dgm:cxn modelId="{C3557053-BB6C-E94D-A832-485054538181}" type="presParOf" srcId="{BF287673-6446-4FC0-A67C-0807DA2AF094}" destId="{C3F94047-878F-4576-B952-A79A10D78E6A}"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A2029D-F287-4F29-8EDD-54505015C8D1}" type="doc">
      <dgm:prSet loTypeId="urn:microsoft.com/office/officeart/2005/8/layout/default#2" loCatId="list" qsTypeId="urn:microsoft.com/office/officeart/2005/8/quickstyle/simple3" qsCatId="simple" csTypeId="urn:microsoft.com/office/officeart/2005/8/colors/colorful1#2" csCatId="colorful" phldr="1"/>
      <dgm:spPr/>
      <dgm:t>
        <a:bodyPr/>
        <a:lstStyle/>
        <a:p>
          <a:endParaRPr lang="en-US"/>
        </a:p>
      </dgm:t>
    </dgm:pt>
    <dgm:pt modelId="{4BB7C16A-3148-4EEF-A4F7-49258250295B}">
      <dgm:prSet/>
      <dgm:spPr/>
      <dgm:t>
        <a:bodyPr/>
        <a:lstStyle/>
        <a:p>
          <a:pPr rtl="0"/>
          <a:r>
            <a:rPr lang="en-US" dirty="0"/>
            <a:t>Facebook</a:t>
          </a:r>
        </a:p>
      </dgm:t>
    </dgm:pt>
    <dgm:pt modelId="{5082CB87-06A6-49B4-B3DE-DA2D850623AA}" type="parTrans" cxnId="{44C67F1B-6CEA-401C-A6FD-0686CE4E9EF1}">
      <dgm:prSet/>
      <dgm:spPr/>
      <dgm:t>
        <a:bodyPr/>
        <a:lstStyle/>
        <a:p>
          <a:endParaRPr lang="en-US"/>
        </a:p>
      </dgm:t>
    </dgm:pt>
    <dgm:pt modelId="{5C5A76B3-E122-4A13-8731-B299880C3B14}" type="sibTrans" cxnId="{44C67F1B-6CEA-401C-A6FD-0686CE4E9EF1}">
      <dgm:prSet/>
      <dgm:spPr/>
      <dgm:t>
        <a:bodyPr/>
        <a:lstStyle/>
        <a:p>
          <a:endParaRPr lang="en-US"/>
        </a:p>
      </dgm:t>
    </dgm:pt>
    <dgm:pt modelId="{31E9717F-6E5C-4ABC-9BA4-1D685EE871CC}">
      <dgm:prSet/>
      <dgm:spPr/>
      <dgm:t>
        <a:bodyPr/>
        <a:lstStyle/>
        <a:p>
          <a:pPr rtl="0"/>
          <a:r>
            <a:rPr lang="en-US" dirty="0"/>
            <a:t>Twitter</a:t>
          </a:r>
        </a:p>
      </dgm:t>
    </dgm:pt>
    <dgm:pt modelId="{FBEED1E5-946D-47D0-9CA1-E074C97FCFFE}" type="parTrans" cxnId="{E70E32DE-F8A6-460F-9BE5-899C210C3BDC}">
      <dgm:prSet/>
      <dgm:spPr/>
      <dgm:t>
        <a:bodyPr/>
        <a:lstStyle/>
        <a:p>
          <a:endParaRPr lang="en-US"/>
        </a:p>
      </dgm:t>
    </dgm:pt>
    <dgm:pt modelId="{D6A57BA9-7C2F-4222-A3FF-D47DBFF536E1}" type="sibTrans" cxnId="{E70E32DE-F8A6-460F-9BE5-899C210C3BDC}">
      <dgm:prSet/>
      <dgm:spPr/>
      <dgm:t>
        <a:bodyPr/>
        <a:lstStyle/>
        <a:p>
          <a:endParaRPr lang="en-US"/>
        </a:p>
      </dgm:t>
    </dgm:pt>
    <dgm:pt modelId="{B1632202-E3BE-4B65-B708-4273207A85F7}">
      <dgm:prSet/>
      <dgm:spPr/>
      <dgm:t>
        <a:bodyPr/>
        <a:lstStyle/>
        <a:p>
          <a:pPr rtl="0"/>
          <a:r>
            <a:rPr lang="en-US" dirty="0"/>
            <a:t>Linkedin</a:t>
          </a:r>
        </a:p>
      </dgm:t>
    </dgm:pt>
    <dgm:pt modelId="{FFB262DD-5CC9-4DAD-ABE8-9926C9CBB4DC}" type="parTrans" cxnId="{F6262B38-7BBE-418B-B4E1-AD1C8B19CE38}">
      <dgm:prSet/>
      <dgm:spPr/>
      <dgm:t>
        <a:bodyPr/>
        <a:lstStyle/>
        <a:p>
          <a:endParaRPr lang="en-US"/>
        </a:p>
      </dgm:t>
    </dgm:pt>
    <dgm:pt modelId="{7CB485BD-C02D-489C-84B9-E95928382DBC}" type="sibTrans" cxnId="{F6262B38-7BBE-418B-B4E1-AD1C8B19CE38}">
      <dgm:prSet/>
      <dgm:spPr/>
      <dgm:t>
        <a:bodyPr/>
        <a:lstStyle/>
        <a:p>
          <a:endParaRPr lang="en-US"/>
        </a:p>
      </dgm:t>
    </dgm:pt>
    <dgm:pt modelId="{03459573-93EB-44DE-BE40-43298AD60DAD}">
      <dgm:prSet/>
      <dgm:spPr/>
      <dgm:t>
        <a:bodyPr/>
        <a:lstStyle/>
        <a:p>
          <a:pPr rtl="0"/>
          <a:r>
            <a:rPr lang="en-US" dirty="0"/>
            <a:t>YouTube</a:t>
          </a:r>
        </a:p>
      </dgm:t>
    </dgm:pt>
    <dgm:pt modelId="{C5D8C3A2-E63C-4B4D-AA44-9134E60E4D36}" type="parTrans" cxnId="{3EA19184-1058-4510-85EF-17E58625896E}">
      <dgm:prSet/>
      <dgm:spPr/>
      <dgm:t>
        <a:bodyPr/>
        <a:lstStyle/>
        <a:p>
          <a:endParaRPr lang="en-US"/>
        </a:p>
      </dgm:t>
    </dgm:pt>
    <dgm:pt modelId="{28E4C2A2-803E-4C95-BA98-9ECD11ACD677}" type="sibTrans" cxnId="{3EA19184-1058-4510-85EF-17E58625896E}">
      <dgm:prSet/>
      <dgm:spPr/>
      <dgm:t>
        <a:bodyPr/>
        <a:lstStyle/>
        <a:p>
          <a:endParaRPr lang="en-US"/>
        </a:p>
      </dgm:t>
    </dgm:pt>
    <dgm:pt modelId="{6777FBD7-3678-4E81-AC35-8D96598A7928}">
      <dgm:prSet/>
      <dgm:spPr/>
      <dgm:t>
        <a:bodyPr/>
        <a:lstStyle/>
        <a:p>
          <a:pPr rtl="0"/>
          <a:r>
            <a:rPr lang="en-US" dirty="0"/>
            <a:t>Flickr</a:t>
          </a:r>
        </a:p>
      </dgm:t>
    </dgm:pt>
    <dgm:pt modelId="{BE417384-24BF-43ED-AE16-B407EDD5C0D5}" type="parTrans" cxnId="{1530FA26-E1E6-4791-8DC6-3674017BDA86}">
      <dgm:prSet/>
      <dgm:spPr/>
      <dgm:t>
        <a:bodyPr/>
        <a:lstStyle/>
        <a:p>
          <a:endParaRPr lang="en-US"/>
        </a:p>
      </dgm:t>
    </dgm:pt>
    <dgm:pt modelId="{F050F52C-C3DC-4128-82C1-A35E32EC632F}" type="sibTrans" cxnId="{1530FA26-E1E6-4791-8DC6-3674017BDA86}">
      <dgm:prSet/>
      <dgm:spPr/>
      <dgm:t>
        <a:bodyPr/>
        <a:lstStyle/>
        <a:p>
          <a:endParaRPr lang="en-US"/>
        </a:p>
      </dgm:t>
    </dgm:pt>
    <dgm:pt modelId="{BD3570B7-85BB-4782-B048-6FE4228DC292}">
      <dgm:prSet/>
      <dgm:spPr/>
      <dgm:t>
        <a:bodyPr/>
        <a:lstStyle/>
        <a:p>
          <a:pPr rtl="0"/>
          <a:r>
            <a:rPr lang="en-US" u="none" dirty="0"/>
            <a:t>Squidoo</a:t>
          </a:r>
        </a:p>
      </dgm:t>
    </dgm:pt>
    <dgm:pt modelId="{7E0D3596-10A2-4E96-A851-66E62F84C4F8}" type="parTrans" cxnId="{E993C242-6A3B-46EC-9AB9-8BD8EF4679CD}">
      <dgm:prSet/>
      <dgm:spPr/>
      <dgm:t>
        <a:bodyPr/>
        <a:lstStyle/>
        <a:p>
          <a:endParaRPr lang="en-US"/>
        </a:p>
      </dgm:t>
    </dgm:pt>
    <dgm:pt modelId="{F4F2B424-A8BB-4924-96E7-0C85311E4FF5}" type="sibTrans" cxnId="{E993C242-6A3B-46EC-9AB9-8BD8EF4679CD}">
      <dgm:prSet/>
      <dgm:spPr/>
      <dgm:t>
        <a:bodyPr/>
        <a:lstStyle/>
        <a:p>
          <a:endParaRPr lang="en-US"/>
        </a:p>
      </dgm:t>
    </dgm:pt>
    <dgm:pt modelId="{2165FA20-16AA-4D7F-A1D8-9E2DB4F41D05}">
      <dgm:prSet/>
      <dgm:spPr/>
      <dgm:t>
        <a:bodyPr/>
        <a:lstStyle/>
        <a:p>
          <a:pPr rtl="0"/>
          <a:r>
            <a:rPr lang="en-US" dirty="0"/>
            <a:t>delicious</a:t>
          </a:r>
        </a:p>
      </dgm:t>
    </dgm:pt>
    <dgm:pt modelId="{D044AE24-02A9-4FE5-A88B-BAAAD096A33E}" type="parTrans" cxnId="{48960AC3-F2B6-45B2-A484-4F4E1D985C80}">
      <dgm:prSet/>
      <dgm:spPr/>
      <dgm:t>
        <a:bodyPr/>
        <a:lstStyle/>
        <a:p>
          <a:endParaRPr lang="en-US"/>
        </a:p>
      </dgm:t>
    </dgm:pt>
    <dgm:pt modelId="{760A7B04-4F50-468B-8CD0-5A8A59269C81}" type="sibTrans" cxnId="{48960AC3-F2B6-45B2-A484-4F4E1D985C80}">
      <dgm:prSet/>
      <dgm:spPr/>
      <dgm:t>
        <a:bodyPr/>
        <a:lstStyle/>
        <a:p>
          <a:endParaRPr lang="en-US"/>
        </a:p>
      </dgm:t>
    </dgm:pt>
    <dgm:pt modelId="{F17B65B6-E01A-460F-AA82-6FE559412C86}">
      <dgm:prSet/>
      <dgm:spPr/>
      <dgm:t>
        <a:bodyPr/>
        <a:lstStyle/>
        <a:p>
          <a:pPr rtl="0"/>
          <a:r>
            <a:rPr lang="en-US" dirty="0"/>
            <a:t>digg</a:t>
          </a:r>
        </a:p>
      </dgm:t>
    </dgm:pt>
    <dgm:pt modelId="{824F7116-94CD-4399-9413-FD72BE23EA64}" type="parTrans" cxnId="{53231D45-2AC1-4548-8568-46D980182DA1}">
      <dgm:prSet/>
      <dgm:spPr/>
      <dgm:t>
        <a:bodyPr/>
        <a:lstStyle/>
        <a:p>
          <a:endParaRPr lang="en-US"/>
        </a:p>
      </dgm:t>
    </dgm:pt>
    <dgm:pt modelId="{085FFA1B-99D8-464B-A3D4-2EAD31AA86EF}" type="sibTrans" cxnId="{53231D45-2AC1-4548-8568-46D980182DA1}">
      <dgm:prSet/>
      <dgm:spPr/>
      <dgm:t>
        <a:bodyPr/>
        <a:lstStyle/>
        <a:p>
          <a:endParaRPr lang="en-US"/>
        </a:p>
      </dgm:t>
    </dgm:pt>
    <dgm:pt modelId="{78093EE0-DE64-460B-BF74-C1AD59FAC032}">
      <dgm:prSet/>
      <dgm:spPr/>
      <dgm:t>
        <a:bodyPr/>
        <a:lstStyle/>
        <a:p>
          <a:pPr rtl="0"/>
          <a:r>
            <a:rPr lang="en-US" dirty="0"/>
            <a:t>Blogging*</a:t>
          </a:r>
        </a:p>
      </dgm:t>
    </dgm:pt>
    <dgm:pt modelId="{08C74401-884E-4B0D-A902-C0827CBDD303}" type="parTrans" cxnId="{8C379460-A11B-4760-B3D8-89FDFC66704C}">
      <dgm:prSet/>
      <dgm:spPr/>
      <dgm:t>
        <a:bodyPr/>
        <a:lstStyle/>
        <a:p>
          <a:endParaRPr lang="en-US"/>
        </a:p>
      </dgm:t>
    </dgm:pt>
    <dgm:pt modelId="{D1A83874-D9CB-4CEA-BA3E-B8E4BFADC25A}" type="sibTrans" cxnId="{8C379460-A11B-4760-B3D8-89FDFC66704C}">
      <dgm:prSet/>
      <dgm:spPr/>
      <dgm:t>
        <a:bodyPr/>
        <a:lstStyle/>
        <a:p>
          <a:endParaRPr lang="en-US"/>
        </a:p>
      </dgm:t>
    </dgm:pt>
    <dgm:pt modelId="{6BFCC5F0-E4B6-4D39-959B-3AA9FB0A6D80}" type="pres">
      <dgm:prSet presAssocID="{65A2029D-F287-4F29-8EDD-54505015C8D1}" presName="diagram" presStyleCnt="0">
        <dgm:presLayoutVars>
          <dgm:dir/>
          <dgm:resizeHandles val="exact"/>
        </dgm:presLayoutVars>
      </dgm:prSet>
      <dgm:spPr/>
    </dgm:pt>
    <dgm:pt modelId="{06233D00-1B37-47CD-B4E0-0EAEB5E102A0}" type="pres">
      <dgm:prSet presAssocID="{4BB7C16A-3148-4EEF-A4F7-49258250295B}" presName="node" presStyleLbl="node1" presStyleIdx="0" presStyleCnt="9">
        <dgm:presLayoutVars>
          <dgm:bulletEnabled val="1"/>
        </dgm:presLayoutVars>
      </dgm:prSet>
      <dgm:spPr/>
    </dgm:pt>
    <dgm:pt modelId="{789E2D3C-9AD7-45A1-913D-EBA98161CBFD}" type="pres">
      <dgm:prSet presAssocID="{5C5A76B3-E122-4A13-8731-B299880C3B14}" presName="sibTrans" presStyleCnt="0"/>
      <dgm:spPr/>
    </dgm:pt>
    <dgm:pt modelId="{AE5AB7CA-122B-47E1-B0B7-E666073F6A29}" type="pres">
      <dgm:prSet presAssocID="{31E9717F-6E5C-4ABC-9BA4-1D685EE871CC}" presName="node" presStyleLbl="node1" presStyleIdx="1" presStyleCnt="9">
        <dgm:presLayoutVars>
          <dgm:bulletEnabled val="1"/>
        </dgm:presLayoutVars>
      </dgm:prSet>
      <dgm:spPr/>
    </dgm:pt>
    <dgm:pt modelId="{328570E7-7B39-4E4F-AD45-89E0AD2D5ABB}" type="pres">
      <dgm:prSet presAssocID="{D6A57BA9-7C2F-4222-A3FF-D47DBFF536E1}" presName="sibTrans" presStyleCnt="0"/>
      <dgm:spPr/>
    </dgm:pt>
    <dgm:pt modelId="{E52AC0DA-6378-425D-AFF3-391A91D04B51}" type="pres">
      <dgm:prSet presAssocID="{B1632202-E3BE-4B65-B708-4273207A85F7}" presName="node" presStyleLbl="node1" presStyleIdx="2" presStyleCnt="9">
        <dgm:presLayoutVars>
          <dgm:bulletEnabled val="1"/>
        </dgm:presLayoutVars>
      </dgm:prSet>
      <dgm:spPr/>
    </dgm:pt>
    <dgm:pt modelId="{7D61998C-17CF-4596-B5BB-E875FB512757}" type="pres">
      <dgm:prSet presAssocID="{7CB485BD-C02D-489C-84B9-E95928382DBC}" presName="sibTrans" presStyleCnt="0"/>
      <dgm:spPr/>
    </dgm:pt>
    <dgm:pt modelId="{32FF4771-41A4-43DC-98B5-D400425C97C1}" type="pres">
      <dgm:prSet presAssocID="{03459573-93EB-44DE-BE40-43298AD60DAD}" presName="node" presStyleLbl="node1" presStyleIdx="3" presStyleCnt="9">
        <dgm:presLayoutVars>
          <dgm:bulletEnabled val="1"/>
        </dgm:presLayoutVars>
      </dgm:prSet>
      <dgm:spPr/>
    </dgm:pt>
    <dgm:pt modelId="{C301FB9F-0077-4E25-9057-275D300A5C0C}" type="pres">
      <dgm:prSet presAssocID="{28E4C2A2-803E-4C95-BA98-9ECD11ACD677}" presName="sibTrans" presStyleCnt="0"/>
      <dgm:spPr/>
    </dgm:pt>
    <dgm:pt modelId="{BC010321-FBAA-43AB-813E-8D4C22639986}" type="pres">
      <dgm:prSet presAssocID="{6777FBD7-3678-4E81-AC35-8D96598A7928}" presName="node" presStyleLbl="node1" presStyleIdx="4" presStyleCnt="9">
        <dgm:presLayoutVars>
          <dgm:bulletEnabled val="1"/>
        </dgm:presLayoutVars>
      </dgm:prSet>
      <dgm:spPr/>
    </dgm:pt>
    <dgm:pt modelId="{0BEBFE37-CFA4-44B6-BBE9-3CAA6A945F29}" type="pres">
      <dgm:prSet presAssocID="{F050F52C-C3DC-4128-82C1-A35E32EC632F}" presName="sibTrans" presStyleCnt="0"/>
      <dgm:spPr/>
    </dgm:pt>
    <dgm:pt modelId="{FF64049D-12C6-4EA3-92C3-4C6541BEBDE9}" type="pres">
      <dgm:prSet presAssocID="{BD3570B7-85BB-4782-B048-6FE4228DC292}" presName="node" presStyleLbl="node1" presStyleIdx="5" presStyleCnt="9">
        <dgm:presLayoutVars>
          <dgm:bulletEnabled val="1"/>
        </dgm:presLayoutVars>
      </dgm:prSet>
      <dgm:spPr/>
    </dgm:pt>
    <dgm:pt modelId="{27D65F90-3622-4DD5-9047-740504FB76B7}" type="pres">
      <dgm:prSet presAssocID="{F4F2B424-A8BB-4924-96E7-0C85311E4FF5}" presName="sibTrans" presStyleCnt="0"/>
      <dgm:spPr/>
    </dgm:pt>
    <dgm:pt modelId="{0E1F9FE5-D1A4-476B-B646-6A34317FE520}" type="pres">
      <dgm:prSet presAssocID="{2165FA20-16AA-4D7F-A1D8-9E2DB4F41D05}" presName="node" presStyleLbl="node1" presStyleIdx="6" presStyleCnt="9">
        <dgm:presLayoutVars>
          <dgm:bulletEnabled val="1"/>
        </dgm:presLayoutVars>
      </dgm:prSet>
      <dgm:spPr/>
    </dgm:pt>
    <dgm:pt modelId="{9895CFB2-4F3E-4F74-ABBB-DB340B8B7425}" type="pres">
      <dgm:prSet presAssocID="{760A7B04-4F50-468B-8CD0-5A8A59269C81}" presName="sibTrans" presStyleCnt="0"/>
      <dgm:spPr/>
    </dgm:pt>
    <dgm:pt modelId="{40B743BC-0843-447A-9BDE-64E5F75D9372}" type="pres">
      <dgm:prSet presAssocID="{F17B65B6-E01A-460F-AA82-6FE559412C86}" presName="node" presStyleLbl="node1" presStyleIdx="7" presStyleCnt="9">
        <dgm:presLayoutVars>
          <dgm:bulletEnabled val="1"/>
        </dgm:presLayoutVars>
      </dgm:prSet>
      <dgm:spPr/>
    </dgm:pt>
    <dgm:pt modelId="{DC31CA6D-23DA-4B00-BF71-B8E21D18818B}" type="pres">
      <dgm:prSet presAssocID="{085FFA1B-99D8-464B-A3D4-2EAD31AA86EF}" presName="sibTrans" presStyleCnt="0"/>
      <dgm:spPr/>
    </dgm:pt>
    <dgm:pt modelId="{D2855762-CF4B-4DE3-9589-22C80E0B2630}" type="pres">
      <dgm:prSet presAssocID="{78093EE0-DE64-460B-BF74-C1AD59FAC032}" presName="node" presStyleLbl="node1" presStyleIdx="8" presStyleCnt="9">
        <dgm:presLayoutVars>
          <dgm:bulletEnabled val="1"/>
        </dgm:presLayoutVars>
      </dgm:prSet>
      <dgm:spPr/>
    </dgm:pt>
  </dgm:ptLst>
  <dgm:cxnLst>
    <dgm:cxn modelId="{1D454D9A-F269-3B48-8545-C36E63BD02BA}" type="presOf" srcId="{31E9717F-6E5C-4ABC-9BA4-1D685EE871CC}" destId="{AE5AB7CA-122B-47E1-B0B7-E666073F6A29}" srcOrd="0" destOrd="0" presId="urn:microsoft.com/office/officeart/2005/8/layout/default#2"/>
    <dgm:cxn modelId="{53231D45-2AC1-4548-8568-46D980182DA1}" srcId="{65A2029D-F287-4F29-8EDD-54505015C8D1}" destId="{F17B65B6-E01A-460F-AA82-6FE559412C86}" srcOrd="7" destOrd="0" parTransId="{824F7116-94CD-4399-9413-FD72BE23EA64}" sibTransId="{085FFA1B-99D8-464B-A3D4-2EAD31AA86EF}"/>
    <dgm:cxn modelId="{F6262B38-7BBE-418B-B4E1-AD1C8B19CE38}" srcId="{65A2029D-F287-4F29-8EDD-54505015C8D1}" destId="{B1632202-E3BE-4B65-B708-4273207A85F7}" srcOrd="2" destOrd="0" parTransId="{FFB262DD-5CC9-4DAD-ABE8-9926C9CBB4DC}" sibTransId="{7CB485BD-C02D-489C-84B9-E95928382DBC}"/>
    <dgm:cxn modelId="{D6B273CD-683E-E540-BBD3-FD2F20BBC938}" type="presOf" srcId="{6777FBD7-3678-4E81-AC35-8D96598A7928}" destId="{BC010321-FBAA-43AB-813E-8D4C22639986}" srcOrd="0" destOrd="0" presId="urn:microsoft.com/office/officeart/2005/8/layout/default#2"/>
    <dgm:cxn modelId="{E70E32DE-F8A6-460F-9BE5-899C210C3BDC}" srcId="{65A2029D-F287-4F29-8EDD-54505015C8D1}" destId="{31E9717F-6E5C-4ABC-9BA4-1D685EE871CC}" srcOrd="1" destOrd="0" parTransId="{FBEED1E5-946D-47D0-9CA1-E074C97FCFFE}" sibTransId="{D6A57BA9-7C2F-4222-A3FF-D47DBFF536E1}"/>
    <dgm:cxn modelId="{3D8CAB98-7CCF-914E-AEE8-7375F066B461}" type="presOf" srcId="{F17B65B6-E01A-460F-AA82-6FE559412C86}" destId="{40B743BC-0843-447A-9BDE-64E5F75D9372}" srcOrd="0" destOrd="0" presId="urn:microsoft.com/office/officeart/2005/8/layout/default#2"/>
    <dgm:cxn modelId="{8C379460-A11B-4760-B3D8-89FDFC66704C}" srcId="{65A2029D-F287-4F29-8EDD-54505015C8D1}" destId="{78093EE0-DE64-460B-BF74-C1AD59FAC032}" srcOrd="8" destOrd="0" parTransId="{08C74401-884E-4B0D-A902-C0827CBDD303}" sibTransId="{D1A83874-D9CB-4CEA-BA3E-B8E4BFADC25A}"/>
    <dgm:cxn modelId="{44C67F1B-6CEA-401C-A6FD-0686CE4E9EF1}" srcId="{65A2029D-F287-4F29-8EDD-54505015C8D1}" destId="{4BB7C16A-3148-4EEF-A4F7-49258250295B}" srcOrd="0" destOrd="0" parTransId="{5082CB87-06A6-49B4-B3DE-DA2D850623AA}" sibTransId="{5C5A76B3-E122-4A13-8731-B299880C3B14}"/>
    <dgm:cxn modelId="{3E0BA16C-D088-424E-A56E-118BB17B0931}" type="presOf" srcId="{65A2029D-F287-4F29-8EDD-54505015C8D1}" destId="{6BFCC5F0-E4B6-4D39-959B-3AA9FB0A6D80}" srcOrd="0" destOrd="0" presId="urn:microsoft.com/office/officeart/2005/8/layout/default#2"/>
    <dgm:cxn modelId="{0205C443-45DA-B34B-B749-78361433B52E}" type="presOf" srcId="{4BB7C16A-3148-4EEF-A4F7-49258250295B}" destId="{06233D00-1B37-47CD-B4E0-0EAEB5E102A0}" srcOrd="0" destOrd="0" presId="urn:microsoft.com/office/officeart/2005/8/layout/default#2"/>
    <dgm:cxn modelId="{75EAD971-0C87-814C-92A2-FF41BBCBEB70}" type="presOf" srcId="{03459573-93EB-44DE-BE40-43298AD60DAD}" destId="{32FF4771-41A4-43DC-98B5-D400425C97C1}" srcOrd="0" destOrd="0" presId="urn:microsoft.com/office/officeart/2005/8/layout/default#2"/>
    <dgm:cxn modelId="{48960AC3-F2B6-45B2-A484-4F4E1D985C80}" srcId="{65A2029D-F287-4F29-8EDD-54505015C8D1}" destId="{2165FA20-16AA-4D7F-A1D8-9E2DB4F41D05}" srcOrd="6" destOrd="0" parTransId="{D044AE24-02A9-4FE5-A88B-BAAAD096A33E}" sibTransId="{760A7B04-4F50-468B-8CD0-5A8A59269C81}"/>
    <dgm:cxn modelId="{CBC31997-0676-B34A-BA1D-521EA3D983CE}" type="presOf" srcId="{78093EE0-DE64-460B-BF74-C1AD59FAC032}" destId="{D2855762-CF4B-4DE3-9589-22C80E0B2630}" srcOrd="0" destOrd="0" presId="urn:microsoft.com/office/officeart/2005/8/layout/default#2"/>
    <dgm:cxn modelId="{3EA19184-1058-4510-85EF-17E58625896E}" srcId="{65A2029D-F287-4F29-8EDD-54505015C8D1}" destId="{03459573-93EB-44DE-BE40-43298AD60DAD}" srcOrd="3" destOrd="0" parTransId="{C5D8C3A2-E63C-4B4D-AA44-9134E60E4D36}" sibTransId="{28E4C2A2-803E-4C95-BA98-9ECD11ACD677}"/>
    <dgm:cxn modelId="{7274EDB6-B1D1-6442-B100-06D1E3D425E4}" type="presOf" srcId="{B1632202-E3BE-4B65-B708-4273207A85F7}" destId="{E52AC0DA-6378-425D-AFF3-391A91D04B51}" srcOrd="0" destOrd="0" presId="urn:microsoft.com/office/officeart/2005/8/layout/default#2"/>
    <dgm:cxn modelId="{1530FA26-E1E6-4791-8DC6-3674017BDA86}" srcId="{65A2029D-F287-4F29-8EDD-54505015C8D1}" destId="{6777FBD7-3678-4E81-AC35-8D96598A7928}" srcOrd="4" destOrd="0" parTransId="{BE417384-24BF-43ED-AE16-B407EDD5C0D5}" sibTransId="{F050F52C-C3DC-4128-82C1-A35E32EC632F}"/>
    <dgm:cxn modelId="{E993C242-6A3B-46EC-9AB9-8BD8EF4679CD}" srcId="{65A2029D-F287-4F29-8EDD-54505015C8D1}" destId="{BD3570B7-85BB-4782-B048-6FE4228DC292}" srcOrd="5" destOrd="0" parTransId="{7E0D3596-10A2-4E96-A851-66E62F84C4F8}" sibTransId="{F4F2B424-A8BB-4924-96E7-0C85311E4FF5}"/>
    <dgm:cxn modelId="{90EB3085-9ACC-FD48-9D7A-5D4ACC410089}" type="presOf" srcId="{2165FA20-16AA-4D7F-A1D8-9E2DB4F41D05}" destId="{0E1F9FE5-D1A4-476B-B646-6A34317FE520}" srcOrd="0" destOrd="0" presId="urn:microsoft.com/office/officeart/2005/8/layout/default#2"/>
    <dgm:cxn modelId="{028A8B54-C143-2D4F-8678-09A31FFCF2E8}" type="presOf" srcId="{BD3570B7-85BB-4782-B048-6FE4228DC292}" destId="{FF64049D-12C6-4EA3-92C3-4C6541BEBDE9}" srcOrd="0" destOrd="0" presId="urn:microsoft.com/office/officeart/2005/8/layout/default#2"/>
    <dgm:cxn modelId="{0C2CCC83-94DA-554D-808D-A98BDF2207C0}" type="presParOf" srcId="{6BFCC5F0-E4B6-4D39-959B-3AA9FB0A6D80}" destId="{06233D00-1B37-47CD-B4E0-0EAEB5E102A0}" srcOrd="0" destOrd="0" presId="urn:microsoft.com/office/officeart/2005/8/layout/default#2"/>
    <dgm:cxn modelId="{177370FA-C33D-CF42-94E2-1FCE70DD9580}" type="presParOf" srcId="{6BFCC5F0-E4B6-4D39-959B-3AA9FB0A6D80}" destId="{789E2D3C-9AD7-45A1-913D-EBA98161CBFD}" srcOrd="1" destOrd="0" presId="urn:microsoft.com/office/officeart/2005/8/layout/default#2"/>
    <dgm:cxn modelId="{7F8DA71B-80FF-9C4E-9D0A-CD62A6C1EB4D}" type="presParOf" srcId="{6BFCC5F0-E4B6-4D39-959B-3AA9FB0A6D80}" destId="{AE5AB7CA-122B-47E1-B0B7-E666073F6A29}" srcOrd="2" destOrd="0" presId="urn:microsoft.com/office/officeart/2005/8/layout/default#2"/>
    <dgm:cxn modelId="{48EFC122-2779-DF4C-B96E-5BD1250D59D6}" type="presParOf" srcId="{6BFCC5F0-E4B6-4D39-959B-3AA9FB0A6D80}" destId="{328570E7-7B39-4E4F-AD45-89E0AD2D5ABB}" srcOrd="3" destOrd="0" presId="urn:microsoft.com/office/officeart/2005/8/layout/default#2"/>
    <dgm:cxn modelId="{140C5E20-921C-EA44-A580-E4656A60FEA9}" type="presParOf" srcId="{6BFCC5F0-E4B6-4D39-959B-3AA9FB0A6D80}" destId="{E52AC0DA-6378-425D-AFF3-391A91D04B51}" srcOrd="4" destOrd="0" presId="urn:microsoft.com/office/officeart/2005/8/layout/default#2"/>
    <dgm:cxn modelId="{3F996CB5-A662-E842-8547-0E25AA734771}" type="presParOf" srcId="{6BFCC5F0-E4B6-4D39-959B-3AA9FB0A6D80}" destId="{7D61998C-17CF-4596-B5BB-E875FB512757}" srcOrd="5" destOrd="0" presId="urn:microsoft.com/office/officeart/2005/8/layout/default#2"/>
    <dgm:cxn modelId="{CBBB9A1B-6C34-1342-AD9D-A850D2A6D7FE}" type="presParOf" srcId="{6BFCC5F0-E4B6-4D39-959B-3AA9FB0A6D80}" destId="{32FF4771-41A4-43DC-98B5-D400425C97C1}" srcOrd="6" destOrd="0" presId="urn:microsoft.com/office/officeart/2005/8/layout/default#2"/>
    <dgm:cxn modelId="{A2AB0E81-9A6D-F247-9A1A-6FECF5EE5517}" type="presParOf" srcId="{6BFCC5F0-E4B6-4D39-959B-3AA9FB0A6D80}" destId="{C301FB9F-0077-4E25-9057-275D300A5C0C}" srcOrd="7" destOrd="0" presId="urn:microsoft.com/office/officeart/2005/8/layout/default#2"/>
    <dgm:cxn modelId="{7B6FA1D0-16FD-674E-ACAB-A69FA622A424}" type="presParOf" srcId="{6BFCC5F0-E4B6-4D39-959B-3AA9FB0A6D80}" destId="{BC010321-FBAA-43AB-813E-8D4C22639986}" srcOrd="8" destOrd="0" presId="urn:microsoft.com/office/officeart/2005/8/layout/default#2"/>
    <dgm:cxn modelId="{3EFF77DE-B767-6847-A608-F5D1270D51F5}" type="presParOf" srcId="{6BFCC5F0-E4B6-4D39-959B-3AA9FB0A6D80}" destId="{0BEBFE37-CFA4-44B6-BBE9-3CAA6A945F29}" srcOrd="9" destOrd="0" presId="urn:microsoft.com/office/officeart/2005/8/layout/default#2"/>
    <dgm:cxn modelId="{91F22FEA-EC71-D948-9C1B-65FD15806531}" type="presParOf" srcId="{6BFCC5F0-E4B6-4D39-959B-3AA9FB0A6D80}" destId="{FF64049D-12C6-4EA3-92C3-4C6541BEBDE9}" srcOrd="10" destOrd="0" presId="urn:microsoft.com/office/officeart/2005/8/layout/default#2"/>
    <dgm:cxn modelId="{EF5A7B3C-55DF-2A4E-A4A1-655FD28468F1}" type="presParOf" srcId="{6BFCC5F0-E4B6-4D39-959B-3AA9FB0A6D80}" destId="{27D65F90-3622-4DD5-9047-740504FB76B7}" srcOrd="11" destOrd="0" presId="urn:microsoft.com/office/officeart/2005/8/layout/default#2"/>
    <dgm:cxn modelId="{AE9415DA-6348-7849-8937-F1CEEA279EEF}" type="presParOf" srcId="{6BFCC5F0-E4B6-4D39-959B-3AA9FB0A6D80}" destId="{0E1F9FE5-D1A4-476B-B646-6A34317FE520}" srcOrd="12" destOrd="0" presId="urn:microsoft.com/office/officeart/2005/8/layout/default#2"/>
    <dgm:cxn modelId="{98915CA3-A687-6142-9CC4-F6679A018072}" type="presParOf" srcId="{6BFCC5F0-E4B6-4D39-959B-3AA9FB0A6D80}" destId="{9895CFB2-4F3E-4F74-ABBB-DB340B8B7425}" srcOrd="13" destOrd="0" presId="urn:microsoft.com/office/officeart/2005/8/layout/default#2"/>
    <dgm:cxn modelId="{B225ED4B-863C-D845-9F85-5875F13EB877}" type="presParOf" srcId="{6BFCC5F0-E4B6-4D39-959B-3AA9FB0A6D80}" destId="{40B743BC-0843-447A-9BDE-64E5F75D9372}" srcOrd="14" destOrd="0" presId="urn:microsoft.com/office/officeart/2005/8/layout/default#2"/>
    <dgm:cxn modelId="{8DF39D53-77DF-2D4B-8C3A-5592566FC3A9}" type="presParOf" srcId="{6BFCC5F0-E4B6-4D39-959B-3AA9FB0A6D80}" destId="{DC31CA6D-23DA-4B00-BF71-B8E21D18818B}" srcOrd="15" destOrd="0" presId="urn:microsoft.com/office/officeart/2005/8/layout/default#2"/>
    <dgm:cxn modelId="{7C6147A0-70DD-FA4F-97C3-B4AFFAC39361}" type="presParOf" srcId="{6BFCC5F0-E4B6-4D39-959B-3AA9FB0A6D80}" destId="{D2855762-CF4B-4DE3-9589-22C80E0B2630}" srcOrd="16"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A2029D-F287-4F29-8EDD-54505015C8D1}" type="doc">
      <dgm:prSet loTypeId="urn:microsoft.com/office/officeart/2005/8/layout/default#3" loCatId="list" qsTypeId="urn:microsoft.com/office/officeart/2005/8/quickstyle/simple3" qsCatId="simple" csTypeId="urn:microsoft.com/office/officeart/2005/8/colors/colorful1#2" csCatId="colorful" phldr="1"/>
      <dgm:spPr/>
      <dgm:t>
        <a:bodyPr/>
        <a:lstStyle/>
        <a:p>
          <a:endParaRPr lang="en-US"/>
        </a:p>
      </dgm:t>
    </dgm:pt>
    <dgm:pt modelId="{4BB7C16A-3148-4EEF-A4F7-49258250295B}">
      <dgm:prSet/>
      <dgm:spPr/>
      <dgm:t>
        <a:bodyPr/>
        <a:lstStyle/>
        <a:p>
          <a:pPr rtl="0"/>
          <a:r>
            <a:rPr lang="en-US" dirty="0"/>
            <a:t>Facebook</a:t>
          </a:r>
        </a:p>
      </dgm:t>
    </dgm:pt>
    <dgm:pt modelId="{5082CB87-06A6-49B4-B3DE-DA2D850623AA}" type="parTrans" cxnId="{44C67F1B-6CEA-401C-A6FD-0686CE4E9EF1}">
      <dgm:prSet/>
      <dgm:spPr/>
      <dgm:t>
        <a:bodyPr/>
        <a:lstStyle/>
        <a:p>
          <a:endParaRPr lang="en-US"/>
        </a:p>
      </dgm:t>
    </dgm:pt>
    <dgm:pt modelId="{5C5A76B3-E122-4A13-8731-B299880C3B14}" type="sibTrans" cxnId="{44C67F1B-6CEA-401C-A6FD-0686CE4E9EF1}">
      <dgm:prSet/>
      <dgm:spPr/>
      <dgm:t>
        <a:bodyPr/>
        <a:lstStyle/>
        <a:p>
          <a:endParaRPr lang="en-US"/>
        </a:p>
      </dgm:t>
    </dgm:pt>
    <dgm:pt modelId="{31E9717F-6E5C-4ABC-9BA4-1D685EE871CC}">
      <dgm:prSet/>
      <dgm:spPr/>
      <dgm:t>
        <a:bodyPr/>
        <a:lstStyle/>
        <a:p>
          <a:pPr rtl="0"/>
          <a:r>
            <a:rPr lang="en-US" dirty="0"/>
            <a:t>Twitter</a:t>
          </a:r>
        </a:p>
      </dgm:t>
    </dgm:pt>
    <dgm:pt modelId="{FBEED1E5-946D-47D0-9CA1-E074C97FCFFE}" type="parTrans" cxnId="{E70E32DE-F8A6-460F-9BE5-899C210C3BDC}">
      <dgm:prSet/>
      <dgm:spPr/>
      <dgm:t>
        <a:bodyPr/>
        <a:lstStyle/>
        <a:p>
          <a:endParaRPr lang="en-US"/>
        </a:p>
      </dgm:t>
    </dgm:pt>
    <dgm:pt modelId="{D6A57BA9-7C2F-4222-A3FF-D47DBFF536E1}" type="sibTrans" cxnId="{E70E32DE-F8A6-460F-9BE5-899C210C3BDC}">
      <dgm:prSet/>
      <dgm:spPr/>
      <dgm:t>
        <a:bodyPr/>
        <a:lstStyle/>
        <a:p>
          <a:endParaRPr lang="en-US"/>
        </a:p>
      </dgm:t>
    </dgm:pt>
    <dgm:pt modelId="{B1632202-E3BE-4B65-B708-4273207A85F7}">
      <dgm:prSet/>
      <dgm:spPr/>
      <dgm:t>
        <a:bodyPr/>
        <a:lstStyle/>
        <a:p>
          <a:pPr rtl="0"/>
          <a:r>
            <a:rPr lang="en-US" dirty="0"/>
            <a:t>Linkedin</a:t>
          </a:r>
        </a:p>
      </dgm:t>
    </dgm:pt>
    <dgm:pt modelId="{FFB262DD-5CC9-4DAD-ABE8-9926C9CBB4DC}" type="parTrans" cxnId="{F6262B38-7BBE-418B-B4E1-AD1C8B19CE38}">
      <dgm:prSet/>
      <dgm:spPr/>
      <dgm:t>
        <a:bodyPr/>
        <a:lstStyle/>
        <a:p>
          <a:endParaRPr lang="en-US"/>
        </a:p>
      </dgm:t>
    </dgm:pt>
    <dgm:pt modelId="{7CB485BD-C02D-489C-84B9-E95928382DBC}" type="sibTrans" cxnId="{F6262B38-7BBE-418B-B4E1-AD1C8B19CE38}">
      <dgm:prSet/>
      <dgm:spPr/>
      <dgm:t>
        <a:bodyPr/>
        <a:lstStyle/>
        <a:p>
          <a:endParaRPr lang="en-US"/>
        </a:p>
      </dgm:t>
    </dgm:pt>
    <dgm:pt modelId="{03459573-93EB-44DE-BE40-43298AD60DAD}">
      <dgm:prSet/>
      <dgm:spPr/>
      <dgm:t>
        <a:bodyPr/>
        <a:lstStyle/>
        <a:p>
          <a:pPr rtl="0"/>
          <a:r>
            <a:rPr lang="en-US" dirty="0"/>
            <a:t>YouTube</a:t>
          </a:r>
        </a:p>
      </dgm:t>
    </dgm:pt>
    <dgm:pt modelId="{C5D8C3A2-E63C-4B4D-AA44-9134E60E4D36}" type="parTrans" cxnId="{3EA19184-1058-4510-85EF-17E58625896E}">
      <dgm:prSet/>
      <dgm:spPr/>
      <dgm:t>
        <a:bodyPr/>
        <a:lstStyle/>
        <a:p>
          <a:endParaRPr lang="en-US"/>
        </a:p>
      </dgm:t>
    </dgm:pt>
    <dgm:pt modelId="{28E4C2A2-803E-4C95-BA98-9ECD11ACD677}" type="sibTrans" cxnId="{3EA19184-1058-4510-85EF-17E58625896E}">
      <dgm:prSet/>
      <dgm:spPr/>
      <dgm:t>
        <a:bodyPr/>
        <a:lstStyle/>
        <a:p>
          <a:endParaRPr lang="en-US"/>
        </a:p>
      </dgm:t>
    </dgm:pt>
    <dgm:pt modelId="{6777FBD7-3678-4E81-AC35-8D96598A7928}">
      <dgm:prSet/>
      <dgm:spPr/>
      <dgm:t>
        <a:bodyPr/>
        <a:lstStyle/>
        <a:p>
          <a:pPr rtl="0"/>
          <a:r>
            <a:rPr lang="en-US" dirty="0"/>
            <a:t>Flickr</a:t>
          </a:r>
        </a:p>
      </dgm:t>
    </dgm:pt>
    <dgm:pt modelId="{BE417384-24BF-43ED-AE16-B407EDD5C0D5}" type="parTrans" cxnId="{1530FA26-E1E6-4791-8DC6-3674017BDA86}">
      <dgm:prSet/>
      <dgm:spPr/>
      <dgm:t>
        <a:bodyPr/>
        <a:lstStyle/>
        <a:p>
          <a:endParaRPr lang="en-US"/>
        </a:p>
      </dgm:t>
    </dgm:pt>
    <dgm:pt modelId="{F050F52C-C3DC-4128-82C1-A35E32EC632F}" type="sibTrans" cxnId="{1530FA26-E1E6-4791-8DC6-3674017BDA86}">
      <dgm:prSet/>
      <dgm:spPr/>
      <dgm:t>
        <a:bodyPr/>
        <a:lstStyle/>
        <a:p>
          <a:endParaRPr lang="en-US"/>
        </a:p>
      </dgm:t>
    </dgm:pt>
    <dgm:pt modelId="{BD3570B7-85BB-4782-B048-6FE4228DC292}">
      <dgm:prSet/>
      <dgm:spPr/>
      <dgm:t>
        <a:bodyPr/>
        <a:lstStyle/>
        <a:p>
          <a:pPr rtl="0"/>
          <a:r>
            <a:rPr lang="en-US" u="none" dirty="0"/>
            <a:t>Squidoo</a:t>
          </a:r>
        </a:p>
      </dgm:t>
    </dgm:pt>
    <dgm:pt modelId="{7E0D3596-10A2-4E96-A851-66E62F84C4F8}" type="parTrans" cxnId="{E993C242-6A3B-46EC-9AB9-8BD8EF4679CD}">
      <dgm:prSet/>
      <dgm:spPr/>
      <dgm:t>
        <a:bodyPr/>
        <a:lstStyle/>
        <a:p>
          <a:endParaRPr lang="en-US"/>
        </a:p>
      </dgm:t>
    </dgm:pt>
    <dgm:pt modelId="{F4F2B424-A8BB-4924-96E7-0C85311E4FF5}" type="sibTrans" cxnId="{E993C242-6A3B-46EC-9AB9-8BD8EF4679CD}">
      <dgm:prSet/>
      <dgm:spPr/>
      <dgm:t>
        <a:bodyPr/>
        <a:lstStyle/>
        <a:p>
          <a:endParaRPr lang="en-US"/>
        </a:p>
      </dgm:t>
    </dgm:pt>
    <dgm:pt modelId="{2165FA20-16AA-4D7F-A1D8-9E2DB4F41D05}">
      <dgm:prSet/>
      <dgm:spPr/>
      <dgm:t>
        <a:bodyPr/>
        <a:lstStyle/>
        <a:p>
          <a:pPr rtl="0"/>
          <a:r>
            <a:rPr lang="en-US" dirty="0"/>
            <a:t>delicious</a:t>
          </a:r>
        </a:p>
      </dgm:t>
    </dgm:pt>
    <dgm:pt modelId="{D044AE24-02A9-4FE5-A88B-BAAAD096A33E}" type="parTrans" cxnId="{48960AC3-F2B6-45B2-A484-4F4E1D985C80}">
      <dgm:prSet/>
      <dgm:spPr/>
      <dgm:t>
        <a:bodyPr/>
        <a:lstStyle/>
        <a:p>
          <a:endParaRPr lang="en-US"/>
        </a:p>
      </dgm:t>
    </dgm:pt>
    <dgm:pt modelId="{760A7B04-4F50-468B-8CD0-5A8A59269C81}" type="sibTrans" cxnId="{48960AC3-F2B6-45B2-A484-4F4E1D985C80}">
      <dgm:prSet/>
      <dgm:spPr/>
      <dgm:t>
        <a:bodyPr/>
        <a:lstStyle/>
        <a:p>
          <a:endParaRPr lang="en-US"/>
        </a:p>
      </dgm:t>
    </dgm:pt>
    <dgm:pt modelId="{F17B65B6-E01A-460F-AA82-6FE559412C86}">
      <dgm:prSet/>
      <dgm:spPr/>
      <dgm:t>
        <a:bodyPr/>
        <a:lstStyle/>
        <a:p>
          <a:pPr rtl="0"/>
          <a:r>
            <a:rPr lang="en-US" dirty="0"/>
            <a:t>digg</a:t>
          </a:r>
        </a:p>
      </dgm:t>
    </dgm:pt>
    <dgm:pt modelId="{824F7116-94CD-4399-9413-FD72BE23EA64}" type="parTrans" cxnId="{53231D45-2AC1-4548-8568-46D980182DA1}">
      <dgm:prSet/>
      <dgm:spPr/>
      <dgm:t>
        <a:bodyPr/>
        <a:lstStyle/>
        <a:p>
          <a:endParaRPr lang="en-US"/>
        </a:p>
      </dgm:t>
    </dgm:pt>
    <dgm:pt modelId="{085FFA1B-99D8-464B-A3D4-2EAD31AA86EF}" type="sibTrans" cxnId="{53231D45-2AC1-4548-8568-46D980182DA1}">
      <dgm:prSet/>
      <dgm:spPr/>
      <dgm:t>
        <a:bodyPr/>
        <a:lstStyle/>
        <a:p>
          <a:endParaRPr lang="en-US"/>
        </a:p>
      </dgm:t>
    </dgm:pt>
    <dgm:pt modelId="{78093EE0-DE64-460B-BF74-C1AD59FAC032}">
      <dgm:prSet/>
      <dgm:spPr/>
      <dgm:t>
        <a:bodyPr/>
        <a:lstStyle/>
        <a:p>
          <a:pPr rtl="0"/>
          <a:r>
            <a:rPr lang="en-US" dirty="0"/>
            <a:t>Blogging*</a:t>
          </a:r>
        </a:p>
      </dgm:t>
    </dgm:pt>
    <dgm:pt modelId="{08C74401-884E-4B0D-A902-C0827CBDD303}" type="parTrans" cxnId="{8C379460-A11B-4760-B3D8-89FDFC66704C}">
      <dgm:prSet/>
      <dgm:spPr/>
      <dgm:t>
        <a:bodyPr/>
        <a:lstStyle/>
        <a:p>
          <a:endParaRPr lang="en-US"/>
        </a:p>
      </dgm:t>
    </dgm:pt>
    <dgm:pt modelId="{D1A83874-D9CB-4CEA-BA3E-B8E4BFADC25A}" type="sibTrans" cxnId="{8C379460-A11B-4760-B3D8-89FDFC66704C}">
      <dgm:prSet/>
      <dgm:spPr/>
      <dgm:t>
        <a:bodyPr/>
        <a:lstStyle/>
        <a:p>
          <a:endParaRPr lang="en-US"/>
        </a:p>
      </dgm:t>
    </dgm:pt>
    <dgm:pt modelId="{6BFCC5F0-E4B6-4D39-959B-3AA9FB0A6D80}" type="pres">
      <dgm:prSet presAssocID="{65A2029D-F287-4F29-8EDD-54505015C8D1}" presName="diagram" presStyleCnt="0">
        <dgm:presLayoutVars>
          <dgm:dir/>
          <dgm:resizeHandles val="exact"/>
        </dgm:presLayoutVars>
      </dgm:prSet>
      <dgm:spPr/>
    </dgm:pt>
    <dgm:pt modelId="{06233D00-1B37-47CD-B4E0-0EAEB5E102A0}" type="pres">
      <dgm:prSet presAssocID="{4BB7C16A-3148-4EEF-A4F7-49258250295B}" presName="node" presStyleLbl="node1" presStyleIdx="0" presStyleCnt="9">
        <dgm:presLayoutVars>
          <dgm:bulletEnabled val="1"/>
        </dgm:presLayoutVars>
      </dgm:prSet>
      <dgm:spPr/>
    </dgm:pt>
    <dgm:pt modelId="{789E2D3C-9AD7-45A1-913D-EBA98161CBFD}" type="pres">
      <dgm:prSet presAssocID="{5C5A76B3-E122-4A13-8731-B299880C3B14}" presName="sibTrans" presStyleCnt="0"/>
      <dgm:spPr/>
    </dgm:pt>
    <dgm:pt modelId="{AE5AB7CA-122B-47E1-B0B7-E666073F6A29}" type="pres">
      <dgm:prSet presAssocID="{31E9717F-6E5C-4ABC-9BA4-1D685EE871CC}" presName="node" presStyleLbl="node1" presStyleIdx="1" presStyleCnt="9">
        <dgm:presLayoutVars>
          <dgm:bulletEnabled val="1"/>
        </dgm:presLayoutVars>
      </dgm:prSet>
      <dgm:spPr/>
    </dgm:pt>
    <dgm:pt modelId="{328570E7-7B39-4E4F-AD45-89E0AD2D5ABB}" type="pres">
      <dgm:prSet presAssocID="{D6A57BA9-7C2F-4222-A3FF-D47DBFF536E1}" presName="sibTrans" presStyleCnt="0"/>
      <dgm:spPr/>
    </dgm:pt>
    <dgm:pt modelId="{E52AC0DA-6378-425D-AFF3-391A91D04B51}" type="pres">
      <dgm:prSet presAssocID="{B1632202-E3BE-4B65-B708-4273207A85F7}" presName="node" presStyleLbl="node1" presStyleIdx="2" presStyleCnt="9">
        <dgm:presLayoutVars>
          <dgm:bulletEnabled val="1"/>
        </dgm:presLayoutVars>
      </dgm:prSet>
      <dgm:spPr/>
    </dgm:pt>
    <dgm:pt modelId="{7D61998C-17CF-4596-B5BB-E875FB512757}" type="pres">
      <dgm:prSet presAssocID="{7CB485BD-C02D-489C-84B9-E95928382DBC}" presName="sibTrans" presStyleCnt="0"/>
      <dgm:spPr/>
    </dgm:pt>
    <dgm:pt modelId="{32FF4771-41A4-43DC-98B5-D400425C97C1}" type="pres">
      <dgm:prSet presAssocID="{03459573-93EB-44DE-BE40-43298AD60DAD}" presName="node" presStyleLbl="node1" presStyleIdx="3" presStyleCnt="9">
        <dgm:presLayoutVars>
          <dgm:bulletEnabled val="1"/>
        </dgm:presLayoutVars>
      </dgm:prSet>
      <dgm:spPr/>
    </dgm:pt>
    <dgm:pt modelId="{C301FB9F-0077-4E25-9057-275D300A5C0C}" type="pres">
      <dgm:prSet presAssocID="{28E4C2A2-803E-4C95-BA98-9ECD11ACD677}" presName="sibTrans" presStyleCnt="0"/>
      <dgm:spPr/>
    </dgm:pt>
    <dgm:pt modelId="{BC010321-FBAA-43AB-813E-8D4C22639986}" type="pres">
      <dgm:prSet presAssocID="{6777FBD7-3678-4E81-AC35-8D96598A7928}" presName="node" presStyleLbl="node1" presStyleIdx="4" presStyleCnt="9">
        <dgm:presLayoutVars>
          <dgm:bulletEnabled val="1"/>
        </dgm:presLayoutVars>
      </dgm:prSet>
      <dgm:spPr/>
    </dgm:pt>
    <dgm:pt modelId="{0BEBFE37-CFA4-44B6-BBE9-3CAA6A945F29}" type="pres">
      <dgm:prSet presAssocID="{F050F52C-C3DC-4128-82C1-A35E32EC632F}" presName="sibTrans" presStyleCnt="0"/>
      <dgm:spPr/>
    </dgm:pt>
    <dgm:pt modelId="{FF64049D-12C6-4EA3-92C3-4C6541BEBDE9}" type="pres">
      <dgm:prSet presAssocID="{BD3570B7-85BB-4782-B048-6FE4228DC292}" presName="node" presStyleLbl="node1" presStyleIdx="5" presStyleCnt="9">
        <dgm:presLayoutVars>
          <dgm:bulletEnabled val="1"/>
        </dgm:presLayoutVars>
      </dgm:prSet>
      <dgm:spPr/>
    </dgm:pt>
    <dgm:pt modelId="{27D65F90-3622-4DD5-9047-740504FB76B7}" type="pres">
      <dgm:prSet presAssocID="{F4F2B424-A8BB-4924-96E7-0C85311E4FF5}" presName="sibTrans" presStyleCnt="0"/>
      <dgm:spPr/>
    </dgm:pt>
    <dgm:pt modelId="{0E1F9FE5-D1A4-476B-B646-6A34317FE520}" type="pres">
      <dgm:prSet presAssocID="{2165FA20-16AA-4D7F-A1D8-9E2DB4F41D05}" presName="node" presStyleLbl="node1" presStyleIdx="6" presStyleCnt="9">
        <dgm:presLayoutVars>
          <dgm:bulletEnabled val="1"/>
        </dgm:presLayoutVars>
      </dgm:prSet>
      <dgm:spPr/>
    </dgm:pt>
    <dgm:pt modelId="{9895CFB2-4F3E-4F74-ABBB-DB340B8B7425}" type="pres">
      <dgm:prSet presAssocID="{760A7B04-4F50-468B-8CD0-5A8A59269C81}" presName="sibTrans" presStyleCnt="0"/>
      <dgm:spPr/>
    </dgm:pt>
    <dgm:pt modelId="{40B743BC-0843-447A-9BDE-64E5F75D9372}" type="pres">
      <dgm:prSet presAssocID="{F17B65B6-E01A-460F-AA82-6FE559412C86}" presName="node" presStyleLbl="node1" presStyleIdx="7" presStyleCnt="9">
        <dgm:presLayoutVars>
          <dgm:bulletEnabled val="1"/>
        </dgm:presLayoutVars>
      </dgm:prSet>
      <dgm:spPr/>
    </dgm:pt>
    <dgm:pt modelId="{DC31CA6D-23DA-4B00-BF71-B8E21D18818B}" type="pres">
      <dgm:prSet presAssocID="{085FFA1B-99D8-464B-A3D4-2EAD31AA86EF}" presName="sibTrans" presStyleCnt="0"/>
      <dgm:spPr/>
    </dgm:pt>
    <dgm:pt modelId="{D2855762-CF4B-4DE3-9589-22C80E0B2630}" type="pres">
      <dgm:prSet presAssocID="{78093EE0-DE64-460B-BF74-C1AD59FAC032}" presName="node" presStyleLbl="node1" presStyleIdx="8" presStyleCnt="9">
        <dgm:presLayoutVars>
          <dgm:bulletEnabled val="1"/>
        </dgm:presLayoutVars>
      </dgm:prSet>
      <dgm:spPr/>
    </dgm:pt>
  </dgm:ptLst>
  <dgm:cxnLst>
    <dgm:cxn modelId="{ACFC77B2-B79B-C845-BB31-1BBB013EB828}" type="presOf" srcId="{31E9717F-6E5C-4ABC-9BA4-1D685EE871CC}" destId="{AE5AB7CA-122B-47E1-B0B7-E666073F6A29}" srcOrd="0" destOrd="0" presId="urn:microsoft.com/office/officeart/2005/8/layout/default#3"/>
    <dgm:cxn modelId="{53231D45-2AC1-4548-8568-46D980182DA1}" srcId="{65A2029D-F287-4F29-8EDD-54505015C8D1}" destId="{F17B65B6-E01A-460F-AA82-6FE559412C86}" srcOrd="7" destOrd="0" parTransId="{824F7116-94CD-4399-9413-FD72BE23EA64}" sibTransId="{085FFA1B-99D8-464B-A3D4-2EAD31AA86EF}"/>
    <dgm:cxn modelId="{F6262B38-7BBE-418B-B4E1-AD1C8B19CE38}" srcId="{65A2029D-F287-4F29-8EDD-54505015C8D1}" destId="{B1632202-E3BE-4B65-B708-4273207A85F7}" srcOrd="2" destOrd="0" parTransId="{FFB262DD-5CC9-4DAD-ABE8-9926C9CBB4DC}" sibTransId="{7CB485BD-C02D-489C-84B9-E95928382DBC}"/>
    <dgm:cxn modelId="{E70E32DE-F8A6-460F-9BE5-899C210C3BDC}" srcId="{65A2029D-F287-4F29-8EDD-54505015C8D1}" destId="{31E9717F-6E5C-4ABC-9BA4-1D685EE871CC}" srcOrd="1" destOrd="0" parTransId="{FBEED1E5-946D-47D0-9CA1-E074C97FCFFE}" sibTransId="{D6A57BA9-7C2F-4222-A3FF-D47DBFF536E1}"/>
    <dgm:cxn modelId="{0500CCC7-12E3-904A-9757-5679BFC8F2C0}" type="presOf" srcId="{03459573-93EB-44DE-BE40-43298AD60DAD}" destId="{32FF4771-41A4-43DC-98B5-D400425C97C1}" srcOrd="0" destOrd="0" presId="urn:microsoft.com/office/officeart/2005/8/layout/default#3"/>
    <dgm:cxn modelId="{26C248F4-E79A-004A-9409-4CDCFD9AA466}" type="presOf" srcId="{4BB7C16A-3148-4EEF-A4F7-49258250295B}" destId="{06233D00-1B37-47CD-B4E0-0EAEB5E102A0}" srcOrd="0" destOrd="0" presId="urn:microsoft.com/office/officeart/2005/8/layout/default#3"/>
    <dgm:cxn modelId="{8C379460-A11B-4760-B3D8-89FDFC66704C}" srcId="{65A2029D-F287-4F29-8EDD-54505015C8D1}" destId="{78093EE0-DE64-460B-BF74-C1AD59FAC032}" srcOrd="8" destOrd="0" parTransId="{08C74401-884E-4B0D-A902-C0827CBDD303}" sibTransId="{D1A83874-D9CB-4CEA-BA3E-B8E4BFADC25A}"/>
    <dgm:cxn modelId="{358CCB77-B5F8-9446-8BFA-48D5E5510FC4}" type="presOf" srcId="{B1632202-E3BE-4B65-B708-4273207A85F7}" destId="{E52AC0DA-6378-425D-AFF3-391A91D04B51}" srcOrd="0" destOrd="0" presId="urn:microsoft.com/office/officeart/2005/8/layout/default#3"/>
    <dgm:cxn modelId="{989AC749-9FE3-294E-9CD1-0FED31887744}" type="presOf" srcId="{F17B65B6-E01A-460F-AA82-6FE559412C86}" destId="{40B743BC-0843-447A-9BDE-64E5F75D9372}" srcOrd="0" destOrd="0" presId="urn:microsoft.com/office/officeart/2005/8/layout/default#3"/>
    <dgm:cxn modelId="{44C67F1B-6CEA-401C-A6FD-0686CE4E9EF1}" srcId="{65A2029D-F287-4F29-8EDD-54505015C8D1}" destId="{4BB7C16A-3148-4EEF-A4F7-49258250295B}" srcOrd="0" destOrd="0" parTransId="{5082CB87-06A6-49B4-B3DE-DA2D850623AA}" sibTransId="{5C5A76B3-E122-4A13-8731-B299880C3B14}"/>
    <dgm:cxn modelId="{3FACF5C7-A85D-8B47-9F67-ACF7902240CE}" type="presOf" srcId="{78093EE0-DE64-460B-BF74-C1AD59FAC032}" destId="{D2855762-CF4B-4DE3-9589-22C80E0B2630}" srcOrd="0" destOrd="0" presId="urn:microsoft.com/office/officeart/2005/8/layout/default#3"/>
    <dgm:cxn modelId="{F528C7F2-34D3-3743-9000-C5F1A22C8389}" type="presOf" srcId="{6777FBD7-3678-4E81-AC35-8D96598A7928}" destId="{BC010321-FBAA-43AB-813E-8D4C22639986}" srcOrd="0" destOrd="0" presId="urn:microsoft.com/office/officeart/2005/8/layout/default#3"/>
    <dgm:cxn modelId="{48960AC3-F2B6-45B2-A484-4F4E1D985C80}" srcId="{65A2029D-F287-4F29-8EDD-54505015C8D1}" destId="{2165FA20-16AA-4D7F-A1D8-9E2DB4F41D05}" srcOrd="6" destOrd="0" parTransId="{D044AE24-02A9-4FE5-A88B-BAAAD096A33E}" sibTransId="{760A7B04-4F50-468B-8CD0-5A8A59269C81}"/>
    <dgm:cxn modelId="{13768036-4C36-FC46-8EFD-3ED272FD1498}" type="presOf" srcId="{2165FA20-16AA-4D7F-A1D8-9E2DB4F41D05}" destId="{0E1F9FE5-D1A4-476B-B646-6A34317FE520}" srcOrd="0" destOrd="0" presId="urn:microsoft.com/office/officeart/2005/8/layout/default#3"/>
    <dgm:cxn modelId="{3EA19184-1058-4510-85EF-17E58625896E}" srcId="{65A2029D-F287-4F29-8EDD-54505015C8D1}" destId="{03459573-93EB-44DE-BE40-43298AD60DAD}" srcOrd="3" destOrd="0" parTransId="{C5D8C3A2-E63C-4B4D-AA44-9134E60E4D36}" sibTransId="{28E4C2A2-803E-4C95-BA98-9ECD11ACD677}"/>
    <dgm:cxn modelId="{9192D860-5B9D-8041-A8F4-745CCC7C3847}" type="presOf" srcId="{65A2029D-F287-4F29-8EDD-54505015C8D1}" destId="{6BFCC5F0-E4B6-4D39-959B-3AA9FB0A6D80}" srcOrd="0" destOrd="0" presId="urn:microsoft.com/office/officeart/2005/8/layout/default#3"/>
    <dgm:cxn modelId="{1530FA26-E1E6-4791-8DC6-3674017BDA86}" srcId="{65A2029D-F287-4F29-8EDD-54505015C8D1}" destId="{6777FBD7-3678-4E81-AC35-8D96598A7928}" srcOrd="4" destOrd="0" parTransId="{BE417384-24BF-43ED-AE16-B407EDD5C0D5}" sibTransId="{F050F52C-C3DC-4128-82C1-A35E32EC632F}"/>
    <dgm:cxn modelId="{E993C242-6A3B-46EC-9AB9-8BD8EF4679CD}" srcId="{65A2029D-F287-4F29-8EDD-54505015C8D1}" destId="{BD3570B7-85BB-4782-B048-6FE4228DC292}" srcOrd="5" destOrd="0" parTransId="{7E0D3596-10A2-4E96-A851-66E62F84C4F8}" sibTransId="{F4F2B424-A8BB-4924-96E7-0C85311E4FF5}"/>
    <dgm:cxn modelId="{C86DABFC-BDED-0E4F-8C06-632FAD6C4493}" type="presOf" srcId="{BD3570B7-85BB-4782-B048-6FE4228DC292}" destId="{FF64049D-12C6-4EA3-92C3-4C6541BEBDE9}" srcOrd="0" destOrd="0" presId="urn:microsoft.com/office/officeart/2005/8/layout/default#3"/>
    <dgm:cxn modelId="{AFB781FA-6FFB-F140-BA3D-800F5F4A899F}" type="presParOf" srcId="{6BFCC5F0-E4B6-4D39-959B-3AA9FB0A6D80}" destId="{06233D00-1B37-47CD-B4E0-0EAEB5E102A0}" srcOrd="0" destOrd="0" presId="urn:microsoft.com/office/officeart/2005/8/layout/default#3"/>
    <dgm:cxn modelId="{EAD7EF83-A2D9-D945-A520-D35863F238B3}" type="presParOf" srcId="{6BFCC5F0-E4B6-4D39-959B-3AA9FB0A6D80}" destId="{789E2D3C-9AD7-45A1-913D-EBA98161CBFD}" srcOrd="1" destOrd="0" presId="urn:microsoft.com/office/officeart/2005/8/layout/default#3"/>
    <dgm:cxn modelId="{11FA5FB3-8C76-0B4F-B87A-820662D694DD}" type="presParOf" srcId="{6BFCC5F0-E4B6-4D39-959B-3AA9FB0A6D80}" destId="{AE5AB7CA-122B-47E1-B0B7-E666073F6A29}" srcOrd="2" destOrd="0" presId="urn:microsoft.com/office/officeart/2005/8/layout/default#3"/>
    <dgm:cxn modelId="{55665DAF-3C86-3F4D-B8DA-A2F92A4EDCCC}" type="presParOf" srcId="{6BFCC5F0-E4B6-4D39-959B-3AA9FB0A6D80}" destId="{328570E7-7B39-4E4F-AD45-89E0AD2D5ABB}" srcOrd="3" destOrd="0" presId="urn:microsoft.com/office/officeart/2005/8/layout/default#3"/>
    <dgm:cxn modelId="{D148B191-B6CA-7342-A539-AF1490B25263}" type="presParOf" srcId="{6BFCC5F0-E4B6-4D39-959B-3AA9FB0A6D80}" destId="{E52AC0DA-6378-425D-AFF3-391A91D04B51}" srcOrd="4" destOrd="0" presId="urn:microsoft.com/office/officeart/2005/8/layout/default#3"/>
    <dgm:cxn modelId="{C364F0E5-4B79-9840-8848-76B115FF31F3}" type="presParOf" srcId="{6BFCC5F0-E4B6-4D39-959B-3AA9FB0A6D80}" destId="{7D61998C-17CF-4596-B5BB-E875FB512757}" srcOrd="5" destOrd="0" presId="urn:microsoft.com/office/officeart/2005/8/layout/default#3"/>
    <dgm:cxn modelId="{E6A9FE7F-833E-994E-8B78-5B88CDD253FD}" type="presParOf" srcId="{6BFCC5F0-E4B6-4D39-959B-3AA9FB0A6D80}" destId="{32FF4771-41A4-43DC-98B5-D400425C97C1}" srcOrd="6" destOrd="0" presId="urn:microsoft.com/office/officeart/2005/8/layout/default#3"/>
    <dgm:cxn modelId="{9CEE74CA-A1D4-814B-B891-263785314A3D}" type="presParOf" srcId="{6BFCC5F0-E4B6-4D39-959B-3AA9FB0A6D80}" destId="{C301FB9F-0077-4E25-9057-275D300A5C0C}" srcOrd="7" destOrd="0" presId="urn:microsoft.com/office/officeart/2005/8/layout/default#3"/>
    <dgm:cxn modelId="{4BA03531-C99B-3342-9592-D62F734DD8AF}" type="presParOf" srcId="{6BFCC5F0-E4B6-4D39-959B-3AA9FB0A6D80}" destId="{BC010321-FBAA-43AB-813E-8D4C22639986}" srcOrd="8" destOrd="0" presId="urn:microsoft.com/office/officeart/2005/8/layout/default#3"/>
    <dgm:cxn modelId="{C59CD801-DC53-E341-AFCF-43E39553F390}" type="presParOf" srcId="{6BFCC5F0-E4B6-4D39-959B-3AA9FB0A6D80}" destId="{0BEBFE37-CFA4-44B6-BBE9-3CAA6A945F29}" srcOrd="9" destOrd="0" presId="urn:microsoft.com/office/officeart/2005/8/layout/default#3"/>
    <dgm:cxn modelId="{CAE37E66-FC2C-6F45-8D6E-53329EFC22E5}" type="presParOf" srcId="{6BFCC5F0-E4B6-4D39-959B-3AA9FB0A6D80}" destId="{FF64049D-12C6-4EA3-92C3-4C6541BEBDE9}" srcOrd="10" destOrd="0" presId="urn:microsoft.com/office/officeart/2005/8/layout/default#3"/>
    <dgm:cxn modelId="{3E2DE4B2-7D18-0540-BD08-CBCAE9645A07}" type="presParOf" srcId="{6BFCC5F0-E4B6-4D39-959B-3AA9FB0A6D80}" destId="{27D65F90-3622-4DD5-9047-740504FB76B7}" srcOrd="11" destOrd="0" presId="urn:microsoft.com/office/officeart/2005/8/layout/default#3"/>
    <dgm:cxn modelId="{ECB54D6B-21EC-E34C-A8E9-404D17E81106}" type="presParOf" srcId="{6BFCC5F0-E4B6-4D39-959B-3AA9FB0A6D80}" destId="{0E1F9FE5-D1A4-476B-B646-6A34317FE520}" srcOrd="12" destOrd="0" presId="urn:microsoft.com/office/officeart/2005/8/layout/default#3"/>
    <dgm:cxn modelId="{A745FB1D-B46D-464F-9CD9-0C29C10D8F14}" type="presParOf" srcId="{6BFCC5F0-E4B6-4D39-959B-3AA9FB0A6D80}" destId="{9895CFB2-4F3E-4F74-ABBB-DB340B8B7425}" srcOrd="13" destOrd="0" presId="urn:microsoft.com/office/officeart/2005/8/layout/default#3"/>
    <dgm:cxn modelId="{C0911F56-A7C6-694B-8496-EA510FDD4669}" type="presParOf" srcId="{6BFCC5F0-E4B6-4D39-959B-3AA9FB0A6D80}" destId="{40B743BC-0843-447A-9BDE-64E5F75D9372}" srcOrd="14" destOrd="0" presId="urn:microsoft.com/office/officeart/2005/8/layout/default#3"/>
    <dgm:cxn modelId="{5814EFBC-24D2-C945-B3D7-443DD7CE986D}" type="presParOf" srcId="{6BFCC5F0-E4B6-4D39-959B-3AA9FB0A6D80}" destId="{DC31CA6D-23DA-4B00-BF71-B8E21D18818B}" srcOrd="15" destOrd="0" presId="urn:microsoft.com/office/officeart/2005/8/layout/default#3"/>
    <dgm:cxn modelId="{B089CDA6-E479-4047-B88B-FF37758C44D8}" type="presParOf" srcId="{6BFCC5F0-E4B6-4D39-959B-3AA9FB0A6D80}" destId="{D2855762-CF4B-4DE3-9589-22C80E0B2630}" srcOrd="16"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806F6B-06D0-43F5-808A-B72D5F6A2085}" type="doc">
      <dgm:prSet loTypeId="urn:microsoft.com/office/officeart/2005/8/layout/vList2" loCatId="list" qsTypeId="urn:microsoft.com/office/officeart/2005/8/quickstyle/simple3" qsCatId="simple" csTypeId="urn:microsoft.com/office/officeart/2005/8/colors/accent0_3" csCatId="mainScheme" phldr="1"/>
      <dgm:spPr/>
      <dgm:t>
        <a:bodyPr/>
        <a:lstStyle/>
        <a:p>
          <a:endParaRPr lang="en-US"/>
        </a:p>
      </dgm:t>
    </dgm:pt>
    <dgm:pt modelId="{EE8C805D-CD6B-495D-93DA-68F137D374B9}">
      <dgm:prSet phldrT="[Text]"/>
      <dgm:spPr/>
      <dgm:t>
        <a:bodyPr/>
        <a:lstStyle/>
        <a:p>
          <a:r>
            <a:rPr lang="en-US" dirty="0"/>
            <a:t>User generated content</a:t>
          </a:r>
        </a:p>
      </dgm:t>
    </dgm:pt>
    <dgm:pt modelId="{4CEB063D-4B7D-4B35-98BE-E9E3609B6AD3}" type="parTrans" cxnId="{B3BB347A-E3DC-406A-8B41-4BA41BB6C247}">
      <dgm:prSet/>
      <dgm:spPr/>
      <dgm:t>
        <a:bodyPr/>
        <a:lstStyle/>
        <a:p>
          <a:endParaRPr lang="en-US"/>
        </a:p>
      </dgm:t>
    </dgm:pt>
    <dgm:pt modelId="{AB0E9247-7A88-42E4-B4BA-9BC15F0DBA90}" type="sibTrans" cxnId="{B3BB347A-E3DC-406A-8B41-4BA41BB6C247}">
      <dgm:prSet/>
      <dgm:spPr/>
      <dgm:t>
        <a:bodyPr/>
        <a:lstStyle/>
        <a:p>
          <a:endParaRPr lang="en-US"/>
        </a:p>
      </dgm:t>
    </dgm:pt>
    <dgm:pt modelId="{20CEE07C-55E0-4426-9E9A-475550D39A95}">
      <dgm:prSet phldrT="[Text]"/>
      <dgm:spPr/>
      <dgm:t>
        <a:bodyPr/>
        <a:lstStyle/>
        <a:p>
          <a:r>
            <a:rPr lang="en-US" dirty="0"/>
            <a:t>Decentralized control</a:t>
          </a:r>
        </a:p>
      </dgm:t>
    </dgm:pt>
    <dgm:pt modelId="{85060D3E-91B8-43E4-A288-0A1E108E3100}" type="parTrans" cxnId="{2B522BD0-0C77-4774-998E-2F9C378D1F1F}">
      <dgm:prSet/>
      <dgm:spPr/>
      <dgm:t>
        <a:bodyPr/>
        <a:lstStyle/>
        <a:p>
          <a:endParaRPr lang="en-US"/>
        </a:p>
      </dgm:t>
    </dgm:pt>
    <dgm:pt modelId="{E6F70867-68B3-477A-8A80-60A847939E5D}" type="sibTrans" cxnId="{2B522BD0-0C77-4774-998E-2F9C378D1F1F}">
      <dgm:prSet/>
      <dgm:spPr/>
      <dgm:t>
        <a:bodyPr/>
        <a:lstStyle/>
        <a:p>
          <a:endParaRPr lang="en-US"/>
        </a:p>
      </dgm:t>
    </dgm:pt>
    <dgm:pt modelId="{4991023A-28FB-4667-9BE4-793F3AEE3D2A}">
      <dgm:prSet phldrT="[Text]"/>
      <dgm:spPr/>
      <dgm:t>
        <a:bodyPr/>
        <a:lstStyle/>
        <a:p>
          <a:r>
            <a:rPr lang="en-US" dirty="0"/>
            <a:t>Networks of users</a:t>
          </a:r>
        </a:p>
      </dgm:t>
    </dgm:pt>
    <dgm:pt modelId="{B6768AC5-BBB6-4571-9EEF-CD3D1CAF2563}" type="parTrans" cxnId="{ED787755-253A-4EA3-8C58-BC3994B4E365}">
      <dgm:prSet/>
      <dgm:spPr/>
      <dgm:t>
        <a:bodyPr/>
        <a:lstStyle/>
        <a:p>
          <a:endParaRPr lang="en-US"/>
        </a:p>
      </dgm:t>
    </dgm:pt>
    <dgm:pt modelId="{EDCCE94A-FE01-4A64-BEF2-3C85D63C28CB}" type="sibTrans" cxnId="{ED787755-253A-4EA3-8C58-BC3994B4E365}">
      <dgm:prSet/>
      <dgm:spPr/>
      <dgm:t>
        <a:bodyPr/>
        <a:lstStyle/>
        <a:p>
          <a:endParaRPr lang="en-US"/>
        </a:p>
      </dgm:t>
    </dgm:pt>
    <dgm:pt modelId="{BB37574E-3143-495E-BC63-2A2B80EAA7E6}">
      <dgm:prSet phldrT="[Text]"/>
      <dgm:spPr/>
      <dgm:t>
        <a:bodyPr/>
        <a:lstStyle/>
        <a:p>
          <a:r>
            <a:rPr lang="en-US" dirty="0"/>
            <a:t>“Free”</a:t>
          </a:r>
        </a:p>
      </dgm:t>
    </dgm:pt>
    <dgm:pt modelId="{B746F3DF-2699-4BEA-A36C-3FB6049DB0E2}" type="parTrans" cxnId="{44A2A328-C899-4D33-BE03-7B2DD0E6AE38}">
      <dgm:prSet/>
      <dgm:spPr/>
      <dgm:t>
        <a:bodyPr/>
        <a:lstStyle/>
        <a:p>
          <a:endParaRPr lang="en-US"/>
        </a:p>
      </dgm:t>
    </dgm:pt>
    <dgm:pt modelId="{D4A9D94F-1E7D-42F6-A05D-0F73C1FB865E}" type="sibTrans" cxnId="{44A2A328-C899-4D33-BE03-7B2DD0E6AE38}">
      <dgm:prSet/>
      <dgm:spPr/>
      <dgm:t>
        <a:bodyPr/>
        <a:lstStyle/>
        <a:p>
          <a:endParaRPr lang="en-US"/>
        </a:p>
      </dgm:t>
    </dgm:pt>
    <dgm:pt modelId="{5FA43705-02C9-4ED3-A712-62EAD5AFDC8F}">
      <dgm:prSet phldrT="[Text]"/>
      <dgm:spPr/>
      <dgm:t>
        <a:bodyPr/>
        <a:lstStyle/>
        <a:p>
          <a:r>
            <a:rPr lang="en-US" dirty="0"/>
            <a:t>Based on sharing information</a:t>
          </a:r>
        </a:p>
      </dgm:t>
    </dgm:pt>
    <dgm:pt modelId="{D20FAE68-B3E0-4141-9898-F6FFF510AFA3}" type="parTrans" cxnId="{77D64A7F-93DC-465B-A191-45ACE0DCD9BA}">
      <dgm:prSet/>
      <dgm:spPr/>
      <dgm:t>
        <a:bodyPr/>
        <a:lstStyle/>
        <a:p>
          <a:endParaRPr lang="en-US"/>
        </a:p>
      </dgm:t>
    </dgm:pt>
    <dgm:pt modelId="{6C5FBE5B-5F3D-4A12-B45A-218A013C776C}" type="sibTrans" cxnId="{77D64A7F-93DC-465B-A191-45ACE0DCD9BA}">
      <dgm:prSet/>
      <dgm:spPr/>
      <dgm:t>
        <a:bodyPr/>
        <a:lstStyle/>
        <a:p>
          <a:endParaRPr lang="en-US"/>
        </a:p>
      </dgm:t>
    </dgm:pt>
    <dgm:pt modelId="{18443AFA-3DC5-446A-9079-1F081ED41B85}" type="pres">
      <dgm:prSet presAssocID="{40806F6B-06D0-43F5-808A-B72D5F6A2085}" presName="linear" presStyleCnt="0">
        <dgm:presLayoutVars>
          <dgm:animLvl val="lvl"/>
          <dgm:resizeHandles val="exact"/>
        </dgm:presLayoutVars>
      </dgm:prSet>
      <dgm:spPr/>
    </dgm:pt>
    <dgm:pt modelId="{5013F1B4-3372-4F3C-8120-739BB5293BC5}" type="pres">
      <dgm:prSet presAssocID="{EE8C805D-CD6B-495D-93DA-68F137D374B9}" presName="parentText" presStyleLbl="node1" presStyleIdx="0" presStyleCnt="5">
        <dgm:presLayoutVars>
          <dgm:chMax val="0"/>
          <dgm:bulletEnabled val="1"/>
        </dgm:presLayoutVars>
      </dgm:prSet>
      <dgm:spPr/>
    </dgm:pt>
    <dgm:pt modelId="{94D19EFF-EEB8-495E-8C9A-96231DF604D2}" type="pres">
      <dgm:prSet presAssocID="{AB0E9247-7A88-42E4-B4BA-9BC15F0DBA90}" presName="spacer" presStyleCnt="0"/>
      <dgm:spPr/>
    </dgm:pt>
    <dgm:pt modelId="{873ABF62-1C3C-4D7C-A5AF-A91F715A76A4}" type="pres">
      <dgm:prSet presAssocID="{20CEE07C-55E0-4426-9E9A-475550D39A95}" presName="parentText" presStyleLbl="node1" presStyleIdx="1" presStyleCnt="5">
        <dgm:presLayoutVars>
          <dgm:chMax val="0"/>
          <dgm:bulletEnabled val="1"/>
        </dgm:presLayoutVars>
      </dgm:prSet>
      <dgm:spPr/>
    </dgm:pt>
    <dgm:pt modelId="{7E3833D9-2BF2-474C-BA05-A720E42D8A47}" type="pres">
      <dgm:prSet presAssocID="{E6F70867-68B3-477A-8A80-60A847939E5D}" presName="spacer" presStyleCnt="0"/>
      <dgm:spPr/>
    </dgm:pt>
    <dgm:pt modelId="{2BBA3C1C-12CA-4D0E-9DB5-6ECF0DE77D2A}" type="pres">
      <dgm:prSet presAssocID="{4991023A-28FB-4667-9BE4-793F3AEE3D2A}" presName="parentText" presStyleLbl="node1" presStyleIdx="2" presStyleCnt="5">
        <dgm:presLayoutVars>
          <dgm:chMax val="0"/>
          <dgm:bulletEnabled val="1"/>
        </dgm:presLayoutVars>
      </dgm:prSet>
      <dgm:spPr/>
    </dgm:pt>
    <dgm:pt modelId="{26147396-17CB-4E27-A3D8-EE7342CBDB1C}" type="pres">
      <dgm:prSet presAssocID="{EDCCE94A-FE01-4A64-BEF2-3C85D63C28CB}" presName="spacer" presStyleCnt="0"/>
      <dgm:spPr/>
    </dgm:pt>
    <dgm:pt modelId="{20B584AC-9338-44A1-B5DA-0600A9CE5902}" type="pres">
      <dgm:prSet presAssocID="{BB37574E-3143-495E-BC63-2A2B80EAA7E6}" presName="parentText" presStyleLbl="node1" presStyleIdx="3" presStyleCnt="5">
        <dgm:presLayoutVars>
          <dgm:chMax val="0"/>
          <dgm:bulletEnabled val="1"/>
        </dgm:presLayoutVars>
      </dgm:prSet>
      <dgm:spPr/>
    </dgm:pt>
    <dgm:pt modelId="{6A2CA4D4-0D29-43B6-A7E8-C1F02AB6411D}" type="pres">
      <dgm:prSet presAssocID="{D4A9D94F-1E7D-42F6-A05D-0F73C1FB865E}" presName="spacer" presStyleCnt="0"/>
      <dgm:spPr/>
    </dgm:pt>
    <dgm:pt modelId="{989B2B8B-1B62-4EA1-8E1C-C1319F2964C7}" type="pres">
      <dgm:prSet presAssocID="{5FA43705-02C9-4ED3-A712-62EAD5AFDC8F}" presName="parentText" presStyleLbl="node1" presStyleIdx="4" presStyleCnt="5">
        <dgm:presLayoutVars>
          <dgm:chMax val="0"/>
          <dgm:bulletEnabled val="1"/>
        </dgm:presLayoutVars>
      </dgm:prSet>
      <dgm:spPr/>
    </dgm:pt>
  </dgm:ptLst>
  <dgm:cxnLst>
    <dgm:cxn modelId="{00198757-1FC9-2048-B721-9491AE8A593D}" type="presOf" srcId="{5FA43705-02C9-4ED3-A712-62EAD5AFDC8F}" destId="{989B2B8B-1B62-4EA1-8E1C-C1319F2964C7}" srcOrd="0" destOrd="0" presId="urn:microsoft.com/office/officeart/2005/8/layout/vList2"/>
    <dgm:cxn modelId="{DCD3528D-99FE-AD45-B306-D927E2EDBFE6}" type="presOf" srcId="{20CEE07C-55E0-4426-9E9A-475550D39A95}" destId="{873ABF62-1C3C-4D7C-A5AF-A91F715A76A4}" srcOrd="0" destOrd="0" presId="urn:microsoft.com/office/officeart/2005/8/layout/vList2"/>
    <dgm:cxn modelId="{0A34E320-5055-9C40-AC56-6A83880067D6}" type="presOf" srcId="{40806F6B-06D0-43F5-808A-B72D5F6A2085}" destId="{18443AFA-3DC5-446A-9079-1F081ED41B85}" srcOrd="0" destOrd="0" presId="urn:microsoft.com/office/officeart/2005/8/layout/vList2"/>
    <dgm:cxn modelId="{77D64A7F-93DC-465B-A191-45ACE0DCD9BA}" srcId="{40806F6B-06D0-43F5-808A-B72D5F6A2085}" destId="{5FA43705-02C9-4ED3-A712-62EAD5AFDC8F}" srcOrd="4" destOrd="0" parTransId="{D20FAE68-B3E0-4141-9898-F6FFF510AFA3}" sibTransId="{6C5FBE5B-5F3D-4A12-B45A-218A013C776C}"/>
    <dgm:cxn modelId="{2B522BD0-0C77-4774-998E-2F9C378D1F1F}" srcId="{40806F6B-06D0-43F5-808A-B72D5F6A2085}" destId="{20CEE07C-55E0-4426-9E9A-475550D39A95}" srcOrd="1" destOrd="0" parTransId="{85060D3E-91B8-43E4-A288-0A1E108E3100}" sibTransId="{E6F70867-68B3-477A-8A80-60A847939E5D}"/>
    <dgm:cxn modelId="{ED787755-253A-4EA3-8C58-BC3994B4E365}" srcId="{40806F6B-06D0-43F5-808A-B72D5F6A2085}" destId="{4991023A-28FB-4667-9BE4-793F3AEE3D2A}" srcOrd="2" destOrd="0" parTransId="{B6768AC5-BBB6-4571-9EEF-CD3D1CAF2563}" sibTransId="{EDCCE94A-FE01-4A64-BEF2-3C85D63C28CB}"/>
    <dgm:cxn modelId="{B3BB347A-E3DC-406A-8B41-4BA41BB6C247}" srcId="{40806F6B-06D0-43F5-808A-B72D5F6A2085}" destId="{EE8C805D-CD6B-495D-93DA-68F137D374B9}" srcOrd="0" destOrd="0" parTransId="{4CEB063D-4B7D-4B35-98BE-E9E3609B6AD3}" sibTransId="{AB0E9247-7A88-42E4-B4BA-9BC15F0DBA90}"/>
    <dgm:cxn modelId="{462E2631-756C-AF47-9412-36ADF81B092E}" type="presOf" srcId="{BB37574E-3143-495E-BC63-2A2B80EAA7E6}" destId="{20B584AC-9338-44A1-B5DA-0600A9CE5902}" srcOrd="0" destOrd="0" presId="urn:microsoft.com/office/officeart/2005/8/layout/vList2"/>
    <dgm:cxn modelId="{703F92EA-E4D3-634B-9670-3696753F4B4F}" type="presOf" srcId="{EE8C805D-CD6B-495D-93DA-68F137D374B9}" destId="{5013F1B4-3372-4F3C-8120-739BB5293BC5}" srcOrd="0" destOrd="0" presId="urn:microsoft.com/office/officeart/2005/8/layout/vList2"/>
    <dgm:cxn modelId="{9B6C0041-5D7B-C149-8AF3-11345F3DA9B1}" type="presOf" srcId="{4991023A-28FB-4667-9BE4-793F3AEE3D2A}" destId="{2BBA3C1C-12CA-4D0E-9DB5-6ECF0DE77D2A}" srcOrd="0" destOrd="0" presId="urn:microsoft.com/office/officeart/2005/8/layout/vList2"/>
    <dgm:cxn modelId="{44A2A328-C899-4D33-BE03-7B2DD0E6AE38}" srcId="{40806F6B-06D0-43F5-808A-B72D5F6A2085}" destId="{BB37574E-3143-495E-BC63-2A2B80EAA7E6}" srcOrd="3" destOrd="0" parTransId="{B746F3DF-2699-4BEA-A36C-3FB6049DB0E2}" sibTransId="{D4A9D94F-1E7D-42F6-A05D-0F73C1FB865E}"/>
    <dgm:cxn modelId="{5CED779F-EF1B-D448-8890-B05D0300C13A}" type="presParOf" srcId="{18443AFA-3DC5-446A-9079-1F081ED41B85}" destId="{5013F1B4-3372-4F3C-8120-739BB5293BC5}" srcOrd="0" destOrd="0" presId="urn:microsoft.com/office/officeart/2005/8/layout/vList2"/>
    <dgm:cxn modelId="{712C9F29-72E7-064D-A898-5344DDA68652}" type="presParOf" srcId="{18443AFA-3DC5-446A-9079-1F081ED41B85}" destId="{94D19EFF-EEB8-495E-8C9A-96231DF604D2}" srcOrd="1" destOrd="0" presId="urn:microsoft.com/office/officeart/2005/8/layout/vList2"/>
    <dgm:cxn modelId="{54C96CE0-0C66-474E-9339-8D653E55CCC8}" type="presParOf" srcId="{18443AFA-3DC5-446A-9079-1F081ED41B85}" destId="{873ABF62-1C3C-4D7C-A5AF-A91F715A76A4}" srcOrd="2" destOrd="0" presId="urn:microsoft.com/office/officeart/2005/8/layout/vList2"/>
    <dgm:cxn modelId="{DB6C971D-2053-FC42-9D92-9CE4A5973C7E}" type="presParOf" srcId="{18443AFA-3DC5-446A-9079-1F081ED41B85}" destId="{7E3833D9-2BF2-474C-BA05-A720E42D8A47}" srcOrd="3" destOrd="0" presId="urn:microsoft.com/office/officeart/2005/8/layout/vList2"/>
    <dgm:cxn modelId="{5A3F824B-3D91-AD47-AE57-527F6C5D8C23}" type="presParOf" srcId="{18443AFA-3DC5-446A-9079-1F081ED41B85}" destId="{2BBA3C1C-12CA-4D0E-9DB5-6ECF0DE77D2A}" srcOrd="4" destOrd="0" presId="urn:microsoft.com/office/officeart/2005/8/layout/vList2"/>
    <dgm:cxn modelId="{57310D1C-11CE-BF49-84C8-E1EB6666AA62}" type="presParOf" srcId="{18443AFA-3DC5-446A-9079-1F081ED41B85}" destId="{26147396-17CB-4E27-A3D8-EE7342CBDB1C}" srcOrd="5" destOrd="0" presId="urn:microsoft.com/office/officeart/2005/8/layout/vList2"/>
    <dgm:cxn modelId="{A083F731-6F3B-BD43-8680-6A5257B3E4F0}" type="presParOf" srcId="{18443AFA-3DC5-446A-9079-1F081ED41B85}" destId="{20B584AC-9338-44A1-B5DA-0600A9CE5902}" srcOrd="6" destOrd="0" presId="urn:microsoft.com/office/officeart/2005/8/layout/vList2"/>
    <dgm:cxn modelId="{20F66408-9A69-1A47-AC8D-E15C494DFCB7}" type="presParOf" srcId="{18443AFA-3DC5-446A-9079-1F081ED41B85}" destId="{6A2CA4D4-0D29-43B6-A7E8-C1F02AB6411D}" srcOrd="7" destOrd="0" presId="urn:microsoft.com/office/officeart/2005/8/layout/vList2"/>
    <dgm:cxn modelId="{5640ED38-C63E-B94E-8DF5-279B757B4FFB}" type="presParOf" srcId="{18443AFA-3DC5-446A-9079-1F081ED41B85}" destId="{989B2B8B-1B62-4EA1-8E1C-C1319F2964C7}"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19A49F-8CAB-415D-B1D2-664BD7B35450}" type="doc">
      <dgm:prSet loTypeId="urn:microsoft.com/office/officeart/2005/8/layout/vList5" loCatId="list" qsTypeId="urn:microsoft.com/office/officeart/2005/8/quickstyle/simple3" qsCatId="simple" csTypeId="urn:microsoft.com/office/officeart/2005/8/colors/colorful2" csCatId="colorful" phldr="1"/>
      <dgm:spPr/>
      <dgm:t>
        <a:bodyPr/>
        <a:lstStyle/>
        <a:p>
          <a:endParaRPr lang="en-US"/>
        </a:p>
      </dgm:t>
    </dgm:pt>
    <dgm:pt modelId="{17C23090-C902-4F3F-A174-21D33B74560E}">
      <dgm:prSet phldrT="[Text]"/>
      <dgm:spPr>
        <a:solidFill>
          <a:schemeClr val="bg1">
            <a:lumMod val="50000"/>
          </a:schemeClr>
        </a:solidFill>
      </dgm:spPr>
      <dgm:t>
        <a:bodyPr/>
        <a:lstStyle/>
        <a:p>
          <a:r>
            <a:rPr lang="en-US" dirty="0"/>
            <a:t>For individuals</a:t>
          </a:r>
        </a:p>
      </dgm:t>
    </dgm:pt>
    <dgm:pt modelId="{C40A69BE-4357-4FD7-910D-F319CFED7C72}" type="parTrans" cxnId="{1D17A559-708E-47B1-B6B8-9930229ACCA6}">
      <dgm:prSet/>
      <dgm:spPr/>
      <dgm:t>
        <a:bodyPr/>
        <a:lstStyle/>
        <a:p>
          <a:endParaRPr lang="en-US"/>
        </a:p>
      </dgm:t>
    </dgm:pt>
    <dgm:pt modelId="{EA9ED31D-3FA7-432D-AC6B-2A630D47100E}" type="sibTrans" cxnId="{1D17A559-708E-47B1-B6B8-9930229ACCA6}">
      <dgm:prSet/>
      <dgm:spPr/>
      <dgm:t>
        <a:bodyPr/>
        <a:lstStyle/>
        <a:p>
          <a:endParaRPr lang="en-US"/>
        </a:p>
      </dgm:t>
    </dgm:pt>
    <dgm:pt modelId="{E6DDA4D3-7D77-4455-AD34-46C1B2E07A73}">
      <dgm:prSet phldrT="[Text]"/>
      <dgm:spPr>
        <a:solidFill>
          <a:schemeClr val="bg1">
            <a:lumMod val="75000"/>
          </a:schemeClr>
        </a:solidFill>
      </dgm:spPr>
      <dgm:t>
        <a:bodyPr/>
        <a:lstStyle/>
        <a:p>
          <a:r>
            <a:rPr lang="en-US" dirty="0">
              <a:solidFill>
                <a:srgbClr val="FF0000"/>
              </a:solidFill>
            </a:rPr>
            <a:t>New ways to communicate socially</a:t>
          </a:r>
        </a:p>
      </dgm:t>
    </dgm:pt>
    <dgm:pt modelId="{9A6DD504-42CE-4061-9C38-13E47DD83E47}" type="parTrans" cxnId="{22A2DC8B-F2A7-458D-9A3C-9ED8622AA83F}">
      <dgm:prSet/>
      <dgm:spPr/>
      <dgm:t>
        <a:bodyPr/>
        <a:lstStyle/>
        <a:p>
          <a:endParaRPr lang="en-US"/>
        </a:p>
      </dgm:t>
    </dgm:pt>
    <dgm:pt modelId="{0B959A61-7C2E-4813-A9F1-4F93ED5A6D22}" type="sibTrans" cxnId="{22A2DC8B-F2A7-458D-9A3C-9ED8622AA83F}">
      <dgm:prSet/>
      <dgm:spPr/>
      <dgm:t>
        <a:bodyPr/>
        <a:lstStyle/>
        <a:p>
          <a:endParaRPr lang="en-US"/>
        </a:p>
      </dgm:t>
    </dgm:pt>
    <dgm:pt modelId="{2204DABC-671E-4E4D-A8B5-6CAF67D031B6}">
      <dgm:prSet phldrT="[Text]"/>
      <dgm:spPr>
        <a:solidFill>
          <a:schemeClr val="bg1">
            <a:lumMod val="75000"/>
          </a:schemeClr>
        </a:solidFill>
      </dgm:spPr>
      <dgm:t>
        <a:bodyPr/>
        <a:lstStyle/>
        <a:p>
          <a:r>
            <a:rPr lang="en-US" dirty="0">
              <a:solidFill>
                <a:srgbClr val="FF0000"/>
              </a:solidFill>
            </a:rPr>
            <a:t>New ways to communicate professionally</a:t>
          </a:r>
        </a:p>
      </dgm:t>
    </dgm:pt>
    <dgm:pt modelId="{51867740-FC09-4367-B094-EB2FAF2739D3}" type="parTrans" cxnId="{7B99370E-4711-4F86-877F-0742DF7AB6BC}">
      <dgm:prSet/>
      <dgm:spPr/>
      <dgm:t>
        <a:bodyPr/>
        <a:lstStyle/>
        <a:p>
          <a:endParaRPr lang="en-US"/>
        </a:p>
      </dgm:t>
    </dgm:pt>
    <dgm:pt modelId="{AF136424-5D08-4D1E-9609-FB5B46916501}" type="sibTrans" cxnId="{7B99370E-4711-4F86-877F-0742DF7AB6BC}">
      <dgm:prSet/>
      <dgm:spPr/>
      <dgm:t>
        <a:bodyPr/>
        <a:lstStyle/>
        <a:p>
          <a:endParaRPr lang="en-US"/>
        </a:p>
      </dgm:t>
    </dgm:pt>
    <dgm:pt modelId="{50CB6646-66CF-4035-8856-1F5994C1FF41}">
      <dgm:prSet phldrT="[Text]"/>
      <dgm:spPr>
        <a:solidFill>
          <a:schemeClr val="bg1">
            <a:lumMod val="65000"/>
          </a:schemeClr>
        </a:solidFill>
      </dgm:spPr>
      <dgm:t>
        <a:bodyPr/>
        <a:lstStyle/>
        <a:p>
          <a:r>
            <a:rPr lang="en-US" dirty="0"/>
            <a:t>For organizations</a:t>
          </a:r>
        </a:p>
      </dgm:t>
    </dgm:pt>
    <dgm:pt modelId="{DE0C913E-2794-4741-BB7D-52FC406C03AF}" type="parTrans" cxnId="{84AEDC37-F1C3-4EF1-83B5-0B1AC044B954}">
      <dgm:prSet/>
      <dgm:spPr/>
      <dgm:t>
        <a:bodyPr/>
        <a:lstStyle/>
        <a:p>
          <a:endParaRPr lang="en-US"/>
        </a:p>
      </dgm:t>
    </dgm:pt>
    <dgm:pt modelId="{302ECF22-2E09-4728-8D6A-959F7185E035}" type="sibTrans" cxnId="{84AEDC37-F1C3-4EF1-83B5-0B1AC044B954}">
      <dgm:prSet/>
      <dgm:spPr/>
      <dgm:t>
        <a:bodyPr/>
        <a:lstStyle/>
        <a:p>
          <a:endParaRPr lang="en-US"/>
        </a:p>
      </dgm:t>
    </dgm:pt>
    <dgm:pt modelId="{49752F97-51D9-4A7D-BC30-AD1BD4EB48D8}">
      <dgm:prSet phldrT="[Text]"/>
      <dgm:spPr>
        <a:solidFill>
          <a:schemeClr val="bg1">
            <a:lumMod val="85000"/>
          </a:schemeClr>
        </a:solidFill>
      </dgm:spPr>
      <dgm:t>
        <a:bodyPr/>
        <a:lstStyle/>
        <a:p>
          <a:r>
            <a:rPr lang="en-US" dirty="0">
              <a:solidFill>
                <a:srgbClr val="FF0000"/>
              </a:solidFill>
            </a:rPr>
            <a:t>New ways to communicate internally</a:t>
          </a:r>
        </a:p>
      </dgm:t>
    </dgm:pt>
    <dgm:pt modelId="{C8AB6E61-F89B-47A6-BB7C-AD495719E6BA}" type="parTrans" cxnId="{A4A82208-D176-46EB-90D2-6FE30C5BBF27}">
      <dgm:prSet/>
      <dgm:spPr/>
      <dgm:t>
        <a:bodyPr/>
        <a:lstStyle/>
        <a:p>
          <a:endParaRPr lang="en-US"/>
        </a:p>
      </dgm:t>
    </dgm:pt>
    <dgm:pt modelId="{2823B7D9-E363-47E6-A222-3B83042D7AE5}" type="sibTrans" cxnId="{A4A82208-D176-46EB-90D2-6FE30C5BBF27}">
      <dgm:prSet/>
      <dgm:spPr/>
      <dgm:t>
        <a:bodyPr/>
        <a:lstStyle/>
        <a:p>
          <a:endParaRPr lang="en-US"/>
        </a:p>
      </dgm:t>
    </dgm:pt>
    <dgm:pt modelId="{E1F717EA-8C7B-4C62-8BE5-88C2196529AC}">
      <dgm:prSet phldrT="[Text]"/>
      <dgm:spPr>
        <a:solidFill>
          <a:schemeClr val="bg1">
            <a:lumMod val="85000"/>
          </a:schemeClr>
        </a:solidFill>
      </dgm:spPr>
      <dgm:t>
        <a:bodyPr/>
        <a:lstStyle/>
        <a:p>
          <a:r>
            <a:rPr lang="en-US" dirty="0">
              <a:solidFill>
                <a:srgbClr val="FF0000"/>
              </a:solidFill>
            </a:rPr>
            <a:t>New ways to communicate externally</a:t>
          </a:r>
        </a:p>
      </dgm:t>
    </dgm:pt>
    <dgm:pt modelId="{963DDFC6-423E-4D92-9805-1DAE7FFE0CD6}" type="parTrans" cxnId="{BE4D9541-24C6-4F49-BA43-E1A270125140}">
      <dgm:prSet/>
      <dgm:spPr/>
      <dgm:t>
        <a:bodyPr/>
        <a:lstStyle/>
        <a:p>
          <a:endParaRPr lang="en-US"/>
        </a:p>
      </dgm:t>
    </dgm:pt>
    <dgm:pt modelId="{72D076D5-495F-441F-B687-3EF449F94301}" type="sibTrans" cxnId="{BE4D9541-24C6-4F49-BA43-E1A270125140}">
      <dgm:prSet/>
      <dgm:spPr/>
      <dgm:t>
        <a:bodyPr/>
        <a:lstStyle/>
        <a:p>
          <a:endParaRPr lang="en-US"/>
        </a:p>
      </dgm:t>
    </dgm:pt>
    <dgm:pt modelId="{7D126F27-5C5A-4B43-A9D6-4583C43725A4}">
      <dgm:prSet phldrT="[Text]"/>
      <dgm:spPr>
        <a:solidFill>
          <a:schemeClr val="bg1">
            <a:lumMod val="75000"/>
          </a:schemeClr>
        </a:solidFill>
      </dgm:spPr>
      <dgm:t>
        <a:bodyPr/>
        <a:lstStyle/>
        <a:p>
          <a:r>
            <a:rPr lang="en-US" dirty="0"/>
            <a:t>Narrowcasting</a:t>
          </a:r>
        </a:p>
      </dgm:t>
    </dgm:pt>
    <dgm:pt modelId="{4D35F2B4-1D67-49A3-8FF7-652E815DDA9C}" type="parTrans" cxnId="{40657136-F3D6-4B93-9948-D42557EFF938}">
      <dgm:prSet/>
      <dgm:spPr/>
      <dgm:t>
        <a:bodyPr/>
        <a:lstStyle/>
        <a:p>
          <a:endParaRPr lang="en-US"/>
        </a:p>
      </dgm:t>
    </dgm:pt>
    <dgm:pt modelId="{02674142-1F60-49F4-9FA8-C1AE369BC415}" type="sibTrans" cxnId="{40657136-F3D6-4B93-9948-D42557EFF938}">
      <dgm:prSet/>
      <dgm:spPr/>
      <dgm:t>
        <a:bodyPr/>
        <a:lstStyle/>
        <a:p>
          <a:endParaRPr lang="en-US"/>
        </a:p>
      </dgm:t>
    </dgm:pt>
    <dgm:pt modelId="{48EB8017-8E7A-4F38-A2E7-07657AEF3B5B}">
      <dgm:prSet phldrT="[Text]"/>
      <dgm:spPr>
        <a:solidFill>
          <a:schemeClr val="bg1">
            <a:lumMod val="75000"/>
          </a:schemeClr>
        </a:solidFill>
      </dgm:spPr>
      <dgm:t>
        <a:bodyPr/>
        <a:lstStyle/>
        <a:p>
          <a:r>
            <a:rPr lang="en-US" dirty="0"/>
            <a:t>Self-promotion and networking</a:t>
          </a:r>
        </a:p>
      </dgm:t>
    </dgm:pt>
    <dgm:pt modelId="{A97C9213-5C5E-42B3-8124-B059DDF2BCD4}" type="parTrans" cxnId="{2DD3EA75-9C94-46A6-9443-A3F7AD697EAC}">
      <dgm:prSet/>
      <dgm:spPr/>
      <dgm:t>
        <a:bodyPr/>
        <a:lstStyle/>
        <a:p>
          <a:endParaRPr lang="en-US"/>
        </a:p>
      </dgm:t>
    </dgm:pt>
    <dgm:pt modelId="{BD0E1919-BD64-41E6-8845-1F27A0ABE93D}" type="sibTrans" cxnId="{2DD3EA75-9C94-46A6-9443-A3F7AD697EAC}">
      <dgm:prSet/>
      <dgm:spPr/>
      <dgm:t>
        <a:bodyPr/>
        <a:lstStyle/>
        <a:p>
          <a:endParaRPr lang="en-US"/>
        </a:p>
      </dgm:t>
    </dgm:pt>
    <dgm:pt modelId="{5562E70F-3BF3-46DA-9017-D7738A5FF371}">
      <dgm:prSet phldrT="[Text]"/>
      <dgm:spPr>
        <a:solidFill>
          <a:schemeClr val="bg1">
            <a:lumMod val="85000"/>
          </a:schemeClr>
        </a:solidFill>
      </dgm:spPr>
      <dgm:t>
        <a:bodyPr/>
        <a:lstStyle/>
        <a:p>
          <a:r>
            <a:rPr lang="en-US" dirty="0"/>
            <a:t>Locate expertise and knowledge sharing</a:t>
          </a:r>
        </a:p>
      </dgm:t>
    </dgm:pt>
    <dgm:pt modelId="{ABBB72D0-A7E2-403C-98B3-37DEC492FE97}" type="parTrans" cxnId="{8AE24A2D-EF31-4C37-A249-A41005960CC0}">
      <dgm:prSet/>
      <dgm:spPr/>
      <dgm:t>
        <a:bodyPr/>
        <a:lstStyle/>
        <a:p>
          <a:endParaRPr lang="en-US"/>
        </a:p>
      </dgm:t>
    </dgm:pt>
    <dgm:pt modelId="{8469FCCF-23E7-4FAE-AFD0-1DAF5B9F3779}" type="sibTrans" cxnId="{8AE24A2D-EF31-4C37-A249-A41005960CC0}">
      <dgm:prSet/>
      <dgm:spPr/>
      <dgm:t>
        <a:bodyPr/>
        <a:lstStyle/>
        <a:p>
          <a:endParaRPr lang="en-US"/>
        </a:p>
      </dgm:t>
    </dgm:pt>
    <dgm:pt modelId="{5FD06412-18EF-4D73-BA87-1E16C525268B}">
      <dgm:prSet phldrT="[Text]"/>
      <dgm:spPr>
        <a:solidFill>
          <a:schemeClr val="bg1">
            <a:lumMod val="85000"/>
          </a:schemeClr>
        </a:solidFill>
      </dgm:spPr>
      <dgm:t>
        <a:bodyPr/>
        <a:lstStyle/>
        <a:p>
          <a:r>
            <a:rPr lang="en-US" dirty="0"/>
            <a:t>Public relations, product promotion</a:t>
          </a:r>
        </a:p>
      </dgm:t>
    </dgm:pt>
    <dgm:pt modelId="{116AD4BD-69A2-497E-AD3A-438D48085990}" type="parTrans" cxnId="{E152CFFF-E772-4204-9909-2EECCEDB4D37}">
      <dgm:prSet/>
      <dgm:spPr/>
      <dgm:t>
        <a:bodyPr/>
        <a:lstStyle/>
        <a:p>
          <a:endParaRPr lang="en-US"/>
        </a:p>
      </dgm:t>
    </dgm:pt>
    <dgm:pt modelId="{92E6F0EB-58B1-4FCF-970C-8F3B575DF200}" type="sibTrans" cxnId="{E152CFFF-E772-4204-9909-2EECCEDB4D37}">
      <dgm:prSet/>
      <dgm:spPr/>
      <dgm:t>
        <a:bodyPr/>
        <a:lstStyle/>
        <a:p>
          <a:endParaRPr lang="en-US"/>
        </a:p>
      </dgm:t>
    </dgm:pt>
    <dgm:pt modelId="{A4244D51-7E1F-4C45-BA9B-8A883BD9E46C}" type="pres">
      <dgm:prSet presAssocID="{EE19A49F-8CAB-415D-B1D2-664BD7B35450}" presName="Name0" presStyleCnt="0">
        <dgm:presLayoutVars>
          <dgm:dir/>
          <dgm:animLvl val="lvl"/>
          <dgm:resizeHandles val="exact"/>
        </dgm:presLayoutVars>
      </dgm:prSet>
      <dgm:spPr/>
    </dgm:pt>
    <dgm:pt modelId="{FC0C1C99-00F1-4363-ABE3-B45131989424}" type="pres">
      <dgm:prSet presAssocID="{17C23090-C902-4F3F-A174-21D33B74560E}" presName="linNode" presStyleCnt="0"/>
      <dgm:spPr/>
    </dgm:pt>
    <dgm:pt modelId="{F2E87EA5-E24A-4C6B-A9A7-86FAB2065BD8}" type="pres">
      <dgm:prSet presAssocID="{17C23090-C902-4F3F-A174-21D33B74560E}" presName="parentText" presStyleLbl="node1" presStyleIdx="0" presStyleCnt="2">
        <dgm:presLayoutVars>
          <dgm:chMax val="1"/>
          <dgm:bulletEnabled val="1"/>
        </dgm:presLayoutVars>
      </dgm:prSet>
      <dgm:spPr/>
    </dgm:pt>
    <dgm:pt modelId="{FC8C6DA6-AEB7-4A8D-A5B1-15F4859F6E15}" type="pres">
      <dgm:prSet presAssocID="{17C23090-C902-4F3F-A174-21D33B74560E}" presName="descendantText" presStyleLbl="alignAccFollowNode1" presStyleIdx="0" presStyleCnt="2">
        <dgm:presLayoutVars>
          <dgm:bulletEnabled val="1"/>
        </dgm:presLayoutVars>
      </dgm:prSet>
      <dgm:spPr/>
    </dgm:pt>
    <dgm:pt modelId="{2401A2DF-856D-469E-A4DF-D4936A995200}" type="pres">
      <dgm:prSet presAssocID="{EA9ED31D-3FA7-432D-AC6B-2A630D47100E}" presName="sp" presStyleCnt="0"/>
      <dgm:spPr/>
    </dgm:pt>
    <dgm:pt modelId="{0A34B832-EE9D-4AA1-97D2-479780BA5ABC}" type="pres">
      <dgm:prSet presAssocID="{50CB6646-66CF-4035-8856-1F5994C1FF41}" presName="linNode" presStyleCnt="0"/>
      <dgm:spPr/>
    </dgm:pt>
    <dgm:pt modelId="{5AC5E1E5-68D7-4FDE-81B0-269BD3D8F245}" type="pres">
      <dgm:prSet presAssocID="{50CB6646-66CF-4035-8856-1F5994C1FF41}" presName="parentText" presStyleLbl="node1" presStyleIdx="1" presStyleCnt="2">
        <dgm:presLayoutVars>
          <dgm:chMax val="1"/>
          <dgm:bulletEnabled val="1"/>
        </dgm:presLayoutVars>
      </dgm:prSet>
      <dgm:spPr/>
    </dgm:pt>
    <dgm:pt modelId="{48063520-C1E6-4EBD-8EBB-FF50D46DD45F}" type="pres">
      <dgm:prSet presAssocID="{50CB6646-66CF-4035-8856-1F5994C1FF41}" presName="descendantText" presStyleLbl="alignAccFollowNode1" presStyleIdx="1" presStyleCnt="2">
        <dgm:presLayoutVars>
          <dgm:bulletEnabled val="1"/>
        </dgm:presLayoutVars>
      </dgm:prSet>
      <dgm:spPr/>
    </dgm:pt>
  </dgm:ptLst>
  <dgm:cxnLst>
    <dgm:cxn modelId="{9CA73D3A-0C4F-3F4E-A8FE-DC34DF277307}" type="presOf" srcId="{48EB8017-8E7A-4F38-A2E7-07657AEF3B5B}" destId="{FC8C6DA6-AEB7-4A8D-A5B1-15F4859F6E15}" srcOrd="0" destOrd="3" presId="urn:microsoft.com/office/officeart/2005/8/layout/vList5"/>
    <dgm:cxn modelId="{990D7D2F-6C55-DD42-92C1-36E37A13CF9D}" type="presOf" srcId="{5562E70F-3BF3-46DA-9017-D7738A5FF371}" destId="{48063520-C1E6-4EBD-8EBB-FF50D46DD45F}" srcOrd="0" destOrd="1" presId="urn:microsoft.com/office/officeart/2005/8/layout/vList5"/>
    <dgm:cxn modelId="{E152CFFF-E772-4204-9909-2EECCEDB4D37}" srcId="{E1F717EA-8C7B-4C62-8BE5-88C2196529AC}" destId="{5FD06412-18EF-4D73-BA87-1E16C525268B}" srcOrd="0" destOrd="0" parTransId="{116AD4BD-69A2-497E-AD3A-438D48085990}" sibTransId="{92E6F0EB-58B1-4FCF-970C-8F3B575DF200}"/>
    <dgm:cxn modelId="{2DD3EA75-9C94-46A6-9443-A3F7AD697EAC}" srcId="{2204DABC-671E-4E4D-A8B5-6CAF67D031B6}" destId="{48EB8017-8E7A-4F38-A2E7-07657AEF3B5B}" srcOrd="0" destOrd="0" parTransId="{A97C9213-5C5E-42B3-8124-B059DDF2BCD4}" sibTransId="{BD0E1919-BD64-41E6-8845-1F27A0ABE93D}"/>
    <dgm:cxn modelId="{7B99370E-4711-4F86-877F-0742DF7AB6BC}" srcId="{17C23090-C902-4F3F-A174-21D33B74560E}" destId="{2204DABC-671E-4E4D-A8B5-6CAF67D031B6}" srcOrd="1" destOrd="0" parTransId="{51867740-FC09-4367-B094-EB2FAF2739D3}" sibTransId="{AF136424-5D08-4D1E-9609-FB5B46916501}"/>
    <dgm:cxn modelId="{1D17A559-708E-47B1-B6B8-9930229ACCA6}" srcId="{EE19A49F-8CAB-415D-B1D2-664BD7B35450}" destId="{17C23090-C902-4F3F-A174-21D33B74560E}" srcOrd="0" destOrd="0" parTransId="{C40A69BE-4357-4FD7-910D-F319CFED7C72}" sibTransId="{EA9ED31D-3FA7-432D-AC6B-2A630D47100E}"/>
    <dgm:cxn modelId="{B24D234A-4513-674E-A9E6-10D74F346322}" type="presOf" srcId="{2204DABC-671E-4E4D-A8B5-6CAF67D031B6}" destId="{FC8C6DA6-AEB7-4A8D-A5B1-15F4859F6E15}" srcOrd="0" destOrd="2" presId="urn:microsoft.com/office/officeart/2005/8/layout/vList5"/>
    <dgm:cxn modelId="{504C5AE2-39AF-A543-9D3B-9252EA2E0AF7}" type="presOf" srcId="{E1F717EA-8C7B-4C62-8BE5-88C2196529AC}" destId="{48063520-C1E6-4EBD-8EBB-FF50D46DD45F}" srcOrd="0" destOrd="2" presId="urn:microsoft.com/office/officeart/2005/8/layout/vList5"/>
    <dgm:cxn modelId="{BE4D9541-24C6-4F49-BA43-E1A270125140}" srcId="{50CB6646-66CF-4035-8856-1F5994C1FF41}" destId="{E1F717EA-8C7B-4C62-8BE5-88C2196529AC}" srcOrd="1" destOrd="0" parTransId="{963DDFC6-423E-4D92-9805-1DAE7FFE0CD6}" sibTransId="{72D076D5-495F-441F-B687-3EF449F94301}"/>
    <dgm:cxn modelId="{52DC8511-6C36-4444-B062-A3936098F7B8}" type="presOf" srcId="{49752F97-51D9-4A7D-BC30-AD1BD4EB48D8}" destId="{48063520-C1E6-4EBD-8EBB-FF50D46DD45F}" srcOrd="0" destOrd="0" presId="urn:microsoft.com/office/officeart/2005/8/layout/vList5"/>
    <dgm:cxn modelId="{4A2D012E-3281-F14A-93AC-ADA31BB744F0}" type="presOf" srcId="{5FD06412-18EF-4D73-BA87-1E16C525268B}" destId="{48063520-C1E6-4EBD-8EBB-FF50D46DD45F}" srcOrd="0" destOrd="3" presId="urn:microsoft.com/office/officeart/2005/8/layout/vList5"/>
    <dgm:cxn modelId="{78687039-9DE7-9145-AFC8-B2B68F627A16}" type="presOf" srcId="{7D126F27-5C5A-4B43-A9D6-4583C43725A4}" destId="{FC8C6DA6-AEB7-4A8D-A5B1-15F4859F6E15}" srcOrd="0" destOrd="1" presId="urn:microsoft.com/office/officeart/2005/8/layout/vList5"/>
    <dgm:cxn modelId="{40657136-F3D6-4B93-9948-D42557EFF938}" srcId="{E6DDA4D3-7D77-4455-AD34-46C1B2E07A73}" destId="{7D126F27-5C5A-4B43-A9D6-4583C43725A4}" srcOrd="0" destOrd="0" parTransId="{4D35F2B4-1D67-49A3-8FF7-652E815DDA9C}" sibTransId="{02674142-1F60-49F4-9FA8-C1AE369BC415}"/>
    <dgm:cxn modelId="{88FBAB42-D802-2449-A5DC-F931194EA43D}" type="presOf" srcId="{EE19A49F-8CAB-415D-B1D2-664BD7B35450}" destId="{A4244D51-7E1F-4C45-BA9B-8A883BD9E46C}" srcOrd="0" destOrd="0" presId="urn:microsoft.com/office/officeart/2005/8/layout/vList5"/>
    <dgm:cxn modelId="{84AEDC37-F1C3-4EF1-83B5-0B1AC044B954}" srcId="{EE19A49F-8CAB-415D-B1D2-664BD7B35450}" destId="{50CB6646-66CF-4035-8856-1F5994C1FF41}" srcOrd="1" destOrd="0" parTransId="{DE0C913E-2794-4741-BB7D-52FC406C03AF}" sibTransId="{302ECF22-2E09-4728-8D6A-959F7185E035}"/>
    <dgm:cxn modelId="{40EF5B1A-222E-774F-AF9D-CD2A72D72083}" type="presOf" srcId="{17C23090-C902-4F3F-A174-21D33B74560E}" destId="{F2E87EA5-E24A-4C6B-A9A7-86FAB2065BD8}" srcOrd="0" destOrd="0" presId="urn:microsoft.com/office/officeart/2005/8/layout/vList5"/>
    <dgm:cxn modelId="{A4A82208-D176-46EB-90D2-6FE30C5BBF27}" srcId="{50CB6646-66CF-4035-8856-1F5994C1FF41}" destId="{49752F97-51D9-4A7D-BC30-AD1BD4EB48D8}" srcOrd="0" destOrd="0" parTransId="{C8AB6E61-F89B-47A6-BB7C-AD495719E6BA}" sibTransId="{2823B7D9-E363-47E6-A222-3B83042D7AE5}"/>
    <dgm:cxn modelId="{A999E13D-B86F-0842-9064-BEE37E76737C}" type="presOf" srcId="{50CB6646-66CF-4035-8856-1F5994C1FF41}" destId="{5AC5E1E5-68D7-4FDE-81B0-269BD3D8F245}" srcOrd="0" destOrd="0" presId="urn:microsoft.com/office/officeart/2005/8/layout/vList5"/>
    <dgm:cxn modelId="{22A2DC8B-F2A7-458D-9A3C-9ED8622AA83F}" srcId="{17C23090-C902-4F3F-A174-21D33B74560E}" destId="{E6DDA4D3-7D77-4455-AD34-46C1B2E07A73}" srcOrd="0" destOrd="0" parTransId="{9A6DD504-42CE-4061-9C38-13E47DD83E47}" sibTransId="{0B959A61-7C2E-4813-A9F1-4F93ED5A6D22}"/>
    <dgm:cxn modelId="{9CE0343D-761A-9246-810A-194A651B014C}" type="presOf" srcId="{E6DDA4D3-7D77-4455-AD34-46C1B2E07A73}" destId="{FC8C6DA6-AEB7-4A8D-A5B1-15F4859F6E15}" srcOrd="0" destOrd="0" presId="urn:microsoft.com/office/officeart/2005/8/layout/vList5"/>
    <dgm:cxn modelId="{8AE24A2D-EF31-4C37-A249-A41005960CC0}" srcId="{49752F97-51D9-4A7D-BC30-AD1BD4EB48D8}" destId="{5562E70F-3BF3-46DA-9017-D7738A5FF371}" srcOrd="0" destOrd="0" parTransId="{ABBB72D0-A7E2-403C-98B3-37DEC492FE97}" sibTransId="{8469FCCF-23E7-4FAE-AFD0-1DAF5B9F3779}"/>
    <dgm:cxn modelId="{7154643A-FF8D-9C4D-B195-0AAEB845E449}" type="presParOf" srcId="{A4244D51-7E1F-4C45-BA9B-8A883BD9E46C}" destId="{FC0C1C99-00F1-4363-ABE3-B45131989424}" srcOrd="0" destOrd="0" presId="urn:microsoft.com/office/officeart/2005/8/layout/vList5"/>
    <dgm:cxn modelId="{D4253295-98AB-0046-AEFF-4656DE87D1E6}" type="presParOf" srcId="{FC0C1C99-00F1-4363-ABE3-B45131989424}" destId="{F2E87EA5-E24A-4C6B-A9A7-86FAB2065BD8}" srcOrd="0" destOrd="0" presId="urn:microsoft.com/office/officeart/2005/8/layout/vList5"/>
    <dgm:cxn modelId="{F006F18B-E7D0-1D4F-8E05-440E0B36D59A}" type="presParOf" srcId="{FC0C1C99-00F1-4363-ABE3-B45131989424}" destId="{FC8C6DA6-AEB7-4A8D-A5B1-15F4859F6E15}" srcOrd="1" destOrd="0" presId="urn:microsoft.com/office/officeart/2005/8/layout/vList5"/>
    <dgm:cxn modelId="{DA5D118D-6536-EA4C-A817-C72B7452532E}" type="presParOf" srcId="{A4244D51-7E1F-4C45-BA9B-8A883BD9E46C}" destId="{2401A2DF-856D-469E-A4DF-D4936A995200}" srcOrd="1" destOrd="0" presId="urn:microsoft.com/office/officeart/2005/8/layout/vList5"/>
    <dgm:cxn modelId="{20ABDDF8-300E-AF49-A86F-376937911EB8}" type="presParOf" srcId="{A4244D51-7E1F-4C45-BA9B-8A883BD9E46C}" destId="{0A34B832-EE9D-4AA1-97D2-479780BA5ABC}" srcOrd="2" destOrd="0" presId="urn:microsoft.com/office/officeart/2005/8/layout/vList5"/>
    <dgm:cxn modelId="{086F58BF-1AC8-2A48-A74D-1D9DCA45D91F}" type="presParOf" srcId="{0A34B832-EE9D-4AA1-97D2-479780BA5ABC}" destId="{5AC5E1E5-68D7-4FDE-81B0-269BD3D8F245}" srcOrd="0" destOrd="0" presId="urn:microsoft.com/office/officeart/2005/8/layout/vList5"/>
    <dgm:cxn modelId="{00CE2D89-EEBC-D94F-B663-C03315DF06B9}" type="presParOf" srcId="{0A34B832-EE9D-4AA1-97D2-479780BA5ABC}" destId="{48063520-C1E6-4EBD-8EBB-FF50D46DD45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4429F0-377B-47B6-BC1D-9C395824AE67}"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AEB21AE9-0C8F-4E85-A3C2-2E7C1C834653}">
      <dgm:prSet/>
      <dgm:spPr/>
      <dgm:t>
        <a:bodyPr/>
        <a:lstStyle/>
        <a:p>
          <a:pPr rtl="0"/>
          <a:r>
            <a:rPr lang="en-US" dirty="0"/>
            <a:t>Using the Internet as a conduit for connecting businesses</a:t>
          </a:r>
        </a:p>
      </dgm:t>
    </dgm:pt>
    <dgm:pt modelId="{E2BB5945-61CE-40AE-BA0E-CE8BB010619F}" type="parTrans" cxnId="{F4916EA7-C385-4F04-B804-48AEEA0C8757}">
      <dgm:prSet/>
      <dgm:spPr/>
      <dgm:t>
        <a:bodyPr/>
        <a:lstStyle/>
        <a:p>
          <a:endParaRPr lang="en-US"/>
        </a:p>
      </dgm:t>
    </dgm:pt>
    <dgm:pt modelId="{5A18E655-9F18-489F-9454-98407699C2FC}" type="sibTrans" cxnId="{F4916EA7-C385-4F04-B804-48AEEA0C8757}">
      <dgm:prSet/>
      <dgm:spPr/>
      <dgm:t>
        <a:bodyPr/>
        <a:lstStyle/>
        <a:p>
          <a:endParaRPr lang="en-US"/>
        </a:p>
      </dgm:t>
    </dgm:pt>
    <dgm:pt modelId="{E4394830-1020-41C1-B1A8-0F1C5778A6D8}">
      <dgm:prSet/>
      <dgm:spPr/>
      <dgm:t>
        <a:bodyPr/>
        <a:lstStyle/>
        <a:p>
          <a:pPr rtl="0"/>
          <a:r>
            <a:rPr lang="en-US" dirty="0"/>
            <a:t>The Cloud</a:t>
          </a:r>
        </a:p>
      </dgm:t>
    </dgm:pt>
    <dgm:pt modelId="{4A4EC67E-198D-476C-9156-5F239E3300AB}" type="parTrans" cxnId="{E8AD0547-9A83-4AAB-B897-9635263F1178}">
      <dgm:prSet/>
      <dgm:spPr/>
      <dgm:t>
        <a:bodyPr/>
        <a:lstStyle/>
        <a:p>
          <a:endParaRPr lang="en-US"/>
        </a:p>
      </dgm:t>
    </dgm:pt>
    <dgm:pt modelId="{AE8F4E0C-FB00-4D7D-8DF6-89F9B7C4BCDB}" type="sibTrans" cxnId="{E8AD0547-9A83-4AAB-B897-9635263F1178}">
      <dgm:prSet/>
      <dgm:spPr/>
      <dgm:t>
        <a:bodyPr/>
        <a:lstStyle/>
        <a:p>
          <a:endParaRPr lang="en-US"/>
        </a:p>
      </dgm:t>
    </dgm:pt>
    <dgm:pt modelId="{858651E6-546E-4235-A51B-592795935403}">
      <dgm:prSet/>
      <dgm:spPr/>
      <dgm:t>
        <a:bodyPr/>
        <a:lstStyle/>
        <a:p>
          <a:pPr rtl="0"/>
          <a:r>
            <a:rPr lang="en-US" dirty="0"/>
            <a:t>“E-Business”</a:t>
          </a:r>
        </a:p>
      </dgm:t>
    </dgm:pt>
    <dgm:pt modelId="{1DFA9A0B-7EE5-4656-9004-F3729954B856}" type="parTrans" cxnId="{21035C80-369E-4505-B3AB-181C1AD9E6EF}">
      <dgm:prSet/>
      <dgm:spPr/>
      <dgm:t>
        <a:bodyPr/>
        <a:lstStyle/>
        <a:p>
          <a:endParaRPr lang="en-US"/>
        </a:p>
      </dgm:t>
    </dgm:pt>
    <dgm:pt modelId="{06EC49EB-1FD9-449F-BCB1-A41AE6CF8E76}" type="sibTrans" cxnId="{21035C80-369E-4505-B3AB-181C1AD9E6EF}">
      <dgm:prSet/>
      <dgm:spPr>
        <a:solidFill>
          <a:schemeClr val="bg1">
            <a:lumMod val="50000"/>
          </a:schemeClr>
        </a:solidFill>
      </dgm:spPr>
      <dgm:t>
        <a:bodyPr/>
        <a:lstStyle/>
        <a:p>
          <a:endParaRPr lang="en-US" dirty="0"/>
        </a:p>
      </dgm:t>
    </dgm:pt>
    <dgm:pt modelId="{6ADEBBC9-01FA-4D64-A151-987C41BE7B97}">
      <dgm:prSet/>
      <dgm:spPr/>
      <dgm:t>
        <a:bodyPr/>
        <a:lstStyle/>
        <a:p>
          <a:pPr rtl="0"/>
          <a:r>
            <a:rPr lang="en-US" dirty="0"/>
            <a:t>Using the Internet to access hosted services</a:t>
          </a:r>
        </a:p>
      </dgm:t>
    </dgm:pt>
    <dgm:pt modelId="{AC365AFB-3970-4CC1-AF0F-BA3D6243591B}" type="parTrans" cxnId="{1F3D63C8-6336-4D05-B6DB-9686114B7BC0}">
      <dgm:prSet/>
      <dgm:spPr/>
      <dgm:t>
        <a:bodyPr/>
        <a:lstStyle/>
        <a:p>
          <a:endParaRPr lang="en-US"/>
        </a:p>
      </dgm:t>
    </dgm:pt>
    <dgm:pt modelId="{96D01967-51C7-4547-B7C0-FBA050F8B08E}" type="sibTrans" cxnId="{1F3D63C8-6336-4D05-B6DB-9686114B7BC0}">
      <dgm:prSet/>
      <dgm:spPr/>
      <dgm:t>
        <a:bodyPr/>
        <a:lstStyle/>
        <a:p>
          <a:endParaRPr lang="en-US"/>
        </a:p>
      </dgm:t>
    </dgm:pt>
    <dgm:pt modelId="{300AAFE0-1959-4902-9D52-19F9FD21A277}" type="pres">
      <dgm:prSet presAssocID="{884429F0-377B-47B6-BC1D-9C395824AE67}" presName="Name0" presStyleCnt="0">
        <dgm:presLayoutVars>
          <dgm:dir/>
          <dgm:resizeHandles val="exact"/>
        </dgm:presLayoutVars>
      </dgm:prSet>
      <dgm:spPr/>
    </dgm:pt>
    <dgm:pt modelId="{20475CA3-6439-49B4-8159-FAD177B2E9A2}" type="pres">
      <dgm:prSet presAssocID="{858651E6-546E-4235-A51B-592795935403}" presName="node" presStyleLbl="node1" presStyleIdx="0" presStyleCnt="2">
        <dgm:presLayoutVars>
          <dgm:bulletEnabled val="1"/>
        </dgm:presLayoutVars>
      </dgm:prSet>
      <dgm:spPr/>
    </dgm:pt>
    <dgm:pt modelId="{45280B27-9C68-43C3-9F40-0AF7D1F14D42}" type="pres">
      <dgm:prSet presAssocID="{06EC49EB-1FD9-449F-BCB1-A41AE6CF8E76}" presName="sibTrans" presStyleLbl="sibTrans2D1" presStyleIdx="0" presStyleCnt="1"/>
      <dgm:spPr/>
    </dgm:pt>
    <dgm:pt modelId="{977D2032-4B3D-44FF-AAD1-BD54A1D4158F}" type="pres">
      <dgm:prSet presAssocID="{06EC49EB-1FD9-449F-BCB1-A41AE6CF8E76}" presName="connectorText" presStyleLbl="sibTrans2D1" presStyleIdx="0" presStyleCnt="1"/>
      <dgm:spPr/>
    </dgm:pt>
    <dgm:pt modelId="{81D18E49-73EA-4CC9-8219-C3D600B3F103}" type="pres">
      <dgm:prSet presAssocID="{E4394830-1020-41C1-B1A8-0F1C5778A6D8}" presName="node" presStyleLbl="node1" presStyleIdx="1" presStyleCnt="2">
        <dgm:presLayoutVars>
          <dgm:bulletEnabled val="1"/>
        </dgm:presLayoutVars>
      </dgm:prSet>
      <dgm:spPr/>
    </dgm:pt>
  </dgm:ptLst>
  <dgm:cxnLst>
    <dgm:cxn modelId="{219D4118-7BBC-0D4F-B6B1-5CAC98FB964C}" type="presOf" srcId="{884429F0-377B-47B6-BC1D-9C395824AE67}" destId="{300AAFE0-1959-4902-9D52-19F9FD21A277}" srcOrd="0" destOrd="0" presId="urn:microsoft.com/office/officeart/2005/8/layout/process1"/>
    <dgm:cxn modelId="{DEF83DB3-F668-6E40-80AA-E9E13F3A13B4}" type="presOf" srcId="{06EC49EB-1FD9-449F-BCB1-A41AE6CF8E76}" destId="{977D2032-4B3D-44FF-AAD1-BD54A1D4158F}" srcOrd="1" destOrd="0" presId="urn:microsoft.com/office/officeart/2005/8/layout/process1"/>
    <dgm:cxn modelId="{360E9D8B-578A-5A49-A6BD-16D2DD07B735}" type="presOf" srcId="{06EC49EB-1FD9-449F-BCB1-A41AE6CF8E76}" destId="{45280B27-9C68-43C3-9F40-0AF7D1F14D42}" srcOrd="0" destOrd="0" presId="urn:microsoft.com/office/officeart/2005/8/layout/process1"/>
    <dgm:cxn modelId="{C0CB3067-EF76-D543-AC1F-71C58DD328F4}" type="presOf" srcId="{6ADEBBC9-01FA-4D64-A151-987C41BE7B97}" destId="{81D18E49-73EA-4CC9-8219-C3D600B3F103}" srcOrd="0" destOrd="1" presId="urn:microsoft.com/office/officeart/2005/8/layout/process1"/>
    <dgm:cxn modelId="{CEA15674-943E-2B4A-825D-1D65994ED48E}" type="presOf" srcId="{AEB21AE9-0C8F-4E85-A3C2-2E7C1C834653}" destId="{20475CA3-6439-49B4-8159-FAD177B2E9A2}" srcOrd="0" destOrd="1" presId="urn:microsoft.com/office/officeart/2005/8/layout/process1"/>
    <dgm:cxn modelId="{E8AD0547-9A83-4AAB-B897-9635263F1178}" srcId="{884429F0-377B-47B6-BC1D-9C395824AE67}" destId="{E4394830-1020-41C1-B1A8-0F1C5778A6D8}" srcOrd="1" destOrd="0" parTransId="{4A4EC67E-198D-476C-9156-5F239E3300AB}" sibTransId="{AE8F4E0C-FB00-4D7D-8DF6-89F9B7C4BCDB}"/>
    <dgm:cxn modelId="{C5907C10-F172-B544-8A53-30205DA7C07A}" type="presOf" srcId="{858651E6-546E-4235-A51B-592795935403}" destId="{20475CA3-6439-49B4-8159-FAD177B2E9A2}" srcOrd="0" destOrd="0" presId="urn:microsoft.com/office/officeart/2005/8/layout/process1"/>
    <dgm:cxn modelId="{F5305AA9-8B14-6548-B3BB-FDCB15D62D7E}" type="presOf" srcId="{E4394830-1020-41C1-B1A8-0F1C5778A6D8}" destId="{81D18E49-73EA-4CC9-8219-C3D600B3F103}" srcOrd="0" destOrd="0" presId="urn:microsoft.com/office/officeart/2005/8/layout/process1"/>
    <dgm:cxn modelId="{21035C80-369E-4505-B3AB-181C1AD9E6EF}" srcId="{884429F0-377B-47B6-BC1D-9C395824AE67}" destId="{858651E6-546E-4235-A51B-592795935403}" srcOrd="0" destOrd="0" parTransId="{1DFA9A0B-7EE5-4656-9004-F3729954B856}" sibTransId="{06EC49EB-1FD9-449F-BCB1-A41AE6CF8E76}"/>
    <dgm:cxn modelId="{F4916EA7-C385-4F04-B804-48AEEA0C8757}" srcId="{858651E6-546E-4235-A51B-592795935403}" destId="{AEB21AE9-0C8F-4E85-A3C2-2E7C1C834653}" srcOrd="0" destOrd="0" parTransId="{E2BB5945-61CE-40AE-BA0E-CE8BB010619F}" sibTransId="{5A18E655-9F18-489F-9454-98407699C2FC}"/>
    <dgm:cxn modelId="{1F3D63C8-6336-4D05-B6DB-9686114B7BC0}" srcId="{E4394830-1020-41C1-B1A8-0F1C5778A6D8}" destId="{6ADEBBC9-01FA-4D64-A151-987C41BE7B97}" srcOrd="0" destOrd="0" parTransId="{AC365AFB-3970-4CC1-AF0F-BA3D6243591B}" sibTransId="{96D01967-51C7-4547-B7C0-FBA050F8B08E}"/>
    <dgm:cxn modelId="{53E6911E-4F7E-CB41-BDE7-CE4CFDCF0BAC}" type="presParOf" srcId="{300AAFE0-1959-4902-9D52-19F9FD21A277}" destId="{20475CA3-6439-49B4-8159-FAD177B2E9A2}" srcOrd="0" destOrd="0" presId="urn:microsoft.com/office/officeart/2005/8/layout/process1"/>
    <dgm:cxn modelId="{155AD05F-3E39-7849-B163-DE46F55E1859}" type="presParOf" srcId="{300AAFE0-1959-4902-9D52-19F9FD21A277}" destId="{45280B27-9C68-43C3-9F40-0AF7D1F14D42}" srcOrd="1" destOrd="0" presId="urn:microsoft.com/office/officeart/2005/8/layout/process1"/>
    <dgm:cxn modelId="{274679FB-137A-B549-A1E4-F71717B0EBD1}" type="presParOf" srcId="{45280B27-9C68-43C3-9F40-0AF7D1F14D42}" destId="{977D2032-4B3D-44FF-AAD1-BD54A1D4158F}" srcOrd="0" destOrd="0" presId="urn:microsoft.com/office/officeart/2005/8/layout/process1"/>
    <dgm:cxn modelId="{22E220A4-111A-DD41-B1BA-F9800C0C33D1}" type="presParOf" srcId="{300AAFE0-1959-4902-9D52-19F9FD21A277}" destId="{81D18E49-73EA-4CC9-8219-C3D600B3F103}"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B3130-7438-4DF0-BE8D-D065EDD82DBC}">
      <dsp:nvSpPr>
        <dsp:cNvPr id="0" name=""/>
        <dsp:cNvSpPr/>
      </dsp:nvSpPr>
      <dsp:spPr>
        <a:xfrm>
          <a:off x="617219" y="0"/>
          <a:ext cx="6995160" cy="4525963"/>
        </a:xfrm>
        <a:prstGeom prst="rightArrow">
          <a:avLst/>
        </a:prstGeom>
        <a:solidFill>
          <a:schemeClr val="tx1">
            <a:lumMod val="50000"/>
            <a:lumOff val="5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6065B826-8803-41B6-9140-418A068054D1}">
      <dsp:nvSpPr>
        <dsp:cNvPr id="0" name=""/>
        <dsp:cNvSpPr/>
      </dsp:nvSpPr>
      <dsp:spPr>
        <a:xfrm>
          <a:off x="251"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Web 1.0</a:t>
          </a:r>
        </a:p>
        <a:p>
          <a:pPr marL="228600" lvl="1" indent="-228600" algn="l" defTabSz="1066800" rtl="0">
            <a:lnSpc>
              <a:spcPct val="90000"/>
            </a:lnSpc>
            <a:spcBef>
              <a:spcPct val="0"/>
            </a:spcBef>
            <a:spcAft>
              <a:spcPct val="15000"/>
            </a:spcAft>
            <a:buChar char="•"/>
          </a:pPr>
          <a:r>
            <a:rPr lang="en-US" sz="2400" kern="1200" dirty="0"/>
            <a:t>Non interactive</a:t>
          </a:r>
        </a:p>
        <a:p>
          <a:pPr marL="228600" lvl="1" indent="-228600" algn="l" defTabSz="1066800" rtl="0">
            <a:lnSpc>
              <a:spcPct val="90000"/>
            </a:lnSpc>
            <a:spcBef>
              <a:spcPct val="0"/>
            </a:spcBef>
            <a:spcAft>
              <a:spcPct val="15000"/>
            </a:spcAft>
            <a:buChar char="•"/>
          </a:pPr>
          <a:r>
            <a:rPr lang="en-US" sz="2400" kern="1200" dirty="0"/>
            <a:t>One-way flow</a:t>
          </a:r>
        </a:p>
      </dsp:txBody>
      <dsp:txXfrm>
        <a:off x="88627" y="1446164"/>
        <a:ext cx="2428049" cy="1633633"/>
      </dsp:txXfrm>
    </dsp:sp>
    <dsp:sp modelId="{8F7A3567-6B1D-483B-8E37-829EEA738442}">
      <dsp:nvSpPr>
        <dsp:cNvPr id="0" name=""/>
        <dsp:cNvSpPr/>
      </dsp:nvSpPr>
      <dsp:spPr>
        <a:xfrm>
          <a:off x="2812399"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Web 2.0</a:t>
          </a:r>
        </a:p>
        <a:p>
          <a:pPr marL="228600" lvl="1" indent="-228600" algn="l" defTabSz="1066800" rtl="0">
            <a:lnSpc>
              <a:spcPct val="90000"/>
            </a:lnSpc>
            <a:spcBef>
              <a:spcPct val="0"/>
            </a:spcBef>
            <a:spcAft>
              <a:spcPct val="15000"/>
            </a:spcAft>
            <a:buChar char="•"/>
          </a:pPr>
          <a:r>
            <a:rPr lang="en-US" sz="2400" kern="1200" dirty="0"/>
            <a:t>Interactive</a:t>
          </a:r>
        </a:p>
        <a:p>
          <a:pPr marL="228600" lvl="1" indent="-228600" algn="l" defTabSz="1066800" rtl="0">
            <a:lnSpc>
              <a:spcPct val="90000"/>
            </a:lnSpc>
            <a:spcBef>
              <a:spcPct val="0"/>
            </a:spcBef>
            <a:spcAft>
              <a:spcPct val="15000"/>
            </a:spcAft>
            <a:buChar char="•"/>
          </a:pPr>
          <a:r>
            <a:rPr lang="en-US" sz="2400" kern="1200" dirty="0"/>
            <a:t>User generated</a:t>
          </a:r>
        </a:p>
      </dsp:txBody>
      <dsp:txXfrm>
        <a:off x="2900775" y="1446164"/>
        <a:ext cx="2428049" cy="1633633"/>
      </dsp:txXfrm>
    </dsp:sp>
    <dsp:sp modelId="{C3F94047-878F-4576-B952-A79A10D78E6A}">
      <dsp:nvSpPr>
        <dsp:cNvPr id="0" name=""/>
        <dsp:cNvSpPr/>
      </dsp:nvSpPr>
      <dsp:spPr>
        <a:xfrm>
          <a:off x="5624547"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Web 3.0</a:t>
          </a:r>
        </a:p>
        <a:p>
          <a:pPr marL="228600" lvl="1" indent="-228600" algn="l" defTabSz="1066800" rtl="0">
            <a:lnSpc>
              <a:spcPct val="90000"/>
            </a:lnSpc>
            <a:spcBef>
              <a:spcPct val="0"/>
            </a:spcBef>
            <a:spcAft>
              <a:spcPct val="15000"/>
            </a:spcAft>
            <a:buChar char="•"/>
          </a:pPr>
          <a:r>
            <a:rPr lang="en-US" sz="2400" kern="1200" dirty="0"/>
            <a:t>“The semantic web”</a:t>
          </a:r>
        </a:p>
      </dsp:txBody>
      <dsp:txXfrm>
        <a:off x="5712923" y="1446164"/>
        <a:ext cx="2428049"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33D00-1B37-47CD-B4E0-0EAEB5E102A0}">
      <dsp:nvSpPr>
        <dsp:cNvPr id="0" name=""/>
        <dsp:cNvSpPr/>
      </dsp:nvSpPr>
      <dsp:spPr>
        <a:xfrm>
          <a:off x="495061" y="645"/>
          <a:ext cx="2262336" cy="135740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Facebook</a:t>
          </a:r>
        </a:p>
      </dsp:txBody>
      <dsp:txXfrm>
        <a:off x="495061" y="645"/>
        <a:ext cx="2262336" cy="1357401"/>
      </dsp:txXfrm>
    </dsp:sp>
    <dsp:sp modelId="{AE5AB7CA-122B-47E1-B0B7-E666073F6A29}">
      <dsp:nvSpPr>
        <dsp:cNvPr id="0" name=""/>
        <dsp:cNvSpPr/>
      </dsp:nvSpPr>
      <dsp:spPr>
        <a:xfrm>
          <a:off x="2983631" y="645"/>
          <a:ext cx="2262336" cy="135740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Twitter</a:t>
          </a:r>
        </a:p>
      </dsp:txBody>
      <dsp:txXfrm>
        <a:off x="2983631" y="645"/>
        <a:ext cx="2262336" cy="1357401"/>
      </dsp:txXfrm>
    </dsp:sp>
    <dsp:sp modelId="{E52AC0DA-6378-425D-AFF3-391A91D04B51}">
      <dsp:nvSpPr>
        <dsp:cNvPr id="0" name=""/>
        <dsp:cNvSpPr/>
      </dsp:nvSpPr>
      <dsp:spPr>
        <a:xfrm>
          <a:off x="5472201" y="645"/>
          <a:ext cx="2262336" cy="135740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Linkedin</a:t>
          </a:r>
        </a:p>
      </dsp:txBody>
      <dsp:txXfrm>
        <a:off x="5472201" y="645"/>
        <a:ext cx="2262336" cy="1357401"/>
      </dsp:txXfrm>
    </dsp:sp>
    <dsp:sp modelId="{32FF4771-41A4-43DC-98B5-D400425C97C1}">
      <dsp:nvSpPr>
        <dsp:cNvPr id="0" name=""/>
        <dsp:cNvSpPr/>
      </dsp:nvSpPr>
      <dsp:spPr>
        <a:xfrm>
          <a:off x="495061" y="1584280"/>
          <a:ext cx="2262336" cy="135740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YouTube</a:t>
          </a:r>
        </a:p>
      </dsp:txBody>
      <dsp:txXfrm>
        <a:off x="495061" y="1584280"/>
        <a:ext cx="2262336" cy="1357401"/>
      </dsp:txXfrm>
    </dsp:sp>
    <dsp:sp modelId="{BC010321-FBAA-43AB-813E-8D4C22639986}">
      <dsp:nvSpPr>
        <dsp:cNvPr id="0" name=""/>
        <dsp:cNvSpPr/>
      </dsp:nvSpPr>
      <dsp:spPr>
        <a:xfrm>
          <a:off x="2983631" y="1584280"/>
          <a:ext cx="2262336" cy="1357401"/>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Flickr</a:t>
          </a:r>
        </a:p>
      </dsp:txBody>
      <dsp:txXfrm>
        <a:off x="2983631" y="1584280"/>
        <a:ext cx="2262336" cy="1357401"/>
      </dsp:txXfrm>
    </dsp:sp>
    <dsp:sp modelId="{FF64049D-12C6-4EA3-92C3-4C6541BEBDE9}">
      <dsp:nvSpPr>
        <dsp:cNvPr id="0" name=""/>
        <dsp:cNvSpPr/>
      </dsp:nvSpPr>
      <dsp:spPr>
        <a:xfrm>
          <a:off x="5472201" y="1584280"/>
          <a:ext cx="2262336" cy="135740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u="none" kern="1200" dirty="0"/>
            <a:t>Squidoo</a:t>
          </a:r>
        </a:p>
      </dsp:txBody>
      <dsp:txXfrm>
        <a:off x="5472201" y="1584280"/>
        <a:ext cx="2262336" cy="1357401"/>
      </dsp:txXfrm>
    </dsp:sp>
    <dsp:sp modelId="{0E1F9FE5-D1A4-476B-B646-6A34317FE520}">
      <dsp:nvSpPr>
        <dsp:cNvPr id="0" name=""/>
        <dsp:cNvSpPr/>
      </dsp:nvSpPr>
      <dsp:spPr>
        <a:xfrm>
          <a:off x="495061" y="3167916"/>
          <a:ext cx="2262336" cy="135740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delicious</a:t>
          </a:r>
        </a:p>
      </dsp:txBody>
      <dsp:txXfrm>
        <a:off x="495061" y="3167916"/>
        <a:ext cx="2262336" cy="1357401"/>
      </dsp:txXfrm>
    </dsp:sp>
    <dsp:sp modelId="{40B743BC-0843-447A-9BDE-64E5F75D9372}">
      <dsp:nvSpPr>
        <dsp:cNvPr id="0" name=""/>
        <dsp:cNvSpPr/>
      </dsp:nvSpPr>
      <dsp:spPr>
        <a:xfrm>
          <a:off x="2983631" y="3167916"/>
          <a:ext cx="2262336" cy="135740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digg</a:t>
          </a:r>
        </a:p>
      </dsp:txBody>
      <dsp:txXfrm>
        <a:off x="2983631" y="3167916"/>
        <a:ext cx="2262336" cy="1357401"/>
      </dsp:txXfrm>
    </dsp:sp>
    <dsp:sp modelId="{D2855762-CF4B-4DE3-9589-22C80E0B2630}">
      <dsp:nvSpPr>
        <dsp:cNvPr id="0" name=""/>
        <dsp:cNvSpPr/>
      </dsp:nvSpPr>
      <dsp:spPr>
        <a:xfrm>
          <a:off x="5472201" y="3167916"/>
          <a:ext cx="2262336" cy="135740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Blogging*</a:t>
          </a:r>
        </a:p>
      </dsp:txBody>
      <dsp:txXfrm>
        <a:off x="5472201" y="3167916"/>
        <a:ext cx="2262336" cy="1357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33D00-1B37-47CD-B4E0-0EAEB5E102A0}">
      <dsp:nvSpPr>
        <dsp:cNvPr id="0" name=""/>
        <dsp:cNvSpPr/>
      </dsp:nvSpPr>
      <dsp:spPr>
        <a:xfrm>
          <a:off x="0" y="638174"/>
          <a:ext cx="1190625" cy="71437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Facebook</a:t>
          </a:r>
        </a:p>
      </dsp:txBody>
      <dsp:txXfrm>
        <a:off x="0" y="638174"/>
        <a:ext cx="1190625" cy="714375"/>
      </dsp:txXfrm>
    </dsp:sp>
    <dsp:sp modelId="{AE5AB7CA-122B-47E1-B0B7-E666073F6A29}">
      <dsp:nvSpPr>
        <dsp:cNvPr id="0" name=""/>
        <dsp:cNvSpPr/>
      </dsp:nvSpPr>
      <dsp:spPr>
        <a:xfrm>
          <a:off x="1309687" y="638174"/>
          <a:ext cx="1190625" cy="71437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Twitter</a:t>
          </a:r>
        </a:p>
      </dsp:txBody>
      <dsp:txXfrm>
        <a:off x="1309687" y="638174"/>
        <a:ext cx="1190625" cy="714375"/>
      </dsp:txXfrm>
    </dsp:sp>
    <dsp:sp modelId="{E52AC0DA-6378-425D-AFF3-391A91D04B51}">
      <dsp:nvSpPr>
        <dsp:cNvPr id="0" name=""/>
        <dsp:cNvSpPr/>
      </dsp:nvSpPr>
      <dsp:spPr>
        <a:xfrm>
          <a:off x="2619374" y="638174"/>
          <a:ext cx="1190625" cy="7143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Linkedin</a:t>
          </a:r>
        </a:p>
      </dsp:txBody>
      <dsp:txXfrm>
        <a:off x="2619374" y="638174"/>
        <a:ext cx="1190625" cy="714375"/>
      </dsp:txXfrm>
    </dsp:sp>
    <dsp:sp modelId="{32FF4771-41A4-43DC-98B5-D400425C97C1}">
      <dsp:nvSpPr>
        <dsp:cNvPr id="0" name=""/>
        <dsp:cNvSpPr/>
      </dsp:nvSpPr>
      <dsp:spPr>
        <a:xfrm>
          <a:off x="0" y="1471612"/>
          <a:ext cx="1190625" cy="7143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YouTube</a:t>
          </a:r>
        </a:p>
      </dsp:txBody>
      <dsp:txXfrm>
        <a:off x="0" y="1471612"/>
        <a:ext cx="1190625" cy="714375"/>
      </dsp:txXfrm>
    </dsp:sp>
    <dsp:sp modelId="{BC010321-FBAA-43AB-813E-8D4C22639986}">
      <dsp:nvSpPr>
        <dsp:cNvPr id="0" name=""/>
        <dsp:cNvSpPr/>
      </dsp:nvSpPr>
      <dsp:spPr>
        <a:xfrm>
          <a:off x="1309687" y="1471612"/>
          <a:ext cx="1190625" cy="71437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Flickr</a:t>
          </a:r>
        </a:p>
      </dsp:txBody>
      <dsp:txXfrm>
        <a:off x="1309687" y="1471612"/>
        <a:ext cx="1190625" cy="714375"/>
      </dsp:txXfrm>
    </dsp:sp>
    <dsp:sp modelId="{FF64049D-12C6-4EA3-92C3-4C6541BEBDE9}">
      <dsp:nvSpPr>
        <dsp:cNvPr id="0" name=""/>
        <dsp:cNvSpPr/>
      </dsp:nvSpPr>
      <dsp:spPr>
        <a:xfrm>
          <a:off x="2619374" y="1471612"/>
          <a:ext cx="1190625" cy="71437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u="none" kern="1200" dirty="0"/>
            <a:t>Squidoo</a:t>
          </a:r>
        </a:p>
      </dsp:txBody>
      <dsp:txXfrm>
        <a:off x="2619374" y="1471612"/>
        <a:ext cx="1190625" cy="714375"/>
      </dsp:txXfrm>
    </dsp:sp>
    <dsp:sp modelId="{0E1F9FE5-D1A4-476B-B646-6A34317FE520}">
      <dsp:nvSpPr>
        <dsp:cNvPr id="0" name=""/>
        <dsp:cNvSpPr/>
      </dsp:nvSpPr>
      <dsp:spPr>
        <a:xfrm>
          <a:off x="0" y="2305050"/>
          <a:ext cx="1190625" cy="71437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delicious</a:t>
          </a:r>
        </a:p>
      </dsp:txBody>
      <dsp:txXfrm>
        <a:off x="0" y="2305050"/>
        <a:ext cx="1190625" cy="714375"/>
      </dsp:txXfrm>
    </dsp:sp>
    <dsp:sp modelId="{40B743BC-0843-447A-9BDE-64E5F75D9372}">
      <dsp:nvSpPr>
        <dsp:cNvPr id="0" name=""/>
        <dsp:cNvSpPr/>
      </dsp:nvSpPr>
      <dsp:spPr>
        <a:xfrm>
          <a:off x="1309687" y="2305050"/>
          <a:ext cx="1190625" cy="7143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digg</a:t>
          </a:r>
        </a:p>
      </dsp:txBody>
      <dsp:txXfrm>
        <a:off x="1309687" y="2305050"/>
        <a:ext cx="1190625" cy="714375"/>
      </dsp:txXfrm>
    </dsp:sp>
    <dsp:sp modelId="{D2855762-CF4B-4DE3-9589-22C80E0B2630}">
      <dsp:nvSpPr>
        <dsp:cNvPr id="0" name=""/>
        <dsp:cNvSpPr/>
      </dsp:nvSpPr>
      <dsp:spPr>
        <a:xfrm>
          <a:off x="2619374" y="2305050"/>
          <a:ext cx="1190625" cy="7143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Blogging*</a:t>
          </a:r>
        </a:p>
      </dsp:txBody>
      <dsp:txXfrm>
        <a:off x="2619374" y="2305050"/>
        <a:ext cx="1190625" cy="714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3F1B4-3372-4F3C-8120-739BB5293BC5}">
      <dsp:nvSpPr>
        <dsp:cNvPr id="0" name=""/>
        <dsp:cNvSpPr/>
      </dsp:nvSpPr>
      <dsp:spPr>
        <a:xfrm>
          <a:off x="0" y="1110614"/>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User generated content</a:t>
          </a:r>
        </a:p>
      </dsp:txBody>
      <dsp:txXfrm>
        <a:off x="30442" y="1141056"/>
        <a:ext cx="4282516" cy="562726"/>
      </dsp:txXfrm>
    </dsp:sp>
    <dsp:sp modelId="{873ABF62-1C3C-4D7C-A5AF-A91F715A76A4}">
      <dsp:nvSpPr>
        <dsp:cNvPr id="0" name=""/>
        <dsp:cNvSpPr/>
      </dsp:nvSpPr>
      <dsp:spPr>
        <a:xfrm>
          <a:off x="0" y="180910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Decentralized control</a:t>
          </a:r>
        </a:p>
      </dsp:txBody>
      <dsp:txXfrm>
        <a:off x="30442" y="1839547"/>
        <a:ext cx="4282516" cy="562726"/>
      </dsp:txXfrm>
    </dsp:sp>
    <dsp:sp modelId="{2BBA3C1C-12CA-4D0E-9DB5-6ECF0DE77D2A}">
      <dsp:nvSpPr>
        <dsp:cNvPr id="0" name=""/>
        <dsp:cNvSpPr/>
      </dsp:nvSpPr>
      <dsp:spPr>
        <a:xfrm>
          <a:off x="0" y="250759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Networks of users</a:t>
          </a:r>
        </a:p>
      </dsp:txBody>
      <dsp:txXfrm>
        <a:off x="30442" y="2538037"/>
        <a:ext cx="4282516" cy="562726"/>
      </dsp:txXfrm>
    </dsp:sp>
    <dsp:sp modelId="{20B584AC-9338-44A1-B5DA-0600A9CE5902}">
      <dsp:nvSpPr>
        <dsp:cNvPr id="0" name=""/>
        <dsp:cNvSpPr/>
      </dsp:nvSpPr>
      <dsp:spPr>
        <a:xfrm>
          <a:off x="0" y="320608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“Free”</a:t>
          </a:r>
        </a:p>
      </dsp:txBody>
      <dsp:txXfrm>
        <a:off x="30442" y="3236527"/>
        <a:ext cx="4282516" cy="562726"/>
      </dsp:txXfrm>
    </dsp:sp>
    <dsp:sp modelId="{989B2B8B-1B62-4EA1-8E1C-C1319F2964C7}">
      <dsp:nvSpPr>
        <dsp:cNvPr id="0" name=""/>
        <dsp:cNvSpPr/>
      </dsp:nvSpPr>
      <dsp:spPr>
        <a:xfrm>
          <a:off x="0" y="390457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Based on sharing information</a:t>
          </a:r>
        </a:p>
      </dsp:txBody>
      <dsp:txXfrm>
        <a:off x="30442" y="3935017"/>
        <a:ext cx="4282516" cy="5627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C6DA6-AEB7-4A8D-A5B1-15F4859F6E15}">
      <dsp:nvSpPr>
        <dsp:cNvPr id="0" name=""/>
        <dsp:cNvSpPr/>
      </dsp:nvSpPr>
      <dsp:spPr>
        <a:xfrm rot="5400000">
          <a:off x="3068020" y="-725245"/>
          <a:ext cx="1843623" cy="3755136"/>
        </a:xfrm>
        <a:prstGeom prst="round2SameRect">
          <a:avLst/>
        </a:prstGeom>
        <a:solidFill>
          <a:schemeClr val="bg1">
            <a:lumMod val="75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solidFill>
                <a:srgbClr val="FF0000"/>
              </a:solidFill>
            </a:rPr>
            <a:t>New ways to communicate socially</a:t>
          </a:r>
        </a:p>
        <a:p>
          <a:pPr marL="342900" lvl="2" indent="-171450" algn="l" defTabSz="755650">
            <a:lnSpc>
              <a:spcPct val="90000"/>
            </a:lnSpc>
            <a:spcBef>
              <a:spcPct val="0"/>
            </a:spcBef>
            <a:spcAft>
              <a:spcPct val="15000"/>
            </a:spcAft>
            <a:buChar char="•"/>
          </a:pPr>
          <a:r>
            <a:rPr lang="en-US" sz="1700" kern="1200" dirty="0"/>
            <a:t>Narrowcasting</a:t>
          </a:r>
        </a:p>
        <a:p>
          <a:pPr marL="171450" lvl="1" indent="-171450" algn="l" defTabSz="755650">
            <a:lnSpc>
              <a:spcPct val="90000"/>
            </a:lnSpc>
            <a:spcBef>
              <a:spcPct val="0"/>
            </a:spcBef>
            <a:spcAft>
              <a:spcPct val="15000"/>
            </a:spcAft>
            <a:buChar char="•"/>
          </a:pPr>
          <a:r>
            <a:rPr lang="en-US" sz="1700" kern="1200" dirty="0">
              <a:solidFill>
                <a:srgbClr val="FF0000"/>
              </a:solidFill>
            </a:rPr>
            <a:t>New ways to communicate professionally</a:t>
          </a:r>
        </a:p>
        <a:p>
          <a:pPr marL="342900" lvl="2" indent="-171450" algn="l" defTabSz="755650">
            <a:lnSpc>
              <a:spcPct val="90000"/>
            </a:lnSpc>
            <a:spcBef>
              <a:spcPct val="0"/>
            </a:spcBef>
            <a:spcAft>
              <a:spcPct val="15000"/>
            </a:spcAft>
            <a:buChar char="•"/>
          </a:pPr>
          <a:r>
            <a:rPr lang="en-US" sz="1700" kern="1200" dirty="0"/>
            <a:t>Self-promotion and networking</a:t>
          </a:r>
        </a:p>
      </dsp:txBody>
      <dsp:txXfrm rot="-5400000">
        <a:off x="2112264" y="320509"/>
        <a:ext cx="3665138" cy="1663627"/>
      </dsp:txXfrm>
    </dsp:sp>
    <dsp:sp modelId="{F2E87EA5-E24A-4C6B-A9A7-86FAB2065BD8}">
      <dsp:nvSpPr>
        <dsp:cNvPr id="0" name=""/>
        <dsp:cNvSpPr/>
      </dsp:nvSpPr>
      <dsp:spPr>
        <a:xfrm>
          <a:off x="0" y="57"/>
          <a:ext cx="2112264" cy="2304529"/>
        </a:xfrm>
        <a:prstGeom prst="roundRect">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For individuals</a:t>
          </a:r>
        </a:p>
      </dsp:txBody>
      <dsp:txXfrm>
        <a:off x="103112" y="103169"/>
        <a:ext cx="1906040" cy="2098305"/>
      </dsp:txXfrm>
    </dsp:sp>
    <dsp:sp modelId="{48063520-C1E6-4EBD-8EBB-FF50D46DD45F}">
      <dsp:nvSpPr>
        <dsp:cNvPr id="0" name=""/>
        <dsp:cNvSpPr/>
      </dsp:nvSpPr>
      <dsp:spPr>
        <a:xfrm rot="5400000">
          <a:off x="3068020" y="1694509"/>
          <a:ext cx="1843623" cy="3755136"/>
        </a:xfrm>
        <a:prstGeom prst="round2SameRect">
          <a:avLst/>
        </a:prstGeom>
        <a:solidFill>
          <a:schemeClr val="bg1">
            <a:lumMod val="85000"/>
          </a:schemeClr>
        </a:solidFill>
        <a:ln w="9525" cap="flat" cmpd="sng" algn="ctr">
          <a:solidFill>
            <a:schemeClr val="accent2">
              <a:tint val="40000"/>
              <a:alpha val="90000"/>
              <a:hueOff val="5025821"/>
              <a:satOff val="-4378"/>
              <a:lumOff val="-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solidFill>
                <a:srgbClr val="FF0000"/>
              </a:solidFill>
            </a:rPr>
            <a:t>New ways to communicate internally</a:t>
          </a:r>
        </a:p>
        <a:p>
          <a:pPr marL="342900" lvl="2" indent="-171450" algn="l" defTabSz="755650">
            <a:lnSpc>
              <a:spcPct val="90000"/>
            </a:lnSpc>
            <a:spcBef>
              <a:spcPct val="0"/>
            </a:spcBef>
            <a:spcAft>
              <a:spcPct val="15000"/>
            </a:spcAft>
            <a:buChar char="•"/>
          </a:pPr>
          <a:r>
            <a:rPr lang="en-US" sz="1700" kern="1200" dirty="0"/>
            <a:t>Locate expertise and knowledge sharing</a:t>
          </a:r>
        </a:p>
        <a:p>
          <a:pPr marL="171450" lvl="1" indent="-171450" algn="l" defTabSz="755650">
            <a:lnSpc>
              <a:spcPct val="90000"/>
            </a:lnSpc>
            <a:spcBef>
              <a:spcPct val="0"/>
            </a:spcBef>
            <a:spcAft>
              <a:spcPct val="15000"/>
            </a:spcAft>
            <a:buChar char="•"/>
          </a:pPr>
          <a:r>
            <a:rPr lang="en-US" sz="1700" kern="1200" dirty="0">
              <a:solidFill>
                <a:srgbClr val="FF0000"/>
              </a:solidFill>
            </a:rPr>
            <a:t>New ways to communicate externally</a:t>
          </a:r>
        </a:p>
        <a:p>
          <a:pPr marL="342900" lvl="2" indent="-171450" algn="l" defTabSz="755650">
            <a:lnSpc>
              <a:spcPct val="90000"/>
            </a:lnSpc>
            <a:spcBef>
              <a:spcPct val="0"/>
            </a:spcBef>
            <a:spcAft>
              <a:spcPct val="15000"/>
            </a:spcAft>
            <a:buChar char="•"/>
          </a:pPr>
          <a:r>
            <a:rPr lang="en-US" sz="1700" kern="1200" dirty="0"/>
            <a:t>Public relations, product promotion</a:t>
          </a:r>
        </a:p>
      </dsp:txBody>
      <dsp:txXfrm rot="-5400000">
        <a:off x="2112264" y="2740263"/>
        <a:ext cx="3665138" cy="1663627"/>
      </dsp:txXfrm>
    </dsp:sp>
    <dsp:sp modelId="{5AC5E1E5-68D7-4FDE-81B0-269BD3D8F245}">
      <dsp:nvSpPr>
        <dsp:cNvPr id="0" name=""/>
        <dsp:cNvSpPr/>
      </dsp:nvSpPr>
      <dsp:spPr>
        <a:xfrm>
          <a:off x="0" y="2419813"/>
          <a:ext cx="2112264" cy="2304529"/>
        </a:xfrm>
        <a:prstGeom prst="roundRect">
          <a:avLst/>
        </a:prstGeom>
        <a:solidFill>
          <a:schemeClr val="bg1">
            <a:lumMod val="6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For organizations</a:t>
          </a:r>
        </a:p>
      </dsp:txBody>
      <dsp:txXfrm>
        <a:off x="103112" y="2522925"/>
        <a:ext cx="1906040" cy="20983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75CA3-6439-49B4-8159-FAD177B2E9A2}">
      <dsp:nvSpPr>
        <dsp:cNvPr id="0" name=""/>
        <dsp:cNvSpPr/>
      </dsp:nvSpPr>
      <dsp:spPr>
        <a:xfrm>
          <a:off x="1607" y="533801"/>
          <a:ext cx="3427660" cy="205659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“E-Business”</a:t>
          </a:r>
        </a:p>
        <a:p>
          <a:pPr marL="228600" lvl="1" indent="-228600" algn="l" defTabSz="1066800" rtl="0">
            <a:lnSpc>
              <a:spcPct val="90000"/>
            </a:lnSpc>
            <a:spcBef>
              <a:spcPct val="0"/>
            </a:spcBef>
            <a:spcAft>
              <a:spcPct val="15000"/>
            </a:spcAft>
            <a:buChar char="•"/>
          </a:pPr>
          <a:r>
            <a:rPr lang="en-US" sz="2400" kern="1200" dirty="0"/>
            <a:t>Using the Internet as a conduit for connecting businesses</a:t>
          </a:r>
        </a:p>
      </dsp:txBody>
      <dsp:txXfrm>
        <a:off x="61843" y="594037"/>
        <a:ext cx="3307188" cy="1936124"/>
      </dsp:txXfrm>
    </dsp:sp>
    <dsp:sp modelId="{45280B27-9C68-43C3-9F40-0AF7D1F14D42}">
      <dsp:nvSpPr>
        <dsp:cNvPr id="0" name=""/>
        <dsp:cNvSpPr/>
      </dsp:nvSpPr>
      <dsp:spPr>
        <a:xfrm>
          <a:off x="3772033" y="1137069"/>
          <a:ext cx="726664" cy="850059"/>
        </a:xfrm>
        <a:prstGeom prst="rightArrow">
          <a:avLst>
            <a:gd name="adj1" fmla="val 60000"/>
            <a:gd name="adj2" fmla="val 50000"/>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dirty="0"/>
        </a:p>
      </dsp:txBody>
      <dsp:txXfrm>
        <a:off x="3772033" y="1307081"/>
        <a:ext cx="508665" cy="510035"/>
      </dsp:txXfrm>
    </dsp:sp>
    <dsp:sp modelId="{81D18E49-73EA-4CC9-8219-C3D600B3F103}">
      <dsp:nvSpPr>
        <dsp:cNvPr id="0" name=""/>
        <dsp:cNvSpPr/>
      </dsp:nvSpPr>
      <dsp:spPr>
        <a:xfrm>
          <a:off x="4800332" y="533801"/>
          <a:ext cx="3427660" cy="205659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The Cloud</a:t>
          </a:r>
        </a:p>
        <a:p>
          <a:pPr marL="228600" lvl="1" indent="-228600" algn="l" defTabSz="1066800" rtl="0">
            <a:lnSpc>
              <a:spcPct val="90000"/>
            </a:lnSpc>
            <a:spcBef>
              <a:spcPct val="0"/>
            </a:spcBef>
            <a:spcAft>
              <a:spcPct val="15000"/>
            </a:spcAft>
            <a:buChar char="•"/>
          </a:pPr>
          <a:r>
            <a:rPr lang="en-US" sz="2400" kern="1200" dirty="0"/>
            <a:t>Using the Internet to access hosted services</a:t>
          </a:r>
        </a:p>
      </dsp:txBody>
      <dsp:txXfrm>
        <a:off x="4860568" y="594037"/>
        <a:ext cx="3307188" cy="193612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pPr/>
              <a:t>4/3/2016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pPr/>
              <a:t>‹#›</a:t>
            </a:fld>
            <a:endParaRPr lang="en-US" dirty="0"/>
          </a:p>
        </p:txBody>
      </p:sp>
    </p:spTree>
    <p:extLst>
      <p:ext uri="{BB962C8B-B14F-4D97-AF65-F5344CB8AC3E}">
        <p14:creationId xmlns:p14="http://schemas.microsoft.com/office/powerpoint/2010/main" val="231367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4/3/2016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dirty="0"/>
          </a:p>
        </p:txBody>
      </p:sp>
    </p:spTree>
    <p:extLst>
      <p:ext uri="{BB962C8B-B14F-4D97-AF65-F5344CB8AC3E}">
        <p14:creationId xmlns:p14="http://schemas.microsoft.com/office/powerpoint/2010/main" val="22134595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Niche_marketing"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en.wikipedia.org/wiki/Mass_audience" TargetMode="External"/><Relationship Id="rId5" Type="http://schemas.openxmlformats.org/officeDocument/2006/relationships/hyperlink" Target="http://en.wikipedia.org/wiki/Postmodern" TargetMode="External"/><Relationship Id="rId4" Type="http://schemas.openxmlformats.org/officeDocument/2006/relationships/hyperlink" Target="http://en.wikipedia.org/wiki/Target_marketing"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netflix.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a:t>
            </a:fld>
            <a:endParaRPr lang="en-US" dirty="0"/>
          </a:p>
        </p:txBody>
      </p:sp>
    </p:spTree>
    <p:extLst>
      <p:ext uri="{BB962C8B-B14F-4D97-AF65-F5344CB8AC3E}">
        <p14:creationId xmlns:p14="http://schemas.microsoft.com/office/powerpoint/2010/main" val="59195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2</a:t>
            </a:fld>
            <a:endParaRPr lang="en-US" dirty="0"/>
          </a:p>
        </p:txBody>
      </p:sp>
    </p:spTree>
    <p:extLst>
      <p:ext uri="{BB962C8B-B14F-4D97-AF65-F5344CB8AC3E}">
        <p14:creationId xmlns:p14="http://schemas.microsoft.com/office/powerpoint/2010/main" val="1481084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4</a:t>
            </a:fld>
            <a:endParaRPr lang="en-US" dirty="0"/>
          </a:p>
        </p:txBody>
      </p:sp>
    </p:spTree>
    <p:extLst>
      <p:ext uri="{BB962C8B-B14F-4D97-AF65-F5344CB8AC3E}">
        <p14:creationId xmlns:p14="http://schemas.microsoft.com/office/powerpoint/2010/main" val="1955924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7</a:t>
            </a:fld>
            <a:endParaRPr lang="en-US" dirty="0"/>
          </a:p>
        </p:txBody>
      </p:sp>
    </p:spTree>
    <p:extLst>
      <p:ext uri="{BB962C8B-B14F-4D97-AF65-F5344CB8AC3E}">
        <p14:creationId xmlns:p14="http://schemas.microsoft.com/office/powerpoint/2010/main" val="2530669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a:t>
            </a:r>
            <a:r>
              <a:rPr lang="en-US" b="1" dirty="0"/>
              <a:t>Semantic Web</a:t>
            </a:r>
            <a:r>
              <a:rPr lang="en-US" dirty="0"/>
              <a:t> provides a common framework that allows </a:t>
            </a:r>
            <a:r>
              <a:rPr lang="en-US" b="1" dirty="0"/>
              <a:t>data</a:t>
            </a:r>
            <a:r>
              <a:rPr lang="en-US" dirty="0"/>
              <a:t> to be shared and reused across application, enterprise, and community boundaries.</a:t>
            </a:r>
          </a:p>
          <a:p>
            <a:endParaRPr lang="en-US" dirty="0"/>
          </a:p>
          <a:p>
            <a:r>
              <a:rPr lang="en-US" dirty="0"/>
              <a:t>The </a:t>
            </a:r>
            <a:r>
              <a:rPr lang="en-US" i="1" dirty="0"/>
              <a:t>Semantic Web is a Web of data</a:t>
            </a:r>
            <a:r>
              <a:rPr lang="en-US" dirty="0"/>
              <a:t>. There is a lot of data we all use every day, and it's not part of the Web. For example, I can see my bank statements on the web, and my photographs, and I can see my appointments in a calendar. But can I see my photos in a calendar to see what I was doing when I took them? Can I see bank statement lines in a calendar? Why not? Because we don't have a web of data. Because data is controlled by applications, and each application keeps it to itself. </a:t>
            </a:r>
          </a:p>
          <a:p>
            <a:endParaRPr lang="en-US" dirty="0"/>
          </a:p>
          <a:p>
            <a:r>
              <a:rPr lang="en-US" dirty="0"/>
              <a:t>The vision of the Semantic Web is to extend principles of the Web from documents to data. Data should be accessed using the general Web architecture using, e.g., URI-s; data should be related to one another just as documents (or portions of documents) are already. This also means creation of a common framework that allows data to be shared and reused across application, enterprise, and community boundaries, to be processed automatically by tools as well as manually, including revealing possible new relationships among pieces of data. </a:t>
            </a:r>
          </a:p>
          <a:p>
            <a:endParaRPr lang="en-US" dirty="0"/>
          </a:p>
          <a:p>
            <a:r>
              <a:rPr lang="en-US" dirty="0"/>
              <a:t>From:    </a:t>
            </a:r>
          </a:p>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8</a:t>
            </a:fld>
            <a:endParaRPr lang="en-US" dirty="0"/>
          </a:p>
        </p:txBody>
      </p:sp>
    </p:spTree>
    <p:extLst>
      <p:ext uri="{BB962C8B-B14F-4D97-AF65-F5344CB8AC3E}">
        <p14:creationId xmlns:p14="http://schemas.microsoft.com/office/powerpoint/2010/main" val="59878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Narrowcasting</a:t>
            </a:r>
            <a:r>
              <a:rPr lang="en-US" dirty="0"/>
              <a:t> has traditionally been understood as the dissemination of information (usually via Internet, radio, newspaper, or television) to a narrow audience; not to the broader public at-large. Also called </a:t>
            </a:r>
            <a:r>
              <a:rPr lang="en-US" dirty="0">
                <a:hlinkClick r:id="rId3" tooltip="Niche marketing"/>
              </a:rPr>
              <a:t>niche marketing</a:t>
            </a:r>
            <a:r>
              <a:rPr lang="en-US" dirty="0"/>
              <a:t> or </a:t>
            </a:r>
            <a:r>
              <a:rPr lang="en-US" dirty="0">
                <a:hlinkClick r:id="rId4" tooltip="Target marketing"/>
              </a:rPr>
              <a:t>target marketing</a:t>
            </a:r>
            <a:r>
              <a:rPr lang="en-US" dirty="0"/>
              <a:t>, narrowcasting involves aiming media messages at specific segments of the public defined by values, preferences, demographic attributes, and/or subscription. Narrowcasting is based on the </a:t>
            </a:r>
            <a:r>
              <a:rPr lang="en-US" dirty="0">
                <a:hlinkClick r:id="rId5" tooltip="Postmodern"/>
              </a:rPr>
              <a:t>postmodern</a:t>
            </a:r>
            <a:r>
              <a:rPr lang="en-US" dirty="0"/>
              <a:t> idea that </a:t>
            </a:r>
            <a:r>
              <a:rPr lang="en-US" dirty="0">
                <a:hlinkClick r:id="rId6" tooltip="Mass audience"/>
              </a:rPr>
              <a:t>mass audiences</a:t>
            </a:r>
            <a:r>
              <a:rPr lang="en-US" dirty="0"/>
              <a:t> do not exist.</a:t>
            </a:r>
          </a:p>
        </p:txBody>
      </p:sp>
      <p:sp>
        <p:nvSpPr>
          <p:cNvPr id="4" name="Slide Number Placeholder 3"/>
          <p:cNvSpPr>
            <a:spLocks noGrp="1"/>
          </p:cNvSpPr>
          <p:nvPr>
            <p:ph type="sldNum" sz="quarter" idx="10"/>
          </p:nvPr>
        </p:nvSpPr>
        <p:spPr/>
        <p:txBody>
          <a:bodyPr/>
          <a:lstStyle/>
          <a:p>
            <a:fld id="{27B968C2-4BBA-F54B-BF8D-578F58770B7E}" type="slidenum">
              <a:rPr lang="en-US" smtClean="0"/>
              <a:pPr/>
              <a:t>11</a:t>
            </a:fld>
            <a:endParaRPr lang="en-US" dirty="0"/>
          </a:p>
        </p:txBody>
      </p:sp>
    </p:spTree>
    <p:extLst>
      <p:ext uri="{BB962C8B-B14F-4D97-AF65-F5344CB8AC3E}">
        <p14:creationId xmlns:p14="http://schemas.microsoft.com/office/powerpoint/2010/main" val="2638655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Online content provider </a:t>
            </a:r>
            <a:r>
              <a:rPr lang="en-US" dirty="0">
                <a:hlinkClick r:id="rId3"/>
              </a:rPr>
              <a:t>Netflix</a:t>
            </a:r>
            <a:r>
              <a:rPr lang="en-US" dirty="0"/>
              <a:t> is able to support seamless global service by partnering with Amazon Web Services (AWS) for services and delivery of content. AWS enables Netflix to quickly deploy thousands of servers and terabytes of storage within minutes. Users can stream Netflix shows and movies from anywhere in the world, including on the web, on tablets, or on mobile devices such as iPhones.</a:t>
            </a:r>
          </a:p>
        </p:txBody>
      </p:sp>
      <p:sp>
        <p:nvSpPr>
          <p:cNvPr id="4" name="Slide Number Placeholder 3"/>
          <p:cNvSpPr>
            <a:spLocks noGrp="1"/>
          </p:cNvSpPr>
          <p:nvPr>
            <p:ph type="sldNum" sz="quarter" idx="10"/>
          </p:nvPr>
        </p:nvSpPr>
        <p:spPr/>
        <p:txBody>
          <a:bodyPr/>
          <a:lstStyle/>
          <a:p>
            <a:fld id="{27B968C2-4BBA-F54B-BF8D-578F58770B7E}" type="slidenum">
              <a:rPr lang="en-US" smtClean="0"/>
              <a:pPr/>
              <a:t>13</a:t>
            </a:fld>
            <a:endParaRPr lang="en-US" dirty="0"/>
          </a:p>
        </p:txBody>
      </p:sp>
    </p:spTree>
    <p:extLst>
      <p:ext uri="{BB962C8B-B14F-4D97-AF65-F5344CB8AC3E}">
        <p14:creationId xmlns:p14="http://schemas.microsoft.com/office/powerpoint/2010/main" val="2903928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14</a:t>
            </a:fld>
            <a:endParaRPr lang="en-US" dirty="0"/>
          </a:p>
        </p:txBody>
      </p:sp>
    </p:spTree>
    <p:extLst>
      <p:ext uri="{BB962C8B-B14F-4D97-AF65-F5344CB8AC3E}">
        <p14:creationId xmlns:p14="http://schemas.microsoft.com/office/powerpoint/2010/main" val="406891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4419F7-25F5-4697-917B-4A95B44CB84A}"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308FE3-480B-4D75-92A1-59A1865A8222}"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3E872-920B-4860-9B99-0127BDBD78AF}"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DF1CF1-91B9-48CD-A6CD-90BCB644D200}"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9C014B-1CE2-4AC0-812E-E56C5C70F0BC}" type="datetime1">
              <a:rPr lang="en-US" smtClean="0"/>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3BE0A2-F2AA-4C74-AA05-D929BC1759E4}" type="datetime1">
              <a:rPr lang="en-US" smtClean="0"/>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BB0FF5-1231-4C88-94E5-67E1D3BEE24B}" type="datetime1">
              <a:rPr lang="en-US" smtClean="0"/>
              <a:t>4/3/2016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1E896A-1DBC-43F0-997E-2EB05F0AFA4B}" type="datetime1">
              <a:rPr lang="en-US" smtClean="0"/>
              <a:t>4/3/2016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39AFB-9DA5-4B5A-BF39-F8BD7BD240BF}" type="datetime1">
              <a:rPr lang="en-US" smtClean="0"/>
              <a:t>4/3/2016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3EACC6-6A34-476B-B3A9-248A89748C6C}" type="datetime1">
              <a:rPr lang="en-US" smtClean="0"/>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CE7181-6ECD-44A9-AB0F-FE8B969A4CFD}" type="datetime1">
              <a:rPr lang="en-US" smtClean="0"/>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AC654-0C10-426C-81C0-54CCB5848829}" type="datetime1">
              <a:rPr lang="en-US" smtClean="0"/>
              <a:t>4/3/2016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tuportal3.temple.edu/tuc/lynda/interim.jsp"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V_eS3lZuyk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a:solidFill>
                  <a:srgbClr val="FF0000"/>
                </a:solidFill>
              </a:rPr>
              <a:t>MIS 5402</a:t>
            </a:r>
            <a:br>
              <a:rPr lang="en-US" dirty="0">
                <a:solidFill>
                  <a:srgbClr val="000000"/>
                </a:solidFill>
              </a:rPr>
            </a:br>
            <a:r>
              <a:rPr lang="en-US" dirty="0">
                <a:solidFill>
                  <a:srgbClr val="000000"/>
                </a:solidFill>
              </a:rPr>
              <a:t>Managing Technology and Systems</a:t>
            </a:r>
            <a:br>
              <a:rPr lang="en-US" dirty="0">
                <a:solidFill>
                  <a:srgbClr val="000000"/>
                </a:solidFill>
              </a:rPr>
            </a:br>
            <a:br>
              <a:rPr lang="en-US" dirty="0">
                <a:solidFill>
                  <a:srgbClr val="000000"/>
                </a:solidFill>
              </a:rPr>
            </a:br>
            <a:r>
              <a:rPr lang="en-US" sz="2667" dirty="0">
                <a:solidFill>
                  <a:srgbClr val="000000"/>
                </a:solidFill>
              </a:rPr>
              <a:t>Week 5:  Digital Innovation</a:t>
            </a:r>
          </a:p>
        </p:txBody>
      </p:sp>
      <p:sp>
        <p:nvSpPr>
          <p:cNvPr id="3" name="Subtitle 2"/>
          <p:cNvSpPr>
            <a:spLocks noGrp="1"/>
          </p:cNvSpPr>
          <p:nvPr>
            <p:ph type="subTitle" idx="1"/>
          </p:nvPr>
        </p:nvSpPr>
        <p:spPr>
          <a:xfrm>
            <a:off x="1371600" y="4495800"/>
            <a:ext cx="6400800" cy="1752600"/>
          </a:xfrm>
        </p:spPr>
        <p:txBody>
          <a:bodyPr>
            <a:normAutofit/>
          </a:bodyPr>
          <a:lstStyle/>
          <a:p>
            <a:r>
              <a:rPr lang="en-US" dirty="0">
                <a:solidFill>
                  <a:srgbClr val="000000"/>
                </a:solidFill>
              </a:rPr>
              <a:t>Spring 2016</a:t>
            </a:r>
          </a:p>
          <a:p>
            <a:r>
              <a:rPr lang="en-US" sz="2400" dirty="0">
                <a:solidFill>
                  <a:schemeClr val="tx1">
                    <a:lumMod val="50000"/>
                    <a:lumOff val="50000"/>
                  </a:schemeClr>
                </a:solidFill>
              </a:rPr>
              <a:t>David S. McGettigan</a:t>
            </a:r>
            <a:br>
              <a:rPr lang="en-US" sz="2400" dirty="0">
                <a:solidFill>
                  <a:schemeClr val="tx1">
                    <a:lumMod val="50000"/>
                    <a:lumOff val="50000"/>
                  </a:schemeClr>
                </a:solidFill>
              </a:rPr>
            </a:br>
            <a:endParaRPr lang="en-US" sz="2400" dirty="0">
              <a:solidFill>
                <a:schemeClr val="tx1">
                  <a:lumMod val="50000"/>
                  <a:lumOff val="50000"/>
                </a:schemeClr>
              </a:solidFill>
            </a:endParaRPr>
          </a:p>
        </p:txBody>
      </p:sp>
      <p:sp>
        <p:nvSpPr>
          <p:cNvPr id="4" name="TextBox 3"/>
          <p:cNvSpPr txBox="1"/>
          <p:nvPr/>
        </p:nvSpPr>
        <p:spPr>
          <a:xfrm>
            <a:off x="3412238" y="6324600"/>
            <a:ext cx="5731762" cy="276999"/>
          </a:xfrm>
          <a:prstGeom prst="rect">
            <a:avLst/>
          </a:prstGeom>
          <a:noFill/>
        </p:spPr>
        <p:txBody>
          <a:bodyPr wrap="none" rtlCol="0">
            <a:spAutoFit/>
          </a:bodyPr>
          <a:lstStyle/>
          <a:p>
            <a:pPr algn="r"/>
            <a:r>
              <a:rPr lang="en-US" sz="1200" i="1" dirty="0">
                <a:solidFill>
                  <a:schemeClr val="tx1">
                    <a:lumMod val="50000"/>
                    <a:lumOff val="50000"/>
                  </a:schemeClr>
                </a:solidFill>
              </a:rPr>
              <a:t>Adapted from material by James Moustafellos, Munir Mandviwalla and Steven L. Johnson</a:t>
            </a:r>
          </a:p>
        </p:txBody>
      </p:sp>
    </p:spTree>
    <p:extLst>
      <p:ext uri="{BB962C8B-B14F-4D97-AF65-F5344CB8AC3E}">
        <p14:creationId xmlns:p14="http://schemas.microsoft.com/office/powerpoint/2010/main" val="273658137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What do these all have in common?</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662056227"/>
              </p:ext>
            </p:extLst>
          </p:nvPr>
        </p:nvGraphicFramePr>
        <p:xfrm>
          <a:off x="228600" y="2133600"/>
          <a:ext cx="3810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56845897"/>
              </p:ext>
            </p:extLst>
          </p:nvPr>
        </p:nvGraphicFramePr>
        <p:xfrm>
          <a:off x="4343400" y="1066800"/>
          <a:ext cx="4343400" cy="563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792598" y="2133600"/>
            <a:ext cx="2712602" cy="584775"/>
          </a:xfrm>
          <a:prstGeom prst="rect">
            <a:avLst/>
          </a:prstGeom>
          <a:noFill/>
        </p:spPr>
        <p:txBody>
          <a:bodyPr wrap="none" rtlCol="0">
            <a:spAutoFit/>
          </a:bodyPr>
          <a:lstStyle/>
          <a:p>
            <a:r>
              <a:rPr lang="en-US" sz="3200" b="1" dirty="0"/>
              <a:t>“Social Media”</a:t>
            </a:r>
          </a:p>
        </p:txBody>
      </p:sp>
      <p:sp>
        <p:nvSpPr>
          <p:cNvPr id="6" name="Slide Number Placeholder 5"/>
          <p:cNvSpPr>
            <a:spLocks noGrp="1"/>
          </p:cNvSpPr>
          <p:nvPr>
            <p:ph type="sldNum" sz="quarter" idx="12"/>
          </p:nvPr>
        </p:nvSpPr>
        <p:spPr/>
        <p:txBody>
          <a:bodyPr/>
          <a:lstStyle/>
          <a:p>
            <a:fld id="{58D53A5C-B3A1-4E2F-B4D5-E63C5F0DD69B}" type="slidenum">
              <a:rPr lang="en-US" smtClean="0"/>
              <a:pPr/>
              <a:t>10</a:t>
            </a:fld>
            <a:endParaRPr lang="en-US" dirty="0"/>
          </a:p>
        </p:txBody>
      </p:sp>
    </p:spTree>
    <p:extLst>
      <p:ext uri="{BB962C8B-B14F-4D97-AF65-F5344CB8AC3E}">
        <p14:creationId xmlns:p14="http://schemas.microsoft.com/office/powerpoint/2010/main" val="8304499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avid\AppData\Local\Microsoft\Windows\Temporary Internet Files\Content.IE5\SH998CLI\MP90043067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782536"/>
            <a:ext cx="2906485" cy="21798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solidFill>
                  <a:srgbClr val="FF0000"/>
                </a:solidFill>
              </a:rPr>
              <a:t>What Web 2.0 means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369309"/>
              </p:ext>
            </p:extLst>
          </p:nvPr>
        </p:nvGraphicFramePr>
        <p:xfrm>
          <a:off x="3048000" y="1728108"/>
          <a:ext cx="58674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7" name="Picture 3" descr="C:\Users\David\AppData\Local\Microsoft\Windows\Temporary Internet Files\Content.IE5\VSYJ2A61\MP900443464[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4343400"/>
            <a:ext cx="2906485" cy="193423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58D53A5C-B3A1-4E2F-B4D5-E63C5F0DD69B}" type="slidenum">
              <a:rPr lang="en-US" smtClean="0"/>
              <a:pPr/>
              <a:t>11</a:t>
            </a:fld>
            <a:endParaRPr lang="en-US" dirty="0"/>
          </a:p>
        </p:txBody>
      </p:sp>
    </p:spTree>
    <p:extLst>
      <p:ext uri="{BB962C8B-B14F-4D97-AF65-F5344CB8AC3E}">
        <p14:creationId xmlns:p14="http://schemas.microsoft.com/office/powerpoint/2010/main" val="165359784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The Cloud</a:t>
            </a:r>
          </a:p>
        </p:txBody>
      </p:sp>
      <p:sp>
        <p:nvSpPr>
          <p:cNvPr id="3" name="Content Placeholder 2"/>
          <p:cNvSpPr>
            <a:spLocks noGrp="1"/>
          </p:cNvSpPr>
          <p:nvPr>
            <p:ph idx="1"/>
          </p:nvPr>
        </p:nvSpPr>
        <p:spPr>
          <a:xfrm>
            <a:off x="457200" y="1341437"/>
            <a:ext cx="8229600" cy="4525963"/>
          </a:xfrm>
        </p:spPr>
        <p:txBody>
          <a:bodyPr/>
          <a:lstStyle/>
          <a:p>
            <a:r>
              <a:rPr lang="en-US" dirty="0"/>
              <a:t>What is it?</a:t>
            </a:r>
          </a:p>
          <a:p>
            <a:r>
              <a:rPr lang="en-US" dirty="0"/>
              <a:t>Why is it new? </a:t>
            </a:r>
          </a:p>
          <a:p>
            <a:r>
              <a:rPr lang="en-US" dirty="0"/>
              <a:t>Why is it not new?</a:t>
            </a:r>
          </a:p>
        </p:txBody>
      </p:sp>
      <p:pic>
        <p:nvPicPr>
          <p:cNvPr id="1026" name="Picture 2" descr="C:\Users\David\AppData\Local\Microsoft\Windows\Temporary Internet Files\Content.IE5\AIGT901B\MP90044359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39095"/>
            <a:ext cx="9143999" cy="36243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5638800"/>
            <a:ext cx="5486400" cy="954107"/>
          </a:xfrm>
          <a:prstGeom prst="rect">
            <a:avLst/>
          </a:prstGeom>
          <a:noFill/>
        </p:spPr>
        <p:txBody>
          <a:bodyPr wrap="square" rtlCol="0">
            <a:spAutoFit/>
          </a:bodyPr>
          <a:lstStyle/>
          <a:p>
            <a:r>
              <a:rPr lang="en-US" sz="2800" b="1" dirty="0"/>
              <a:t>What business models are enabled by the cloud?</a:t>
            </a:r>
          </a:p>
        </p:txBody>
      </p:sp>
      <p:sp>
        <p:nvSpPr>
          <p:cNvPr id="5" name="Slide Number Placeholder 4"/>
          <p:cNvSpPr>
            <a:spLocks noGrp="1"/>
          </p:cNvSpPr>
          <p:nvPr>
            <p:ph type="sldNum" sz="quarter" idx="12"/>
          </p:nvPr>
        </p:nvSpPr>
        <p:spPr/>
        <p:txBody>
          <a:bodyPr/>
          <a:lstStyle/>
          <a:p>
            <a:fld id="{58D53A5C-B3A1-4E2F-B4D5-E63C5F0DD69B}" type="slidenum">
              <a:rPr lang="en-US" smtClean="0"/>
              <a:pPr/>
              <a:t>12</a:t>
            </a:fld>
            <a:endParaRPr lang="en-US" dirty="0"/>
          </a:p>
        </p:txBody>
      </p:sp>
    </p:spTree>
    <p:extLst>
      <p:ext uri="{BB962C8B-B14F-4D97-AF65-F5344CB8AC3E}">
        <p14:creationId xmlns:p14="http://schemas.microsoft.com/office/powerpoint/2010/main" val="156062700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Comparing Two </a:t>
            </a:r>
            <a:br>
              <a:rPr lang="en-US" dirty="0">
                <a:solidFill>
                  <a:srgbClr val="FF0000"/>
                </a:solidFill>
              </a:rPr>
            </a:br>
            <a:r>
              <a:rPr lang="en-US" dirty="0">
                <a:solidFill>
                  <a:srgbClr val="FF0000"/>
                </a:solidFill>
              </a:rPr>
              <a:t>Internet-Enabled Models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4485783"/>
              </p:ext>
            </p:extLst>
          </p:nvPr>
        </p:nvGraphicFramePr>
        <p:xfrm>
          <a:off x="457200" y="1676400"/>
          <a:ext cx="8229600" cy="3124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2"/>
          <p:cNvSpPr txBox="1">
            <a:spLocks/>
          </p:cNvSpPr>
          <p:nvPr/>
        </p:nvSpPr>
        <p:spPr>
          <a:xfrm>
            <a:off x="457200" y="4419600"/>
            <a:ext cx="38100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solidFill>
                  <a:srgbClr val="000000"/>
                </a:solidFill>
              </a:rPr>
              <a:t>B2B</a:t>
            </a:r>
          </a:p>
          <a:p>
            <a:r>
              <a:rPr lang="en-US" sz="2800" dirty="0">
                <a:solidFill>
                  <a:srgbClr val="000000"/>
                </a:solidFill>
              </a:rPr>
              <a:t>Electronic Data Interchange</a:t>
            </a:r>
          </a:p>
          <a:p>
            <a:endParaRPr lang="en-US" sz="2800" dirty="0">
              <a:solidFill>
                <a:srgbClr val="000000"/>
              </a:solidFill>
            </a:endParaRPr>
          </a:p>
          <a:p>
            <a:endParaRPr lang="en-US" sz="2800" dirty="0">
              <a:solidFill>
                <a:schemeClr val="bg1"/>
              </a:solidFill>
            </a:endParaRPr>
          </a:p>
          <a:p>
            <a:endParaRPr lang="en-US" sz="2800" dirty="0">
              <a:solidFill>
                <a:schemeClr val="bg1"/>
              </a:solidFill>
            </a:endParaRPr>
          </a:p>
          <a:p>
            <a:endParaRPr lang="en-US" sz="2800" dirty="0">
              <a:solidFill>
                <a:schemeClr val="bg1"/>
              </a:solidFill>
            </a:endParaRPr>
          </a:p>
        </p:txBody>
      </p:sp>
      <p:sp>
        <p:nvSpPr>
          <p:cNvPr id="8" name="Content Placeholder 2"/>
          <p:cNvSpPr txBox="1">
            <a:spLocks/>
          </p:cNvSpPr>
          <p:nvPr/>
        </p:nvSpPr>
        <p:spPr>
          <a:xfrm>
            <a:off x="5181600" y="4419600"/>
            <a:ext cx="38100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solidFill>
                  <a:srgbClr val="000000"/>
                </a:solidFill>
              </a:rPr>
              <a:t>Amazon.com</a:t>
            </a:r>
          </a:p>
          <a:p>
            <a:r>
              <a:rPr lang="en-US" sz="2800" dirty="0">
                <a:solidFill>
                  <a:srgbClr val="000000"/>
                </a:solidFill>
              </a:rPr>
              <a:t>Netflix</a:t>
            </a:r>
          </a:p>
          <a:p>
            <a:r>
              <a:rPr lang="en-US" sz="2800" dirty="0">
                <a:solidFill>
                  <a:srgbClr val="000000"/>
                </a:solidFill>
              </a:rPr>
              <a:t>Dropbox</a:t>
            </a:r>
          </a:p>
          <a:p>
            <a:endParaRPr lang="en-US" sz="2800" dirty="0">
              <a:solidFill>
                <a:srgbClr val="000000"/>
              </a:solidFill>
            </a:endParaRPr>
          </a:p>
          <a:p>
            <a:endParaRPr lang="en-US" sz="2800" dirty="0">
              <a:solidFill>
                <a:schemeClr val="bg1"/>
              </a:solidFill>
            </a:endParaRPr>
          </a:p>
        </p:txBody>
      </p:sp>
      <p:sp>
        <p:nvSpPr>
          <p:cNvPr id="3" name="Slide Number Placeholder 2"/>
          <p:cNvSpPr>
            <a:spLocks noGrp="1"/>
          </p:cNvSpPr>
          <p:nvPr>
            <p:ph type="sldNum" sz="quarter" idx="12"/>
          </p:nvPr>
        </p:nvSpPr>
        <p:spPr/>
        <p:txBody>
          <a:bodyPr/>
          <a:lstStyle/>
          <a:p>
            <a:fld id="{58D53A5C-B3A1-4E2F-B4D5-E63C5F0DD69B}" type="slidenum">
              <a:rPr lang="en-US" smtClean="0"/>
              <a:pPr/>
              <a:t>13</a:t>
            </a:fld>
            <a:endParaRPr lang="en-US" dirty="0"/>
          </a:p>
        </p:txBody>
      </p:sp>
    </p:spTree>
    <p:extLst>
      <p:ext uri="{BB962C8B-B14F-4D97-AF65-F5344CB8AC3E}">
        <p14:creationId xmlns:p14="http://schemas.microsoft.com/office/powerpoint/2010/main" val="111859802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a:bodyPr>
          <a:lstStyle/>
          <a:p>
            <a:pPr algn="l">
              <a:defRPr/>
            </a:pPr>
            <a:r>
              <a:rPr lang="en-US" sz="3600" spc="200" dirty="0">
                <a:solidFill>
                  <a:srgbClr val="595959"/>
                </a:solidFill>
                <a:latin typeface="Helvetica Neue"/>
                <a:cs typeface="Helvetica Neue"/>
              </a:rPr>
              <a:t>Discussion</a:t>
            </a:r>
            <a:r>
              <a:rPr lang="en-US" spc="200" dirty="0">
                <a:solidFill>
                  <a:srgbClr val="595959"/>
                </a:solidFill>
                <a:latin typeface="Helvetica Neue"/>
                <a:cs typeface="Helvetica Neue"/>
              </a:rPr>
              <a:t>:</a:t>
            </a:r>
            <a:r>
              <a:rPr lang="en-US" sz="3600" spc="200" dirty="0">
                <a:solidFill>
                  <a:srgbClr val="595959"/>
                </a:solidFill>
                <a:latin typeface="Helvetica Neue"/>
                <a:cs typeface="Helvetica Neue"/>
              </a:rPr>
              <a:t> </a:t>
            </a:r>
            <a:br>
              <a:rPr lang="en-US" spc="200" dirty="0">
                <a:solidFill>
                  <a:srgbClr val="595959"/>
                </a:solidFill>
                <a:latin typeface="Helvetica Neue"/>
                <a:cs typeface="Helvetica Neue"/>
              </a:rPr>
            </a:br>
            <a:r>
              <a:rPr lang="en-US" spc="200" dirty="0">
                <a:solidFill>
                  <a:srgbClr val="000000"/>
                </a:solidFill>
                <a:latin typeface="Helvetica Neue"/>
                <a:cs typeface="Helvetica Neue"/>
              </a:rPr>
              <a:t>Learn IT #2</a:t>
            </a:r>
            <a:br>
              <a:rPr lang="en-US" spc="200" dirty="0">
                <a:solidFill>
                  <a:srgbClr val="000000"/>
                </a:solidFill>
                <a:latin typeface="Helvetica Neue"/>
                <a:cs typeface="Helvetica Neue"/>
              </a:rPr>
            </a:br>
            <a:r>
              <a:rPr lang="en-US" sz="8400" b="1" cap="all" spc="200" dirty="0">
                <a:solidFill>
                  <a:srgbClr val="FF0000"/>
                </a:solidFill>
                <a:latin typeface="Helvetica Neue"/>
                <a:cs typeface="Helvetica Neue"/>
              </a:rPr>
              <a:t>LYNDA</a:t>
            </a:r>
            <a:r>
              <a:rPr lang="en-US" spc="200" dirty="0">
                <a:solidFill>
                  <a:srgbClr val="595959"/>
                </a:solidFill>
                <a:latin typeface="Helvetica Neue"/>
                <a:cs typeface="Helvetica Neue"/>
              </a:rPr>
              <a:t> </a:t>
            </a:r>
            <a:r>
              <a:rPr lang="en-US" spc="200" dirty="0">
                <a:solidFill>
                  <a:srgbClr val="000000"/>
                </a:solidFill>
                <a:latin typeface="Helvetica Neue"/>
                <a:cs typeface="Helvetica Neue"/>
              </a:rPr>
              <a:t>Software Training</a:t>
            </a:r>
          </a:p>
        </p:txBody>
      </p:sp>
      <p:sp>
        <p:nvSpPr>
          <p:cNvPr id="2" name="Slide Number Placeholder 1"/>
          <p:cNvSpPr>
            <a:spLocks noGrp="1"/>
          </p:cNvSpPr>
          <p:nvPr>
            <p:ph type="sldNum" sz="quarter" idx="12"/>
          </p:nvPr>
        </p:nvSpPr>
        <p:spPr/>
        <p:txBody>
          <a:bodyPr/>
          <a:lstStyle/>
          <a:p>
            <a:fld id="{58D53A5C-B3A1-4E2F-B4D5-E63C5F0DD69B}" type="slidenum">
              <a:rPr lang="en-US" smtClean="0"/>
              <a:pPr/>
              <a:t>14</a:t>
            </a:fld>
            <a:endParaRPr 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6324601"/>
          </a:xfrm>
        </p:spPr>
        <p:txBody>
          <a:bodyPr>
            <a:normAutofit/>
          </a:bodyPr>
          <a:lstStyle/>
          <a:p>
            <a:pPr algn="l"/>
            <a:r>
              <a:rPr lang="en-US" b="1" dirty="0">
                <a:solidFill>
                  <a:srgbClr val="000000"/>
                </a:solidFill>
              </a:rPr>
              <a:t>This Week:</a:t>
            </a:r>
            <a:r>
              <a:rPr lang="en-US" b="1" dirty="0">
                <a:solidFill>
                  <a:srgbClr val="FF0000"/>
                </a:solidFill>
              </a:rPr>
              <a:t> Learn IT Assignments #2</a:t>
            </a:r>
            <a:br>
              <a:rPr lang="en-US" dirty="0">
                <a:solidFill>
                  <a:srgbClr val="000000"/>
                </a:solidFill>
              </a:rPr>
            </a:br>
            <a:r>
              <a:rPr lang="en-US" sz="2000" b="1" dirty="0"/>
              <a:t>Activity: Lynda.com Software Training</a:t>
            </a:r>
            <a:br>
              <a:rPr lang="en-US" sz="2000" b="1" dirty="0"/>
            </a:br>
            <a:br>
              <a:rPr lang="en-US" sz="1800" b="1" dirty="0"/>
            </a:br>
            <a:r>
              <a:rPr lang="en-US" sz="1800" b="1" dirty="0"/>
              <a:t>Overview</a:t>
            </a:r>
            <a:br>
              <a:rPr lang="en-US" sz="1800" b="1" dirty="0"/>
            </a:br>
            <a:r>
              <a:rPr lang="en-US" sz="1800" dirty="0"/>
              <a:t>As a student at Temple University you have access to the technology training materials at lynda.com</a:t>
            </a:r>
            <a:br>
              <a:rPr lang="en-US" sz="1800" dirty="0"/>
            </a:br>
            <a:br>
              <a:rPr lang="en-US" sz="1800" dirty="0"/>
            </a:br>
            <a:r>
              <a:rPr lang="en-US" sz="1800" b="1" dirty="0"/>
              <a:t>Activity Requirements</a:t>
            </a:r>
            <a:br>
              <a:rPr lang="en-US" sz="1800" b="1" dirty="0"/>
            </a:br>
            <a:r>
              <a:rPr lang="en-US" sz="1800" dirty="0"/>
              <a:t>Login at </a:t>
            </a:r>
            <a:r>
              <a:rPr lang="en-US" sz="1800" dirty="0">
                <a:hlinkClick r:id="rId2"/>
              </a:rPr>
              <a:t>lynda.com</a:t>
            </a:r>
            <a:br>
              <a:rPr lang="en-US" sz="1800" dirty="0"/>
            </a:br>
            <a:r>
              <a:rPr lang="en-US" sz="1800" dirty="0"/>
              <a:t>Select one or more training modules (target 45-90 minutes of content length)</a:t>
            </a:r>
            <a:br>
              <a:rPr lang="en-US" sz="1800" dirty="0"/>
            </a:br>
            <a:r>
              <a:rPr lang="en-US" sz="1800" dirty="0"/>
              <a:t>Complete the module(s)</a:t>
            </a:r>
            <a:br>
              <a:rPr lang="en-US" sz="1800" dirty="0"/>
            </a:br>
            <a:r>
              <a:rPr lang="en-US" sz="1800" dirty="0"/>
              <a:t>Prepare a 1 page document answering the following questions </a:t>
            </a:r>
            <a:br>
              <a:rPr lang="en-US" sz="1800" dirty="0"/>
            </a:br>
            <a:r>
              <a:rPr lang="en-US" sz="1800" dirty="0"/>
              <a:t>-  What module(s) did you complete?</a:t>
            </a:r>
            <a:br>
              <a:rPr lang="en-US" sz="1800" dirty="0"/>
            </a:br>
            <a:r>
              <a:rPr lang="en-US" sz="1800" dirty="0"/>
              <a:t>-  Why did you make this selection?</a:t>
            </a:r>
            <a:br>
              <a:rPr lang="en-US" sz="1800" dirty="0"/>
            </a:br>
            <a:r>
              <a:rPr lang="en-US" sz="1800" dirty="0"/>
              <a:t>-  What are 3 key things you learned?</a:t>
            </a:r>
            <a:br>
              <a:rPr lang="en-US" sz="1800" dirty="0"/>
            </a:br>
            <a:r>
              <a:rPr lang="en-US" sz="1800" dirty="0"/>
              <a:t>-  Are you likely to use this resource again? Would you recommend it to others? Why or why not?</a:t>
            </a:r>
            <a:br>
              <a:rPr lang="en-US" sz="1800" dirty="0"/>
            </a:br>
            <a:br>
              <a:rPr lang="en-US" sz="1800" dirty="0"/>
            </a:br>
            <a:r>
              <a:rPr lang="en-US" sz="1800" dirty="0"/>
              <a:t>Submit a hard copy of your 1 page summary by the assigned due date.</a:t>
            </a:r>
          </a:p>
        </p:txBody>
      </p:sp>
      <p:sp>
        <p:nvSpPr>
          <p:cNvPr id="3" name="Slide Number Placeholder 2"/>
          <p:cNvSpPr>
            <a:spLocks noGrp="1"/>
          </p:cNvSpPr>
          <p:nvPr>
            <p:ph type="sldNum" sz="quarter" idx="12"/>
          </p:nvPr>
        </p:nvSpPr>
        <p:spPr/>
        <p:txBody>
          <a:bodyPr/>
          <a:lstStyle/>
          <a:p>
            <a:fld id="{58D53A5C-B3A1-4E2F-B4D5-E63C5F0DD69B}" type="slidenum">
              <a:rPr lang="en-US" smtClean="0"/>
              <a:pPr/>
              <a:t>15</a:t>
            </a:fld>
            <a:endParaRPr lang="en-US" dirty="0"/>
          </a:p>
        </p:txBody>
      </p:sp>
    </p:spTree>
    <p:extLst>
      <p:ext uri="{BB962C8B-B14F-4D97-AF65-F5344CB8AC3E}">
        <p14:creationId xmlns:p14="http://schemas.microsoft.com/office/powerpoint/2010/main" val="273658137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3200" b="1" dirty="0">
                <a:solidFill>
                  <a:srgbClr val="FF0000"/>
                </a:solidFill>
              </a:rPr>
              <a:t>LYNDA</a:t>
            </a:r>
            <a:br>
              <a:rPr lang="en-US" sz="2400" b="1" dirty="0"/>
            </a:br>
            <a:br>
              <a:rPr lang="en-US" sz="2400" dirty="0"/>
            </a:br>
            <a:r>
              <a:rPr lang="en-US" sz="2400" dirty="0"/>
              <a:t>-  What module(s) did you complete?</a:t>
            </a:r>
            <a:br>
              <a:rPr lang="en-US" sz="2400" dirty="0"/>
            </a:br>
            <a:br>
              <a:rPr lang="en-US" sz="2400" dirty="0"/>
            </a:br>
            <a:r>
              <a:rPr lang="en-US" sz="2400" dirty="0"/>
              <a:t>-  Why did you make this selection?</a:t>
            </a:r>
            <a:br>
              <a:rPr lang="en-US" sz="2400" dirty="0"/>
            </a:br>
            <a:br>
              <a:rPr lang="en-US" sz="2400" dirty="0"/>
            </a:br>
            <a:r>
              <a:rPr lang="en-US" sz="2400" dirty="0"/>
              <a:t>-  What are 3 key things you learned?</a:t>
            </a:r>
            <a:br>
              <a:rPr lang="en-US" sz="2400" dirty="0"/>
            </a:br>
            <a:br>
              <a:rPr lang="en-US" sz="2400" dirty="0"/>
            </a:br>
            <a:r>
              <a:rPr lang="en-US" sz="2400" dirty="0"/>
              <a:t>-  Are you likely to use this resource again? Would you recommend it to others? Why or why not?</a:t>
            </a:r>
            <a:br>
              <a:rPr lang="en-US" sz="2000" dirty="0"/>
            </a:b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2" name="Slide Number Placeholder 1"/>
          <p:cNvSpPr>
            <a:spLocks noGrp="1"/>
          </p:cNvSpPr>
          <p:nvPr>
            <p:ph type="sldNum" sz="quarter" idx="12"/>
          </p:nvPr>
        </p:nvSpPr>
        <p:spPr/>
        <p:txBody>
          <a:bodyPr/>
          <a:lstStyle/>
          <a:p>
            <a:fld id="{58D53A5C-B3A1-4E2F-B4D5-E63C5F0DD69B}" type="slidenum">
              <a:rPr lang="en-US" smtClean="0"/>
              <a:pPr/>
              <a:t>16</a:t>
            </a:fld>
            <a:endParaRPr lang="en-US"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br>
              <a:rPr lang="en-US" dirty="0">
                <a:solidFill>
                  <a:srgbClr val="000000"/>
                </a:solidFill>
              </a:rPr>
            </a:br>
            <a:r>
              <a:rPr lang="en-US" sz="4000" b="1" dirty="0">
                <a:solidFill>
                  <a:srgbClr val="FF0000"/>
                </a:solidFill>
              </a:rPr>
              <a:t>Key Concepts from Last Week:</a:t>
            </a:r>
            <a:r>
              <a:rPr lang="en-US" sz="2800" dirty="0"/>
              <a:t> </a:t>
            </a:r>
            <a:br>
              <a:rPr lang="en-US" sz="2800" dirty="0"/>
            </a:br>
            <a:br>
              <a:rPr lang="en-US" sz="2400" b="1" dirty="0"/>
            </a:br>
            <a:r>
              <a:rPr lang="en-US" sz="2400" b="1" dirty="0"/>
              <a:t>1.  </a:t>
            </a:r>
            <a:r>
              <a:rPr lang="en-US" sz="2400" b="1" dirty="0">
                <a:solidFill>
                  <a:srgbClr val="FF0000"/>
                </a:solidFill>
              </a:rPr>
              <a:t>Disruptive Innovation </a:t>
            </a:r>
            <a:r>
              <a:rPr lang="en-US" sz="2400" b="1" dirty="0"/>
              <a:t>and the importance of strategy and leadership (and the consequences in the absence thereof)</a:t>
            </a:r>
            <a:br>
              <a:rPr lang="en-US" sz="2400" b="1" dirty="0"/>
            </a:br>
            <a:br>
              <a:rPr lang="en-US" sz="2400" b="1" dirty="0"/>
            </a:br>
            <a:r>
              <a:rPr lang="en-US" sz="2400" b="1" dirty="0"/>
              <a:t>2.  </a:t>
            </a:r>
            <a:r>
              <a:rPr lang="en-US" sz="2400" b="1" dirty="0">
                <a:solidFill>
                  <a:srgbClr val="FF0000"/>
                </a:solidFill>
              </a:rPr>
              <a:t>Change Management </a:t>
            </a:r>
            <a:r>
              <a:rPr lang="en-US" sz="2400" b="1" dirty="0"/>
              <a:t>and the importance of corporate culture</a:t>
            </a:r>
            <a:br>
              <a:rPr lang="en-US" sz="2400" b="1" dirty="0"/>
            </a:br>
            <a:br>
              <a:rPr lang="en-US" sz="2400" b="1" dirty="0"/>
            </a:br>
            <a:r>
              <a:rPr lang="en-US" sz="2400" b="1" dirty="0"/>
              <a:t>3.  </a:t>
            </a:r>
            <a:r>
              <a:rPr lang="en-US" sz="2400" b="1" dirty="0">
                <a:solidFill>
                  <a:srgbClr val="FF0000"/>
                </a:solidFill>
              </a:rPr>
              <a:t>The importance of understanding history, even in business, </a:t>
            </a:r>
            <a:r>
              <a:rPr lang="en-US" sz="2400" b="1" dirty="0"/>
              <a:t>as those that fail to understand it are condemned to repeat it*</a:t>
            </a:r>
            <a:br>
              <a:rPr lang="en-US" sz="2400" b="1" dirty="0"/>
            </a:br>
            <a:br>
              <a:rPr lang="en-US" sz="2400" b="1" dirty="0"/>
            </a:br>
            <a:br>
              <a:rPr lang="en-US" sz="2400" b="1" dirty="0"/>
            </a:br>
            <a:br>
              <a:rPr lang="en-US" sz="2400" b="1" dirty="0"/>
            </a:br>
            <a:br>
              <a:rPr lang="en-US" sz="2400" b="1" dirty="0"/>
            </a:br>
            <a:r>
              <a:rPr lang="en-US" sz="1800" b="1" dirty="0"/>
              <a:t>*</a:t>
            </a:r>
            <a:r>
              <a:rPr lang="en-US" sz="1800" dirty="0"/>
              <a:t>George Santayana</a:t>
            </a:r>
            <a:br>
              <a:rPr lang="en-US" sz="2800" dirty="0"/>
            </a:br>
            <a:endParaRPr lang="en-US" sz="2667" dirty="0">
              <a:solidFill>
                <a:srgbClr val="000000"/>
              </a:solidFill>
            </a:endParaRPr>
          </a:p>
        </p:txBody>
      </p:sp>
      <p:sp>
        <p:nvSpPr>
          <p:cNvPr id="3" name="Slide Number Placeholder 2"/>
          <p:cNvSpPr>
            <a:spLocks noGrp="1"/>
          </p:cNvSpPr>
          <p:nvPr>
            <p:ph type="sldNum" sz="quarter" idx="12"/>
          </p:nvPr>
        </p:nvSpPr>
        <p:spPr/>
        <p:txBody>
          <a:bodyPr/>
          <a:lstStyle/>
          <a:p>
            <a:fld id="{58D53A5C-B3A1-4E2F-B4D5-E63C5F0DD69B}" type="slidenum">
              <a:rPr lang="en-US" smtClean="0"/>
              <a:pPr/>
              <a:t>2</a:t>
            </a:fld>
            <a:endParaRPr lang="en-US" dirty="0"/>
          </a:p>
        </p:txBody>
      </p:sp>
    </p:spTree>
    <p:extLst>
      <p:ext uri="{BB962C8B-B14F-4D97-AF65-F5344CB8AC3E}">
        <p14:creationId xmlns:p14="http://schemas.microsoft.com/office/powerpoint/2010/main" val="209176428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br>
              <a:rPr lang="en-US" dirty="0">
                <a:solidFill>
                  <a:srgbClr val="000000"/>
                </a:solidFill>
              </a:rPr>
            </a:br>
            <a:r>
              <a:rPr lang="en-US" sz="4000" b="1" dirty="0">
                <a:solidFill>
                  <a:srgbClr val="FF0000"/>
                </a:solidFill>
              </a:rPr>
              <a:t>Weekly Reading Summary</a:t>
            </a:r>
            <a:br>
              <a:rPr lang="en-US" sz="4000" b="1" dirty="0">
                <a:solidFill>
                  <a:srgbClr val="FF0000"/>
                </a:solidFill>
              </a:rPr>
            </a:br>
            <a:r>
              <a:rPr lang="en-US" sz="4000" b="1" dirty="0"/>
              <a:t>Digital Innovation</a:t>
            </a:r>
            <a:br>
              <a:rPr lang="en-US" sz="4000" b="1" dirty="0"/>
            </a:br>
            <a:r>
              <a:rPr lang="en-US" sz="2800" dirty="0"/>
              <a:t> </a:t>
            </a:r>
            <a:br>
              <a:rPr lang="en-US" sz="2800" dirty="0"/>
            </a:br>
            <a:r>
              <a:rPr lang="en-US" sz="3600" i="1" dirty="0">
                <a:solidFill>
                  <a:schemeClr val="bg1">
                    <a:lumMod val="50000"/>
                  </a:schemeClr>
                </a:solidFill>
              </a:rPr>
              <a:t>Free! Why $0.00 Is the Future of Business </a:t>
            </a:r>
            <a:br>
              <a:rPr lang="en-US" sz="3600" b="1" i="1" dirty="0">
                <a:solidFill>
                  <a:schemeClr val="bg1">
                    <a:lumMod val="50000"/>
                  </a:schemeClr>
                </a:solidFill>
              </a:rPr>
            </a:br>
            <a:r>
              <a:rPr lang="en-US" sz="3600" i="1" dirty="0">
                <a:solidFill>
                  <a:schemeClr val="bg1">
                    <a:lumMod val="50000"/>
                  </a:schemeClr>
                </a:solidFill>
              </a:rPr>
              <a:t>Google Apple or Startups:  Who will lead …</a:t>
            </a:r>
            <a:br>
              <a:rPr lang="en-US" sz="3600" i="1" dirty="0">
                <a:solidFill>
                  <a:schemeClr val="bg1">
                    <a:lumMod val="50000"/>
                  </a:schemeClr>
                </a:solidFill>
              </a:rPr>
            </a:br>
            <a:br>
              <a:rPr lang="en-US" sz="2400" b="1" dirty="0"/>
            </a:br>
            <a:r>
              <a:rPr lang="en-US" sz="2400" b="1" dirty="0"/>
              <a:t>1.  </a:t>
            </a:r>
            <a:r>
              <a:rPr lang="en-US" sz="2400" b="1" dirty="0">
                <a:solidFill>
                  <a:srgbClr val="FF0000"/>
                </a:solidFill>
              </a:rPr>
              <a:t>What is one key point you took from each assigned readings?</a:t>
            </a:r>
            <a:br>
              <a:rPr lang="en-US" sz="2400" b="1" dirty="0">
                <a:solidFill>
                  <a:srgbClr val="FF0000"/>
                </a:solidFill>
              </a:rPr>
            </a:br>
            <a:r>
              <a:rPr lang="en-US" sz="2400" b="1" dirty="0">
                <a:solidFill>
                  <a:srgbClr val="FF0000"/>
                </a:solidFill>
              </a:rPr>
              <a:t>	</a:t>
            </a:r>
            <a:br>
              <a:rPr lang="en-US" sz="2400" b="1" dirty="0"/>
            </a:br>
            <a:r>
              <a:rPr lang="en-US" sz="2400" b="1" dirty="0"/>
              <a:t>2.  </a:t>
            </a:r>
            <a:r>
              <a:rPr lang="en-US" sz="2400" b="1" dirty="0">
                <a:solidFill>
                  <a:srgbClr val="FF0000"/>
                </a:solidFill>
              </a:rPr>
              <a:t>What is one key point you learned from the readings as a whole?</a:t>
            </a:r>
            <a:br>
              <a:rPr lang="en-US" sz="2400" b="1" dirty="0"/>
            </a:br>
            <a:br>
              <a:rPr lang="en-US" sz="2400" b="1" dirty="0"/>
            </a:br>
            <a:r>
              <a:rPr lang="en-US" sz="2400" b="1" dirty="0"/>
              <a:t>3.  </a:t>
            </a:r>
            <a:r>
              <a:rPr lang="en-US" sz="2400" b="1" dirty="0">
                <a:solidFill>
                  <a:srgbClr val="FF0000"/>
                </a:solidFill>
              </a:rPr>
              <a:t>What is one discussion question you would ask your fellow classmates?</a:t>
            </a:r>
            <a:br>
              <a:rPr lang="en-US" sz="2400" b="1" dirty="0"/>
            </a:br>
            <a:r>
              <a:rPr lang="en-US" sz="2400" dirty="0"/>
              <a:t> </a:t>
            </a:r>
            <a:br>
              <a:rPr lang="en-US" sz="2400" b="1" dirty="0"/>
            </a:br>
            <a:br>
              <a:rPr lang="en-US" sz="2400" b="1" dirty="0"/>
            </a:br>
            <a:br>
              <a:rPr lang="en-US" sz="2800" dirty="0"/>
            </a:br>
            <a:endParaRPr lang="en-US" sz="2667" dirty="0">
              <a:solidFill>
                <a:srgbClr val="000000"/>
              </a:solidFill>
            </a:endParaRPr>
          </a:p>
        </p:txBody>
      </p:sp>
      <p:sp>
        <p:nvSpPr>
          <p:cNvPr id="3" name="Slide Number Placeholder 2"/>
          <p:cNvSpPr>
            <a:spLocks noGrp="1"/>
          </p:cNvSpPr>
          <p:nvPr>
            <p:ph type="sldNum" sz="quarter" idx="12"/>
          </p:nvPr>
        </p:nvSpPr>
        <p:spPr/>
        <p:txBody>
          <a:bodyPr/>
          <a:lstStyle/>
          <a:p>
            <a:fld id="{58D53A5C-B3A1-4E2F-B4D5-E63C5F0DD69B}" type="slidenum">
              <a:rPr lang="en-US" smtClean="0"/>
              <a:pPr/>
              <a:t>3</a:t>
            </a:fld>
            <a:endParaRPr lang="en-US" dirty="0"/>
          </a:p>
        </p:txBody>
      </p:sp>
    </p:spTree>
    <p:extLst>
      <p:ext uri="{BB962C8B-B14F-4D97-AF65-F5344CB8AC3E}">
        <p14:creationId xmlns:p14="http://schemas.microsoft.com/office/powerpoint/2010/main" val="27365813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a:solidFill>
                  <a:srgbClr val="595959"/>
                </a:solidFill>
                <a:latin typeface="Helvetica Neue"/>
                <a:cs typeface="Helvetica Neue"/>
              </a:rPr>
              <a:t>Discussion</a:t>
            </a:r>
            <a:r>
              <a:rPr lang="en-US" spc="200" dirty="0">
                <a:solidFill>
                  <a:srgbClr val="595959"/>
                </a:solidFill>
                <a:latin typeface="Helvetica Neue"/>
                <a:cs typeface="Helvetica Neue"/>
              </a:rPr>
              <a:t>:</a:t>
            </a:r>
            <a:r>
              <a:rPr lang="en-US" sz="3600" spc="200" dirty="0">
                <a:solidFill>
                  <a:srgbClr val="595959"/>
                </a:solidFill>
                <a:latin typeface="Helvetica Neue"/>
                <a:cs typeface="Helvetica Neue"/>
              </a:rPr>
              <a:t> </a:t>
            </a:r>
            <a:br>
              <a:rPr lang="en-US" spc="200" dirty="0">
                <a:solidFill>
                  <a:srgbClr val="595959"/>
                </a:solidFill>
                <a:latin typeface="Helvetica Neue"/>
                <a:cs typeface="Helvetica Neue"/>
              </a:rPr>
            </a:br>
            <a:r>
              <a:rPr lang="en-US" spc="200" dirty="0">
                <a:solidFill>
                  <a:srgbClr val="000000"/>
                </a:solidFill>
                <a:latin typeface="Helvetica Neue"/>
                <a:cs typeface="Helvetica Neue"/>
              </a:rPr>
              <a:t>Digital Innovation</a:t>
            </a:r>
            <a:br>
              <a:rPr lang="en-US" spc="200" dirty="0">
                <a:solidFill>
                  <a:srgbClr val="000000"/>
                </a:solidFill>
                <a:latin typeface="Helvetica Neue"/>
                <a:cs typeface="Helvetica Neue"/>
              </a:rPr>
            </a:br>
            <a:br>
              <a:rPr lang="en-US" spc="200" dirty="0">
                <a:solidFill>
                  <a:srgbClr val="000000"/>
                </a:solidFill>
                <a:latin typeface="Helvetica Neue"/>
                <a:cs typeface="Helvetica Neue"/>
              </a:rPr>
            </a:br>
            <a:r>
              <a:rPr lang="en-US" sz="8400" b="1" cap="all" spc="200" dirty="0">
                <a:solidFill>
                  <a:srgbClr val="FF0000"/>
                </a:solidFill>
                <a:latin typeface="Helvetica Neue"/>
                <a:cs typeface="Helvetica Neue"/>
              </a:rPr>
              <a:t>Apple in 2015</a:t>
            </a: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
        <p:nvSpPr>
          <p:cNvPr id="2" name="Slide Number Placeholder 1"/>
          <p:cNvSpPr>
            <a:spLocks noGrp="1"/>
          </p:cNvSpPr>
          <p:nvPr>
            <p:ph type="sldNum" sz="quarter" idx="12"/>
          </p:nvPr>
        </p:nvSpPr>
        <p:spPr/>
        <p:txBody>
          <a:bodyPr/>
          <a:lstStyle/>
          <a:p>
            <a:fld id="{58D53A5C-B3A1-4E2F-B4D5-E63C5F0DD69B}" type="slidenum">
              <a:rPr lang="en-US" smtClean="0"/>
              <a:pPr/>
              <a:t>4</a:t>
            </a:fld>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4000" b="1" dirty="0">
                <a:solidFill>
                  <a:srgbClr val="FF0000"/>
                </a:solidFill>
              </a:rPr>
              <a:t>Apple in 2015</a:t>
            </a:r>
            <a:br>
              <a:rPr lang="en-US" sz="2000" b="1" dirty="0"/>
            </a:br>
            <a:br>
              <a:rPr lang="en-US" sz="2000" b="1" dirty="0"/>
            </a:br>
            <a:r>
              <a:rPr lang="en-US" sz="2000" dirty="0"/>
              <a:t>1)  What historically have been Apple’s competitive advantages?</a:t>
            </a:r>
            <a:br>
              <a:rPr lang="en-US" sz="2000" dirty="0"/>
            </a:br>
            <a:br>
              <a:rPr lang="en-US" sz="2000" dirty="0"/>
            </a:br>
            <a:r>
              <a:rPr lang="en-US" sz="2000" dirty="0"/>
              <a:t>2)  Analyze the personal computer industry.  Why did apple struggle historically in PCs?</a:t>
            </a:r>
            <a:br>
              <a:rPr lang="en-US" sz="2000" dirty="0"/>
            </a:br>
            <a:br>
              <a:rPr lang="en-US" sz="2000" dirty="0"/>
            </a:br>
            <a:r>
              <a:rPr lang="en-US" sz="2000" dirty="0"/>
              <a:t>3)  How sustainable if Apple’s competitive position in smartphones?</a:t>
            </a:r>
            <a:br>
              <a:rPr lang="en-US" sz="2000" dirty="0"/>
            </a:br>
            <a:br>
              <a:rPr lang="en-US" sz="2000" dirty="0"/>
            </a:br>
            <a:r>
              <a:rPr lang="en-US" sz="2000" dirty="0"/>
              <a:t>4)  Evaluate Apple’s strategy for Apple Watch.  Has Tim Cook taken the right approach?  Would you suggest any course corrections?</a:t>
            </a:r>
            <a:br>
              <a:rPr lang="en-US" sz="2000" dirty="0"/>
            </a:br>
            <a:br>
              <a:rPr lang="en-US" sz="2000" dirty="0"/>
            </a:br>
            <a:r>
              <a:rPr lang="en-US" sz="2000" dirty="0"/>
              <a:t>5)  Compare and contrast Apple vs Kodak for the following:</a:t>
            </a:r>
            <a:br>
              <a:rPr lang="en-US" sz="2000" dirty="0"/>
            </a:br>
            <a:r>
              <a:rPr lang="en-US" sz="2000" dirty="0"/>
              <a:t>	-  Products</a:t>
            </a:r>
            <a:br>
              <a:rPr lang="en-US" sz="2000" dirty="0"/>
            </a:br>
            <a:r>
              <a:rPr lang="en-US" sz="2000" dirty="0"/>
              <a:t>	-  Management</a:t>
            </a:r>
            <a:br>
              <a:rPr lang="en-US" sz="2000" dirty="0"/>
            </a:br>
            <a:r>
              <a:rPr lang="en-US" sz="2000" dirty="0"/>
              <a:t>	-  Culture</a:t>
            </a:r>
            <a:br>
              <a:rPr lang="en-US" sz="2000" dirty="0"/>
            </a:br>
            <a:r>
              <a:rPr lang="en-US" sz="2000" dirty="0"/>
              <a:t>	-  Customer Base</a:t>
            </a:r>
            <a:br>
              <a:rPr lang="en-US" sz="2000" dirty="0"/>
            </a:br>
            <a:r>
              <a:rPr lang="en-US" sz="2000" dirty="0"/>
              <a:t>	-  Research and Development</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2" name="Slide Number Placeholder 1"/>
          <p:cNvSpPr>
            <a:spLocks noGrp="1"/>
          </p:cNvSpPr>
          <p:nvPr>
            <p:ph type="sldNum" sz="quarter" idx="12"/>
          </p:nvPr>
        </p:nvSpPr>
        <p:spPr/>
        <p:txBody>
          <a:bodyPr/>
          <a:lstStyle/>
          <a:p>
            <a:fld id="{58D53A5C-B3A1-4E2F-B4D5-E63C5F0DD69B}" type="slidenum">
              <a:rPr lang="en-US" smtClean="0"/>
              <a:pPr/>
              <a:t>5</a:t>
            </a:fld>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3200" b="1" dirty="0">
                <a:solidFill>
                  <a:srgbClr val="FF0000"/>
                </a:solidFill>
              </a:rPr>
              <a:t>You Tube Video:</a:t>
            </a:r>
            <a:br>
              <a:rPr lang="en-US" sz="3200" b="1" dirty="0">
                <a:solidFill>
                  <a:srgbClr val="FF0000"/>
                </a:solidFill>
                <a:hlinkClick r:id="rId2"/>
              </a:rPr>
            </a:br>
            <a:r>
              <a:rPr lang="en-US" sz="3200" b="1" dirty="0">
                <a:solidFill>
                  <a:srgbClr val="FF0000"/>
                </a:solidFill>
                <a:hlinkClick r:id="rId2"/>
              </a:rPr>
              <a:t>Atoms Are the New Bits</a:t>
            </a:r>
            <a:br>
              <a:rPr lang="en-US" sz="2000" b="1" dirty="0"/>
            </a:br>
            <a:br>
              <a:rPr lang="en-US" sz="2000" b="1" dirty="0"/>
            </a:br>
            <a:r>
              <a:rPr lang="en-US" sz="2000" dirty="0"/>
              <a:t>Discuss the following questions:</a:t>
            </a:r>
            <a:br>
              <a:rPr lang="en-US" sz="2000" dirty="0"/>
            </a:br>
            <a:br>
              <a:rPr lang="en-US" sz="2000" dirty="0"/>
            </a:br>
            <a:r>
              <a:rPr lang="en-US" sz="2000" dirty="0"/>
              <a:t>-  How has digital production and manufacturing changed business models?</a:t>
            </a:r>
            <a:br>
              <a:rPr lang="en-US" sz="2000" dirty="0"/>
            </a:br>
            <a:br>
              <a:rPr lang="en-US" sz="2000" dirty="0"/>
            </a:br>
            <a:r>
              <a:rPr lang="en-US" sz="2000" dirty="0"/>
              <a:t>-  What are the implications of the “democratization of manufacturing?”</a:t>
            </a:r>
            <a:br>
              <a:rPr lang="en-US" sz="2000" dirty="0"/>
            </a:br>
            <a:br>
              <a:rPr lang="en-US" sz="2000" dirty="0"/>
            </a:br>
            <a:r>
              <a:rPr lang="en-US" sz="2000" dirty="0"/>
              <a:t>-  What industries could be positively or negatively impacted by this change?</a:t>
            </a:r>
            <a:br>
              <a:rPr lang="en-US" sz="2000" dirty="0"/>
            </a:br>
            <a:br>
              <a:rPr lang="en-US" sz="2000" dirty="0"/>
            </a:br>
            <a:r>
              <a:rPr lang="en-US" sz="2000" dirty="0"/>
              <a:t>-  Is this a disruptive technology?  Why or why not?</a:t>
            </a:r>
            <a:br>
              <a:rPr lang="en-US" sz="2000" dirty="0"/>
            </a:br>
            <a:br>
              <a:rPr lang="en-US" sz="2000" dirty="0"/>
            </a:br>
            <a:r>
              <a:rPr lang="en-US" sz="2000" dirty="0"/>
              <a:t>-  How does this reflect a “Flatter” world?</a:t>
            </a:r>
            <a:br>
              <a:rPr lang="en-US" sz="2000" dirty="0"/>
            </a:br>
            <a:br>
              <a:rPr lang="en-US" sz="2000" dirty="0"/>
            </a:br>
            <a:r>
              <a:rPr lang="en-US" sz="2000" dirty="0"/>
              <a:t>-  What are the implications for Apple?</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2" name="Slide Number Placeholder 1"/>
          <p:cNvSpPr>
            <a:spLocks noGrp="1"/>
          </p:cNvSpPr>
          <p:nvPr>
            <p:ph type="sldNum" sz="quarter" idx="12"/>
          </p:nvPr>
        </p:nvSpPr>
        <p:spPr/>
        <p:txBody>
          <a:bodyPr/>
          <a:lstStyle/>
          <a:p>
            <a:fld id="{58D53A5C-B3A1-4E2F-B4D5-E63C5F0DD69B}" type="slidenum">
              <a:rPr lang="en-US" smtClean="0"/>
              <a:pPr/>
              <a:t>6</a:t>
            </a:fld>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a:solidFill>
                  <a:srgbClr val="595959"/>
                </a:solidFill>
                <a:latin typeface="Helvetica Neue"/>
                <a:cs typeface="Helvetica Neue"/>
              </a:rPr>
              <a:t>Class Discussion</a:t>
            </a:r>
            <a:r>
              <a:rPr lang="en-US" spc="200" dirty="0">
                <a:solidFill>
                  <a:srgbClr val="595959"/>
                </a:solidFill>
                <a:latin typeface="Helvetica Neue"/>
                <a:cs typeface="Helvetica Neue"/>
              </a:rPr>
              <a:t>:</a:t>
            </a:r>
            <a:r>
              <a:rPr lang="en-US" sz="3600" spc="200" dirty="0">
                <a:solidFill>
                  <a:srgbClr val="595959"/>
                </a:solidFill>
                <a:latin typeface="Helvetica Neue"/>
                <a:cs typeface="Helvetica Neue"/>
              </a:rPr>
              <a:t> </a:t>
            </a:r>
            <a:br>
              <a:rPr lang="en-US" spc="200" dirty="0">
                <a:solidFill>
                  <a:srgbClr val="595959"/>
                </a:solidFill>
                <a:latin typeface="Helvetica Neue"/>
                <a:cs typeface="Helvetica Neue"/>
              </a:rPr>
            </a:br>
            <a:r>
              <a:rPr lang="en-US" spc="200" dirty="0">
                <a:solidFill>
                  <a:srgbClr val="000000"/>
                </a:solidFill>
                <a:latin typeface="Helvetica Neue"/>
                <a:cs typeface="Helvetica Neue"/>
              </a:rPr>
              <a:t>Network Enabled  </a:t>
            </a:r>
            <a:r>
              <a:rPr lang="en-US" sz="7333" b="1" cap="all" spc="200" dirty="0">
                <a:solidFill>
                  <a:srgbClr val="FF0000"/>
                </a:solidFill>
                <a:latin typeface="Helvetica Neue"/>
                <a:cs typeface="Helvetica Neue"/>
              </a:rPr>
              <a:t>Business models</a:t>
            </a:r>
            <a:br>
              <a:rPr lang="en-US" spc="200" dirty="0">
                <a:solidFill>
                  <a:srgbClr val="595959"/>
                </a:solidFill>
                <a:latin typeface="Helvetica Neue"/>
                <a:cs typeface="Helvetica Neue"/>
              </a:rPr>
            </a:br>
            <a:endParaRPr lang="en-US" spc="200" dirty="0">
              <a:solidFill>
                <a:srgbClr val="000000"/>
              </a:solidFill>
              <a:latin typeface="Helvetica Neue"/>
              <a:cs typeface="Helvetica Neue"/>
            </a:endParaRPr>
          </a:p>
        </p:txBody>
      </p:sp>
      <p:sp>
        <p:nvSpPr>
          <p:cNvPr id="2" name="Slide Number Placeholder 1"/>
          <p:cNvSpPr>
            <a:spLocks noGrp="1"/>
          </p:cNvSpPr>
          <p:nvPr>
            <p:ph type="sldNum" sz="quarter" idx="12"/>
          </p:nvPr>
        </p:nvSpPr>
        <p:spPr/>
        <p:txBody>
          <a:bodyPr/>
          <a:lstStyle/>
          <a:p>
            <a:fld id="{58D53A5C-B3A1-4E2F-B4D5-E63C5F0DD69B}" type="slidenum">
              <a:rPr lang="en-US" smtClean="0"/>
              <a:pPr/>
              <a:t>7</a:t>
            </a:fld>
            <a:endParaRPr 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Evolution of Interactivity</a:t>
            </a:r>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21157515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7086600" y="4800600"/>
            <a:ext cx="755335" cy="1569660"/>
          </a:xfrm>
          <a:prstGeom prst="rect">
            <a:avLst/>
          </a:prstGeom>
          <a:noFill/>
        </p:spPr>
        <p:txBody>
          <a:bodyPr wrap="none" rtlCol="0">
            <a:spAutoFit/>
          </a:bodyPr>
          <a:lstStyle/>
          <a:p>
            <a:r>
              <a:rPr lang="en-US" sz="9600" b="1" dirty="0">
                <a:solidFill>
                  <a:schemeClr val="bg1"/>
                </a:solidFill>
              </a:rPr>
              <a:t>?</a:t>
            </a:r>
            <a:endParaRPr lang="en-US" sz="5400" b="1" dirty="0">
              <a:solidFill>
                <a:schemeClr val="bg1"/>
              </a:solidFill>
            </a:endParaRPr>
          </a:p>
        </p:txBody>
      </p:sp>
      <p:sp>
        <p:nvSpPr>
          <p:cNvPr id="3" name="Slide Number Placeholder 2"/>
          <p:cNvSpPr>
            <a:spLocks noGrp="1"/>
          </p:cNvSpPr>
          <p:nvPr>
            <p:ph type="sldNum" sz="quarter" idx="12"/>
          </p:nvPr>
        </p:nvSpPr>
        <p:spPr/>
        <p:txBody>
          <a:bodyPr/>
          <a:lstStyle/>
          <a:p>
            <a:fld id="{58D53A5C-B3A1-4E2F-B4D5-E63C5F0DD69B}" type="slidenum">
              <a:rPr lang="en-US" smtClean="0"/>
              <a:pPr/>
              <a:t>8</a:t>
            </a:fld>
            <a:endParaRPr lang="en-US" dirty="0"/>
          </a:p>
        </p:txBody>
      </p:sp>
    </p:spTree>
    <p:extLst>
      <p:ext uri="{BB962C8B-B14F-4D97-AF65-F5344CB8AC3E}">
        <p14:creationId xmlns:p14="http://schemas.microsoft.com/office/powerpoint/2010/main" val="411910769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We’re in the middle of Web </a:t>
            </a:r>
            <a:r>
              <a:rPr lang="en-US" dirty="0">
                <a:solidFill>
                  <a:srgbClr val="FF0000"/>
                </a:solidFill>
              </a:rPr>
              <a:t>2.0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6804179"/>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58D53A5C-B3A1-4E2F-B4D5-E63C5F0DD69B}" type="slidenum">
              <a:rPr lang="en-US" smtClean="0"/>
              <a:pPr/>
              <a:t>9</a:t>
            </a:fld>
            <a:endParaRPr lang="en-US" dirty="0"/>
          </a:p>
        </p:txBody>
      </p:sp>
    </p:spTree>
    <p:extLst>
      <p:ext uri="{BB962C8B-B14F-4D97-AF65-F5344CB8AC3E}">
        <p14:creationId xmlns:p14="http://schemas.microsoft.com/office/powerpoint/2010/main" val="1517292603"/>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2665</TotalTime>
  <Words>633</Words>
  <Application>Microsoft Office PowerPoint</Application>
  <PresentationFormat>On-screen Show (4:3)</PresentationFormat>
  <Paragraphs>112</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vt:lpstr>
      <vt:lpstr>Helvetica Neue</vt:lpstr>
      <vt:lpstr>Office Theme</vt:lpstr>
      <vt:lpstr>MIS 5402 Managing Technology and Systems  Week 5:  Digital Innovation</vt:lpstr>
      <vt:lpstr> Key Concepts from Last Week:   1.  Disruptive Innovation and the importance of strategy and leadership (and the consequences in the absence thereof)  2.  Change Management and the importance of corporate culture  3.  The importance of understanding history, even in business, as those that fail to understand it are condemned to repeat it*     *George Santayana </vt:lpstr>
      <vt:lpstr> Weekly Reading Summary Digital Innovation   Free! Why $0.00 Is the Future of Business  Google Apple or Startups:  Who will lead …  1.  What is one key point you took from each assigned readings?   2.  What is one key point you learned from the readings as a whole?  3.  What is one discussion question you would ask your fellow classmates?     </vt:lpstr>
      <vt:lpstr>Discussion:  Digital Innovation  Apple in 2015 </vt:lpstr>
      <vt:lpstr>Apple in 2015  1)  What historically have been Apple’s competitive advantages?  2)  Analyze the personal computer industry.  Why did apple struggle historically in PCs?  3)  How sustainable if Apple’s competitive position in smartphones?  4)  Evaluate Apple’s strategy for Apple Watch.  Has Tim Cook taken the right approach?  Would you suggest any course corrections?  5)  Compare and contrast Apple vs Kodak for the following:  -  Products  -  Management  -  Culture  -  Customer Base  -  Research and Development</vt:lpstr>
      <vt:lpstr>You Tube Video: Atoms Are the New Bits  Discuss the following questions:  -  How has digital production and manufacturing changed business models?  -  What are the implications of the “democratization of manufacturing?”  -  What industries could be positively or negatively impacted by this change?  -  Is this a disruptive technology?  Why or why not?  -  How does this reflect a “Flatter” world?  -  What are the implications for Apple?</vt:lpstr>
      <vt:lpstr>Class Discussion:  Network Enabled  Business models </vt:lpstr>
      <vt:lpstr>Evolution of Interactivity</vt:lpstr>
      <vt:lpstr>We’re in the middle of Web 2.0</vt:lpstr>
      <vt:lpstr>What do these all have in common?</vt:lpstr>
      <vt:lpstr>What Web 2.0 means</vt:lpstr>
      <vt:lpstr>The Cloud</vt:lpstr>
      <vt:lpstr>Comparing Two  Internet-Enabled Models</vt:lpstr>
      <vt:lpstr>Discussion:  Learn IT #2 LYNDA Software Training</vt:lpstr>
      <vt:lpstr>This Week: Learn IT Assignments #2 Activity: Lynda.com Software Training  Overview As a student at Temple University you have access to the technology training materials at lynda.com  Activity Requirements Login at lynda.com Select one or more training modules (target 45-90 minutes of content length) Complete the module(s) Prepare a 1 page document answering the following questions  -  What module(s) did you complete? -  Why did you make this selection? -  What are 3 key things you learned? -  Are you likely to use this resource again? Would you recommend it to others? Why or why not?  Submit a hard copy of your 1 page summary by the assigned due date.</vt:lpstr>
      <vt:lpstr>LYNDA  -  What module(s) did you complete?  -  Why did you make this selection?  -  What are 3 key things you learned?  -  Are you likely to use this resource again? Would you recommend it to others? Why or why not?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David McGettigan</cp:lastModifiedBy>
  <cp:revision>56</cp:revision>
  <cp:lastPrinted>2015-04-02T15:59:10Z</cp:lastPrinted>
  <dcterms:created xsi:type="dcterms:W3CDTF">2015-04-08T17:34:08Z</dcterms:created>
  <dcterms:modified xsi:type="dcterms:W3CDTF">2016-04-03T15:21:17Z</dcterms:modified>
</cp:coreProperties>
</file>