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88" r:id="rId3"/>
    <p:sldId id="261" r:id="rId4"/>
    <p:sldId id="291" r:id="rId5"/>
    <p:sldId id="289" r:id="rId6"/>
    <p:sldId id="292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88"/>
            <p14:sldId id="261"/>
            <p14:sldId id="291"/>
            <p14:sldId id="289"/>
            <p14:sldId id="292"/>
            <p14:sldId id="290"/>
          </p14:sldIdLst>
        </p14:section>
        <p14:section name="Topic 1" id="{6D9936A3-3945-4757-BC8B-B5C252D8E036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61" d="100"/>
          <a:sy n="61" d="100"/>
        </p:scale>
        <p:origin x="-169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 can help to organize your slides or facilitate collaboration between multiple authors. On the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 under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12.xml"/><Relationship Id="rId7" Type="http://schemas.openxmlformats.org/officeDocument/2006/relationships/image" Target="../media/image7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notesSlide" Target="../notesSlides/notesSlide4.xml"/><Relationship Id="rId10" Type="http://schemas.openxmlformats.org/officeDocument/2006/relationships/image" Target="../media/image10.jpe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3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04800" y="2286000"/>
            <a:ext cx="8466224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Amazon, Apple, Facebook, and Google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286000" y="4038600"/>
            <a:ext cx="6448928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Subbarao Manchikanti &amp; Arun K Upadhyay</a:t>
            </a:r>
          </a:p>
          <a:p>
            <a:r>
              <a:rPr lang="en-US" sz="2400" dirty="0" smtClean="0">
                <a:latin typeface="+mn-lt"/>
              </a:rPr>
              <a:t>10/04/2014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Four Big Technology Fiefs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Retailing</a:t>
            </a:r>
          </a:p>
          <a:p>
            <a:r>
              <a:rPr lang="en-US" dirty="0" smtClean="0"/>
              <a:t>Online Advertising</a:t>
            </a:r>
            <a:endParaRPr lang="en-US" dirty="0"/>
          </a:p>
          <a:p>
            <a:r>
              <a:rPr lang="en-US" dirty="0" smtClean="0"/>
              <a:t>Social Media</a:t>
            </a:r>
            <a:endParaRPr lang="en-US" dirty="0"/>
          </a:p>
          <a:p>
            <a:r>
              <a:rPr lang="en-US" dirty="0" smtClean="0"/>
              <a:t>Interface Device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58520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Retailing – Amazon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Amazon started in 1995, By 2013 revenue $57 billion</a:t>
            </a:r>
          </a:p>
          <a:p>
            <a:pPr lvl="1"/>
            <a:r>
              <a:rPr lang="en-US" sz="2000" dirty="0" smtClean="0"/>
              <a:t>Books and digital media </a:t>
            </a:r>
            <a:r>
              <a:rPr lang="en-US" sz="2000" dirty="0" smtClean="0">
                <a:sym typeface="Wingdings"/>
              </a:rPr>
              <a:t> 37%</a:t>
            </a:r>
          </a:p>
          <a:p>
            <a:pPr lvl="1"/>
            <a:r>
              <a:rPr lang="en-US" sz="2000" dirty="0" smtClean="0">
                <a:sym typeface="Wingdings"/>
              </a:rPr>
              <a:t>General Merchandise  59%</a:t>
            </a:r>
          </a:p>
          <a:p>
            <a:pPr lvl="1"/>
            <a:r>
              <a:rPr lang="en-US" sz="2000" dirty="0" smtClean="0">
                <a:sym typeface="Wingdings"/>
              </a:rPr>
              <a:t>AWS and CC payments  4%</a:t>
            </a:r>
            <a:endParaRPr lang="en-US" sz="2000" dirty="0" smtClean="0"/>
          </a:p>
          <a:p>
            <a:r>
              <a:rPr lang="en-US" sz="2400" dirty="0" smtClean="0"/>
              <a:t>2012 AdWeek described –  “advertising’s sleeping giant”</a:t>
            </a:r>
          </a:p>
          <a:p>
            <a:r>
              <a:rPr lang="en-US" sz="2400" dirty="0" smtClean="0"/>
              <a:t>AWS, Video Streaming, Shipping, Smartphone</a:t>
            </a:r>
            <a:endParaRPr lang="en-US" sz="2400" dirty="0"/>
          </a:p>
          <a:p>
            <a:r>
              <a:rPr lang="en-US" sz="2400" dirty="0" smtClean="0"/>
              <a:t>Amazon Technology</a:t>
            </a:r>
            <a:endParaRPr lang="en-US" sz="2000" dirty="0" smtClean="0"/>
          </a:p>
          <a:p>
            <a:pPr lvl="1"/>
            <a:r>
              <a:rPr lang="en-US" sz="2000" dirty="0" smtClean="0"/>
              <a:t>Disruptive Innovation e.g. AWS, Fast Delivery</a:t>
            </a:r>
          </a:p>
          <a:p>
            <a:pPr lvl="1"/>
            <a:r>
              <a:rPr lang="en-US" sz="2000" dirty="0" smtClean="0"/>
              <a:t>Kindle – Impact on Publishing</a:t>
            </a:r>
          </a:p>
          <a:p>
            <a:pPr lvl="1"/>
            <a:r>
              <a:rPr lang="en-US" sz="2000" dirty="0" smtClean="0"/>
              <a:t>Smartphone</a:t>
            </a:r>
          </a:p>
          <a:p>
            <a:pPr lvl="1"/>
            <a:r>
              <a:rPr lang="en-US" sz="2000" dirty="0" smtClean="0"/>
              <a:t>Cookie Tracking</a:t>
            </a:r>
          </a:p>
          <a:p>
            <a:pPr lvl="1"/>
            <a:r>
              <a:rPr lang="en-US" sz="2000" dirty="0" smtClean="0"/>
              <a:t>Shipping</a:t>
            </a:r>
            <a:endParaRPr lang="en-US" sz="2000" dirty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Interface </a:t>
            </a:r>
            <a:r>
              <a:rPr lang="en-US" dirty="0" smtClean="0"/>
              <a:t>Device – Apple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Apple started in 1976, By 2013 </a:t>
            </a:r>
            <a:r>
              <a:rPr lang="en-US" sz="2400" smtClean="0"/>
              <a:t>market value </a:t>
            </a:r>
            <a:r>
              <a:rPr lang="en-US" sz="2400" dirty="0" smtClean="0"/>
              <a:t>$600 billion</a:t>
            </a:r>
          </a:p>
          <a:p>
            <a:pPr lvl="1"/>
            <a:r>
              <a:rPr lang="en-US" sz="2000" dirty="0" smtClean="0"/>
              <a:t>Macintosh PC  and </a:t>
            </a:r>
            <a:r>
              <a:rPr lang="en-US" sz="2000" dirty="0" err="1" smtClean="0"/>
              <a:t>Macbook</a:t>
            </a:r>
            <a:endParaRPr lang="en-US" sz="2000" dirty="0" smtClean="0"/>
          </a:p>
          <a:p>
            <a:pPr lvl="1"/>
            <a:r>
              <a:rPr lang="en-US" sz="2000" dirty="0" smtClean="0">
                <a:sym typeface="Wingdings"/>
              </a:rPr>
              <a:t>iTunes and iPods</a:t>
            </a:r>
          </a:p>
          <a:p>
            <a:pPr lvl="1"/>
            <a:r>
              <a:rPr lang="en-US" sz="2000" dirty="0" smtClean="0">
                <a:sym typeface="Wingdings"/>
              </a:rPr>
              <a:t>Smartphone (iPhone) and iPad</a:t>
            </a:r>
          </a:p>
          <a:p>
            <a:pPr lvl="1"/>
            <a:r>
              <a:rPr lang="en-US" sz="2000" dirty="0" smtClean="0">
                <a:sym typeface="Wingdings"/>
              </a:rPr>
              <a:t>Apple TV</a:t>
            </a:r>
          </a:p>
          <a:p>
            <a:pPr lvl="1"/>
            <a:r>
              <a:rPr lang="en-US" sz="2000" dirty="0" smtClean="0">
                <a:sym typeface="Wingdings"/>
              </a:rPr>
              <a:t>Apple Watch</a:t>
            </a:r>
          </a:p>
          <a:p>
            <a:r>
              <a:rPr lang="en-US" sz="2400" dirty="0" smtClean="0"/>
              <a:t>Second largest Information Technology Company</a:t>
            </a:r>
          </a:p>
          <a:p>
            <a:r>
              <a:rPr lang="en-US" sz="2400" dirty="0" smtClean="0"/>
              <a:t>Third Largest Mobile Phone Maker</a:t>
            </a:r>
          </a:p>
          <a:p>
            <a:r>
              <a:rPr lang="en-US" sz="2400" dirty="0" smtClean="0"/>
              <a:t>Investment in Design</a:t>
            </a:r>
          </a:p>
          <a:p>
            <a:r>
              <a:rPr lang="en-US" sz="2400" dirty="0" smtClean="0"/>
              <a:t>Continuous Innovation</a:t>
            </a:r>
          </a:p>
          <a:p>
            <a:pPr lvl="1"/>
            <a:r>
              <a:rPr lang="en-US" sz="2000" dirty="0" smtClean="0"/>
              <a:t>Apple Pay</a:t>
            </a:r>
            <a:endParaRPr lang="en-US" sz="2000" dirty="0"/>
          </a:p>
          <a:p>
            <a:r>
              <a:rPr lang="en-US" sz="2400" dirty="0" smtClean="0"/>
              <a:t>Apple Technology</a:t>
            </a:r>
          </a:p>
          <a:p>
            <a:pPr lvl="1"/>
            <a:r>
              <a:rPr lang="en-US" sz="2000" dirty="0" smtClean="0"/>
              <a:t>Mac</a:t>
            </a:r>
          </a:p>
          <a:p>
            <a:pPr lvl="1"/>
            <a:r>
              <a:rPr lang="en-US" sz="2000" dirty="0" smtClean="0"/>
              <a:t>Mobile iOS</a:t>
            </a:r>
          </a:p>
          <a:p>
            <a:pPr lvl="1"/>
            <a:r>
              <a:rPr lang="en-US" sz="2000" dirty="0" smtClean="0"/>
              <a:t>X-Code</a:t>
            </a:r>
          </a:p>
          <a:p>
            <a:pPr lvl="1"/>
            <a:r>
              <a:rPr lang="en-US" sz="2000" dirty="0" smtClean="0"/>
              <a:t>iTunes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http://static.giantbomb.com/uploads/scale_small/0/316/520157-apple_logo_dec0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4001"/>
            <a:ext cx="887599" cy="8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QxKoZbCNmSzyomUyX11y-XJNQWcDN6A2bisFMZsibHPPHwWCEi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636401"/>
            <a:ext cx="1225331" cy="7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RuxgrActxXJjRwxe9IYKHYlZekOvuQtqdh9KI5R6IwRXbZQmIvMA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233" y="1627002"/>
            <a:ext cx="124363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1.gstatic.com/images?q=tbn:ANd9GcRKIxkyh2daKqHHW-JobKx3uaFCQRKKoFuF11OlQyf467u3Z-TB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866" y="1436502"/>
            <a:ext cx="938212" cy="121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SnJS8isU0jPOABgPkDJUM_zS8JcpZABZAhK1OaeOB6khgexOhSWw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353" y="2623009"/>
            <a:ext cx="1233487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dn.static-economist.com/sites/default/files/imagecache/290-width/images/print-edition/20130126_WBC834_0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540" y="3733800"/>
            <a:ext cx="2382538" cy="260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4" descr="data:image/jpeg;base64,/9j/4AAQSkZJRgABAQAAAQABAAD/2wCEAAkGBxQQEBQUEBQUEBQQDxQQFBQPDxAPFA8QFBQWFhQUFBUYHCghGBolHBUUITEhJSksLi46Fx8zODMsNygtLisBCgoKDg0OFA8PFCwcFBwsLCwsLCwsLCwsLCwsLCwsLCwsLCwsKywsLCwyLCwsLCwsLCwsKyw3KyssMjcsMi4sK//AABEIAKYBMAMBIgACEQEDEQH/xAAcAAABBAMBAAAAAAAAAAAAAAAAAQIDBwQFBgj/xABGEAABAwIDAwkEBgYJBQAAAAABAAIDBBEFEiEGMVEHEyJBYXGBkaEyQnKxFCMzUmKCU4OSosHRFUNjc7LC4fDxJDREVGT/xAAXAQEBAQEAAAAAAAAAAAAAAAAAAQID/8QAGREBAQEBAQEAAAAAAAAAAAAAABEBMSEC/9oADAMBAAIRAxEAPwC30IQtAQhCAQhCAQhCAQhCAQhCAQhCAQhCAQhCAQhCAQhCAQhCAQhCAQhCAQhCAQhCAQhCAQhCAQgpt0DkIQgEIQgEIQgEIQgEIQgEIWPUVscftva3sJF/LegyELT1G0sDBck24kBg83WWnquUOlZ77PB+c+TQUHYIVbVPKxAPZDnfDGf8xWnruVm5u0TMAG5ogAPbqCUFwoVPQcqmZoJdKLi9ugSPJlli1HKqSSA2Y2Oh5/JfwDUF1oVIw8q0jDpG53xzuf8AMLNpuVyUnWEH8/8AoguFCwsIrOfgjltl52Nr7Xva4vZZgQKhCEAhCEAhCS6BUJLpUAhCEAhCEAhCEAiyEIBCEIBCEIBCFFVVLYmOfI4MYxpe5xNgGtFyfIFBKmTStYLvcGDi4ho8yq0rdtKickxu+ixC7tA0v5vqMjnA2J4NtvtcrksX2lcXHJd5sDzk7jKbEXGVpNm7+1BcVTtNTsvlcZbfom3H7Rs31XNYnyjxsuGmNv5jO7yb0R4lU9V4hLP7b3yD4ugO7c0LHDe0flF/U7vIojvcS5R5H3DA93xuEbf2GfzXNVW09TJez8g4QtDfN2/zK0+nC/xdL03eiVzj3oO72Q2HZiMfPS1RNnZXsjBdIx2+znP0GljoCO1d9huwNDBa0IlI96cmS/5fZ9FxfInK7nage6YY3HhmDiB83K2C5FYT8EpnNymCHKRawiYPkFTPKjseKKQTQA8xLpbU81J90ngerxV5c4Fi4th0VXA+GYXZI2x7D1EdoOqg8sA6b0oW82s2Vnw+YtkaXMv0JACWvb1G/UexaaEX/wCFQBqzqNuqi5hwFy1wHEtcB5rZ7OYZJVy5IBncNSLgWHE3QehdlW2oqcf/ADx/4QtsFjYbTmKGNh3sja024gALJQCEIQCEIQIUhTklkHIYjyg0lPUPgm5xjo3ZS7my5pNr9WvWtphu1dJUfZVEbj90uDXeRTMZ2QpKtxdNEM7t72Esce+29cjifJOw608pHBszb/vD+Sgspr77jfuN066pebCsTw3Vjpcg62OM0du0dQ8lt8I5SZG2bVRh34o9D4hBaV0LT4TtHBUtvG8dxNiO/h4rbXQOQkui6oVCEIBCRF0Cpsjw0EuIaBvLiAB3krg9sdvzBI+CkAMkZyySPF2xusDlY33iL7zoN1j1V5iGIzVJvUSPlPVnddo+Fu4eASItrFNu6SG4a/n3cIbFvi86eV1TvK1tI6vMDi0RthMga1ri43fl6RPHodQTTHwWkxXC3vud9xa24DgU3BqoNoJ2tDC8vYDfK8k+u9ZLcXbIen0d2hF26aD/AGQo6LCmtF5gSb2DblrQOJIGpWQ/C4Xbg+Pta4SDyP8ANRU4fm1Bzdt7pVhNwGUH/p3tkP3WkxvP5XaHwJUTq2WF2WeMg8HAxOPpY+SDZALd4PstU1VubjIaffkuxngTv8AVv9h8awcZc94puNcBlv8AheOgPGyteF7XNBYQ5pFwWkEEdhGhQaPYvZluHxOGbPJKQ57gLDT2WtHAXPmuhQGFO5viUDUXQ4gLFmkJ3KBtbWsA6fT7LZlz9XXyv0p4o4/xPYHHwAW0NLmOqyYaMDqVVx8myzqk3qpHzfhJyMH5QuhwXZyGntzcbWW+60D1W7jgWTHGiJoTopUxqddAqRCVAiEqVA1CVCBEWSpECELRY3snTVQOdmR59+OzXX7eo+K3yRBT2ObG1FEechJkY3XPFcOaPxN/5CmwDb2SEhs+rd2a1x+YDd3jyVtrkdqth4qoOfCBDNv0FmSHg4Dce0eqDdYXjUdQBlIDnC4BIIcOLDucPVbK6pXA4pqeZ0MgcAHEOaf6t4BIc09W7eOIKsTZvHXPk5iY5nZc8bzve0b2u/ELb+tB090t0wJUCpCUJryqPLO1tdIzE60tcRetnuN40kcBcHsCx4No5B7TWu7rtP8AFZnKHT83ita3jUOk8JAHj/EuaAUo6mn2kY49Jjm91nBbD+mYA3MX3/CGm/rYeq4kGyHu0Hef4JUjpKvaAu+yi0+9J/IWt6rBpcQdzgdK0yt95sNoyBfqOUj0Uux1M2oq4opblj35SA4j1VwQ7PR0jHOi91hNnsYSbC9szQFN1Wu2S2joWWDKWWnJHtyNjkJ/MHZvRdRK+hrWlsnNyDcecZlPm4Bcmalp1fAwn7zCL+RaPmpcakp6aON8xlZzo6DWOLr2AJ1JsAAespAYvyS00wLqOQwnhcSRn/fZZcfJgeK4O4ugMjW3uTTnnI3droiCCfAqemx8z1TIaRry6R+VpzEvPEgDQAAXueHUrmwijfBCyOaQzPaOk9+tyTe3aBe3gnBWuAcsjhZlfDexsZabQj4onH5HwVj4LtFTVrb00zJTa5aDlkaPxRnpDyWux3YmjrLmSINf9+PoOHkq3x/ksqac85RvMwZ0gAeblZ8JHX3ILrLU0xKjMG5SK+idzdSPpLW6FlTdkre6UC/i4OVkbP8AKXQ1VmueaWQ+5U2Y0nskHRPiQexUda2JTNjTmWIBGoIuCDcEdhUgCBGtTwkCUIHISIugclumE2WqxDaWkg+2qoIzwdPGHfs3uitvdJmXEVnKnhsd7TPlI/QwSuB7nEAHzWjq+WqnF+app5OGd0UQPkXH0QWnmTrqkKrlumt9XSRM/vJ3yfJrVqpeV7EpPsxA3hzdO6Qj9pxQeg7pV5wftrjc26So1/R0rIx5iP8AiseQ43PvdXO/XPYPIOCD0q5wG8gd5ssKoxinj+0nhZ8U0bfmV5vdsdis3tw1Dr9ckhd83FK3k0xE/wDjkd5/0URfNTt7h0ftVkBt1Mk5w/u3WoqeVvDGbpXyf3cEh9SAqYn5PMRYLmmefhsVoK7D5YHZZo3xHg9pHketUWnjfKfTTSl4ZLuytLYY/ZBNrkvBJ1WRsLjwrsUgFO17WRNfNM6UNzOtG9rWjKSGsu8abz13VNL0dyS7Huw6lc+cN5+pyvcBrzUYHQjJ6zqSbaa21tdKO6SoQoC6hkekdIseSRaFLcteAvFU2rY083JE1kjgLhkrLgZj1Aty2P4Sq0Ma9UykG4OoIsQRcEdoXL4psLQ1Bu6ARuPvQOdDqevK3onxCg8+FqHs6F/x28x/orZxDkiadaepc38M8Qf+8wj5LUwclVZnyPMHNlwcXiV9rC49nLe+u71UHK7Evy19P/fs9XAK/Kxl4njjG7/CVwVDyXywTtkMkczG6gMzwPBHska7xxzLeyR1DA60kthdrmva2UX4ZiLjzTRq2rf1mHMqYqcPY2SzDla/RpeY9Lm2g6K5GOSUa2a8A6ixjcwcXDW/ePRde45qeEi/1ZZIS0kdCxa/XeNHHyW/rbIN1svsxBRXexrTNILPkawNs37kY91vqba3W5k9rwWBSSZQ5pJdkflG9ziCA5vfo61+xbBoXNStCeAlaE8BEc7tVsfT4gwiRobJboytADmnt4qgdpMBkoJ3QzDUatd1SM4heoVwvK7gYqKEygfWUxzg21LD7Q/3xK1gpvBNpaui/wC2nkib9y4fGf1brtHgLrs8P5ZKtgtNBBP2sMkDvH2h6BVxZZsODVD2hzKeoe0i4cymme0jiHBtigtWHlqjt06OQH8E8bh6gJZeWmO3QpJCfxzxtHoCqhqKZ8ZtIx8Z4SMdGfJwCjsgsmt5ZKt32MFPD8ZlnPzYPRaGu5RsSm/8kxg6Wgjij38DYu9Vz2G0D6iVkUQzPkdlaP4nsAuVfuyOwVNQsBc0TT26Ujxex6wwdQQU/T7PYniGrm1EzT71TNIW+TyT6LfYfyO1Lrc7LFDxDQX+unyV3gcNEJVVdScjcI1lqJH9jAxo+V/Vbmk5LMPZvY+T45HEeRXbIUo0FJsVQxexTRDtyC62cWGQs9mKMd0bf5LNSFQRsYBuAHcAE+6QoUC3SgpqED7rT7T4DFXU745WhxLDlcQLsdbokHvW1uoa+oEcUjzoI43vPc1pP8ER5c2ewoz4hBT2zZ6tsbvgD+mf2Q4r1gVQfIlhv0jFJKhwuKaN8l+EsxLG/umTyV+LQEqRKg1LpVE56jzJFQt04BIE66gcAluoy5JnUEl1jSsyOz7gRZ/Zbc7+B8OCnDxxT2kFBjzUzHe01pPEtFx4pIsPZbKBZuUtyjdlcLEeqdK0xC4BdGPugudEO7e5vdqO0bpqWZrgC0hzTqC0ggjsIUGRDCG7h1AcSbbrnrU4CaxSBAoCVASqgWo2vcBQVObdzD/ktuuM5WK3msOeOuZzYh3E3KudVTWyOD/TKyCE+y+QGQncI26uv32t4r0tSXDQD1Ei26wB0HhuVS8jOCZ+eqHDhAw66bnPd55PIq4EDJomvGV7Q9p3h7Q4HwKpXld2SjpHRT0sYiilJjexgsxkoGZpa33Q5odoNOj2q7VpdssG+m0M0Nuk5maO/VMzpR+oA8SqKh5I4yKqSRrQ58bGNbm3N5wuzOOulsgV407yR0rXHW24BHcVRfJTiTaetcJTka+J2Yu0ylgJ17dSrc2dxt1W6QiF0cTXARvfoZRbW7Tq09ngbFTRvUFCQoEQhIiFQkQooSWQhQIUl05IQiEuuV5T8R5jC5yDYytELe0vNj+7mXUlVdyqudXVlJh0O98ge8j3M2mY/CwOcrnRueRLB/o+Hc64WfWSGXdrzTOhGO7RzvzqwVj0VM2GNkcYysiY2NgHUxoAaPIKe6ocEqQJUHPILwFjF5RluoJXTqI1B6glDAEF3BKGEuPYo3X4qbepI4bqK172PO66hfTzjVriPVdBHCFM2NEcmcWq4N7RKB4FYL9pY85c3NRSk3cHMMlPMf7Rg1B/G3Xjdd26nB3ha6u2filFnNB8FVa/CtsoXkMmLYHuNmkyNfDKf7OUafldZ3YuqZJfx9VWuNcngcDzfX1HUFc1HHiOGH6iV4YP6uQc7HbsB3Ii8wU66qbDOVaVpDaqkc47s1M69z2MOpXQjlPom6TCemdwnppGFIO4uqa5X8VM9XHTR9Lmuoa5pn6ADt6lv8Z5V6ZrCKMPmkcLNJYWNaTuOup7rLE5NtkJZKj6fXNIOYviZICHPkP9Y5p3AdQPf1C9wWBspg4oqOGAb2Mu8j3pXdJ58yfJbZCFVCRKhBRHKFhhw7FRMwWjnd9IZbTUm0zB4kn84VvbOwxMpYW09zHzYc0l2dxDukS53WSSVjbebNjEaN0YsJWfWQuPVIB7JPBwuPEHqXJckO0BLX0U12yQkmMP0OUHpstxab6KaLMSISFRCFIlKaUCpEl0XRSoSXRdRCpU26wMYxqGkZmmeG39lo1e88Gt61RJi+JMpoXyyGzWC/a49TR2lctyf4Q58kuIVI+tqriMH3ISRqOF7ADsHanwYVNicrZq1phpmHNFTH2pODpR1Ds6+wb+0Gm70VUqW6ahBK1OTGJ6I5MvTTIoS5NzLKpw9PBUDFkRhQTRtWUxqgjWQwoiVoUgCY1SBUKEoSJUCrHqaNrxYgFTlyjdIiuOxvY+J9y0ZT2LFwapnpCI5frotwDxnyjsvuXZzPusF9EHakKjZ4aIXWcyONjuLY2NPmAtmFoaSPIdFt4pVRkWRZI16UuQCLppekzIH3VfbebFSSSitw7oVTCHPYCG8+W7nNO7P1a6O79/elyaZgN5QcPs3yjRSHma/wD6KpZ0XCZpYxzuNz7HcfNdpBUtkF43NkHGNwePMLW43DR1DbVUcUwG7nGNcW9x3jwXC4hs7hDDePn4HDd9GqJdD2BxcAhFnkphKqB8jY9IK3FyBu+sjPzATf6Rn/8AaxY/rIW/5ShFw3SSHKLu6I4u0HmVUDZi77WTF5BwdWhg/cYFNBTUObNJQ1EzuNRUzy+YLrKEWFXbT0kH2tTC23UJWvd+yy59Fgt2vbL/ANnT1NXfc5sRhiP6yS3yWtwzE6SH7GiZD2tgYD52ut5FtMx3UR3hPCImw4hUe26GhYeqMfSZu7MegO8LNwzZqCB/OEOnm/TVDudkv2X0b4BTQ4q125Zkc4KomSJMyEQt0qalRTmFTKFilRHEXQEjgmrCsiNZDCsNhWTGUGWxTNKx4yshpQTNcpQ5QBOuqie6aXKEvTS9BI56YU0FSNCAbGnEJ101z0U0hOjksoXPUZeqNk2VLzi17JVKHKjK5xRyVVtyjIJTCwKCOSdzuxY0jCd5WU5NDFBrnYaH71LFgrPujyWzjapgg17MLYPdHkn/ANHs4DyWamlEYhoGcB5Jpw9n3R5LMslsg1zsNZwCidhbeC21kmVBq4qG25ZkUZCyQxSBiqoWuIUzZE1zE3KgyAUqhaVI0qiRpUt1AEpcg5EhAYhCyHtYpWhCEE7FO1yEIJA5LdCEQhKAEIQOATwhCKa5yge9CEETnpmZCEE8IWbG1CFQ5xULihCgbZOAQhBI1PSoQIiyEIFAS5UIRC2RlQhVSgJ9kIRCEJuVCEAAnAIQgUJUIR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6" descr="data:image/jpeg;base64,/9j/4AAQSkZJRgABAQAAAQABAAD/2wCEAAkGBxQQEBQUEBQUEBQQDxQQFBQPDxAPFA8QFBQWFhQUFBUYHCghGBolHBUUITEhJSksLi46Fx8zODMsNygtLisBCgoKDg0OFA8PFCwcFBwsLCwsLCwsLCwsLCwsLCwsLCwsLCwsKywsLCwyLCwsLCwsLCwsKyw3KyssMjcsMi4sK//AABEIAKYBMAMBIgACEQEDEQH/xAAcAAABBAMBAAAAAAAAAAAAAAAAAQIDBwQFBgj/xABGEAABAwIDAwkEBgYJBQAAAAABAAIDBBEFEiEGMVEHEyJBYXGBkaEyQnKxFCMzUmKCU4OSosHRFUNjc7LC4fDxJDREVGT/xAAXAQEBAQEAAAAAAAAAAAAAAAAAAQID/8QAGREBAQEBAQEAAAAAAAAAAAAAABEBMSEC/9oADAMBAAIRAxEAPwC30IQtAQhCAQhCAQhCAQhCAQhCAQhCAQhCAQhCAQhCAQhCAQhCAQhCAQhCAQhCAQhCAQhCAQhCAQgpt0DkIQgEIQgEIQgEIQgEIQgEIWPUVscftva3sJF/LegyELT1G0sDBck24kBg83WWnquUOlZ77PB+c+TQUHYIVbVPKxAPZDnfDGf8xWnruVm5u0TMAG5ogAPbqCUFwoVPQcqmZoJdKLi9ugSPJlli1HKqSSA2Y2Oh5/JfwDUF1oVIw8q0jDpG53xzuf8AMLNpuVyUnWEH8/8AoguFCwsIrOfgjltl52Nr7Xva4vZZgQKhCEAhCEAhCS6BUJLpUAhCEAhCEAhCEAiyEIBCEIBCEIBCFFVVLYmOfI4MYxpe5xNgGtFyfIFBKmTStYLvcGDi4ho8yq0rdtKickxu+ixC7tA0v5vqMjnA2J4NtvtcrksX2lcXHJd5sDzk7jKbEXGVpNm7+1BcVTtNTsvlcZbfom3H7Rs31XNYnyjxsuGmNv5jO7yb0R4lU9V4hLP7b3yD4ugO7c0LHDe0flF/U7vIojvcS5R5H3DA93xuEbf2GfzXNVW09TJez8g4QtDfN2/zK0+nC/xdL03eiVzj3oO72Q2HZiMfPS1RNnZXsjBdIx2+znP0GljoCO1d9huwNDBa0IlI96cmS/5fZ9FxfInK7nage6YY3HhmDiB83K2C5FYT8EpnNymCHKRawiYPkFTPKjseKKQTQA8xLpbU81J90ngerxV5c4Fi4th0VXA+GYXZI2x7D1EdoOqg8sA6b0oW82s2Vnw+YtkaXMv0JACWvb1G/UexaaEX/wCFQBqzqNuqi5hwFy1wHEtcB5rZ7OYZJVy5IBncNSLgWHE3QehdlW2oqcf/ADx/4QtsFjYbTmKGNh3sja024gALJQCEIQCEIQIUhTklkHIYjyg0lPUPgm5xjo3ZS7my5pNr9WvWtphu1dJUfZVEbj90uDXeRTMZ2QpKtxdNEM7t72Esce+29cjifJOw608pHBszb/vD+Sgspr77jfuN066pebCsTw3Vjpcg62OM0du0dQ8lt8I5SZG2bVRh34o9D4hBaV0LT4TtHBUtvG8dxNiO/h4rbXQOQkui6oVCEIBCRF0Cpsjw0EuIaBvLiAB3krg9sdvzBI+CkAMkZyySPF2xusDlY33iL7zoN1j1V5iGIzVJvUSPlPVnddo+Fu4eASItrFNu6SG4a/n3cIbFvi86eV1TvK1tI6vMDi0RthMga1ri43fl6RPHodQTTHwWkxXC3vud9xa24DgU3BqoNoJ2tDC8vYDfK8k+u9ZLcXbIen0d2hF26aD/AGQo6LCmtF5gSb2DblrQOJIGpWQ/C4Xbg+Pta4SDyP8ANRU4fm1Bzdt7pVhNwGUH/p3tkP3WkxvP5XaHwJUTq2WF2WeMg8HAxOPpY+SDZALd4PstU1VubjIaffkuxngTv8AVv9h8awcZc94puNcBlv8AheOgPGyteF7XNBYQ5pFwWkEEdhGhQaPYvZluHxOGbPJKQ57gLDT2WtHAXPmuhQGFO5viUDUXQ4gLFmkJ3KBtbWsA6fT7LZlz9XXyv0p4o4/xPYHHwAW0NLmOqyYaMDqVVx8myzqk3qpHzfhJyMH5QuhwXZyGntzcbWW+60D1W7jgWTHGiJoTopUxqddAqRCVAiEqVA1CVCBEWSpECELRY3snTVQOdmR59+OzXX7eo+K3yRBT2ObG1FEechJkY3XPFcOaPxN/5CmwDb2SEhs+rd2a1x+YDd3jyVtrkdqth4qoOfCBDNv0FmSHg4Dce0eqDdYXjUdQBlIDnC4BIIcOLDucPVbK6pXA4pqeZ0MgcAHEOaf6t4BIc09W7eOIKsTZvHXPk5iY5nZc8bzve0b2u/ELb+tB090t0wJUCpCUJryqPLO1tdIzE60tcRetnuN40kcBcHsCx4No5B7TWu7rtP8AFZnKHT83ita3jUOk8JAHj/EuaAUo6mn2kY49Jjm91nBbD+mYA3MX3/CGm/rYeq4kGyHu0Hef4JUjpKvaAu+yi0+9J/IWt6rBpcQdzgdK0yt95sNoyBfqOUj0Uux1M2oq4opblj35SA4j1VwQ7PR0jHOi91hNnsYSbC9szQFN1Wu2S2joWWDKWWnJHtyNjkJ/MHZvRdRK+hrWlsnNyDcecZlPm4Bcmalp1fAwn7zCL+RaPmpcakp6aON8xlZzo6DWOLr2AJ1JsAAespAYvyS00wLqOQwnhcSRn/fZZcfJgeK4O4ugMjW3uTTnnI3droiCCfAqemx8z1TIaRry6R+VpzEvPEgDQAAXueHUrmwijfBCyOaQzPaOk9+tyTe3aBe3gnBWuAcsjhZlfDexsZabQj4onH5HwVj4LtFTVrb00zJTa5aDlkaPxRnpDyWux3YmjrLmSINf9+PoOHkq3x/ksqac85RvMwZ0gAeblZ8JHX3ILrLU0xKjMG5SK+idzdSPpLW6FlTdkre6UC/i4OVkbP8AKXQ1VmueaWQ+5U2Y0nskHRPiQexUda2JTNjTmWIBGoIuCDcEdhUgCBGtTwkCUIHISIugclumE2WqxDaWkg+2qoIzwdPGHfs3uitvdJmXEVnKnhsd7TPlI/QwSuB7nEAHzWjq+WqnF+app5OGd0UQPkXH0QWnmTrqkKrlumt9XSRM/vJ3yfJrVqpeV7EpPsxA3hzdO6Qj9pxQeg7pV5wftrjc26So1/R0rIx5iP8AiseQ43PvdXO/XPYPIOCD0q5wG8gd5ssKoxinj+0nhZ8U0bfmV5vdsdis3tw1Dr9ckhd83FK3k0xE/wDjkd5/0URfNTt7h0ftVkBt1Mk5w/u3WoqeVvDGbpXyf3cEh9SAqYn5PMRYLmmefhsVoK7D5YHZZo3xHg9pHketUWnjfKfTTSl4ZLuytLYY/ZBNrkvBJ1WRsLjwrsUgFO17WRNfNM6UNzOtG9rWjKSGsu8abz13VNL0dyS7Huw6lc+cN5+pyvcBrzUYHQjJ6zqSbaa21tdKO6SoQoC6hkekdIseSRaFLcteAvFU2rY083JE1kjgLhkrLgZj1Aty2P4Sq0Ma9UykG4OoIsQRcEdoXL4psLQ1Bu6ARuPvQOdDqevK3onxCg8+FqHs6F/x28x/orZxDkiadaepc38M8Qf+8wj5LUwclVZnyPMHNlwcXiV9rC49nLe+u71UHK7Evy19P/fs9XAK/Kxl4njjG7/CVwVDyXywTtkMkczG6gMzwPBHska7xxzLeyR1DA60kthdrmva2UX4ZiLjzTRq2rf1mHMqYqcPY2SzDla/RpeY9Lm2g6K5GOSUa2a8A6ixjcwcXDW/ePRde45qeEi/1ZZIS0kdCxa/XeNHHyW/rbIN1svsxBRXexrTNILPkawNs37kY91vqba3W5k9rwWBSSZQ5pJdkflG9ziCA5vfo61+xbBoXNStCeAlaE8BEc7tVsfT4gwiRobJboytADmnt4qgdpMBkoJ3QzDUatd1SM4heoVwvK7gYqKEygfWUxzg21LD7Q/3xK1gpvBNpaui/wC2nkib9y4fGf1brtHgLrs8P5ZKtgtNBBP2sMkDvH2h6BVxZZsODVD2hzKeoe0i4cymme0jiHBtigtWHlqjt06OQH8E8bh6gJZeWmO3QpJCfxzxtHoCqhqKZ8ZtIx8Z4SMdGfJwCjsgsmt5ZKt32MFPD8ZlnPzYPRaGu5RsSm/8kxg6Wgjij38DYu9Vz2G0D6iVkUQzPkdlaP4nsAuVfuyOwVNQsBc0TT26Ujxex6wwdQQU/T7PYniGrm1EzT71TNIW+TyT6LfYfyO1Lrc7LFDxDQX+unyV3gcNEJVVdScjcI1lqJH9jAxo+V/Vbmk5LMPZvY+T45HEeRXbIUo0FJsVQxexTRDtyC62cWGQs9mKMd0bf5LNSFQRsYBuAHcAE+6QoUC3SgpqED7rT7T4DFXU745WhxLDlcQLsdbokHvW1uoa+oEcUjzoI43vPc1pP8ER5c2ewoz4hBT2zZ6tsbvgD+mf2Q4r1gVQfIlhv0jFJKhwuKaN8l+EsxLG/umTyV+LQEqRKg1LpVE56jzJFQt04BIE66gcAluoy5JnUEl1jSsyOz7gRZ/Zbc7+B8OCnDxxT2kFBjzUzHe01pPEtFx4pIsPZbKBZuUtyjdlcLEeqdK0xC4BdGPugudEO7e5vdqO0bpqWZrgC0hzTqC0ggjsIUGRDCG7h1AcSbbrnrU4CaxSBAoCVASqgWo2vcBQVObdzD/ktuuM5WK3msOeOuZzYh3E3KudVTWyOD/TKyCE+y+QGQncI26uv32t4r0tSXDQD1Ei26wB0HhuVS8jOCZ+eqHDhAw66bnPd55PIq4EDJomvGV7Q9p3h7Q4HwKpXld2SjpHRT0sYiilJjexgsxkoGZpa33Q5odoNOj2q7VpdssG+m0M0Nuk5maO/VMzpR+oA8SqKh5I4yKqSRrQ58bGNbm3N5wuzOOulsgV407yR0rXHW24BHcVRfJTiTaetcJTka+J2Yu0ylgJ17dSrc2dxt1W6QiF0cTXARvfoZRbW7Tq09ngbFTRvUFCQoEQhIiFQkQooSWQhQIUl05IQiEuuV5T8R5jC5yDYytELe0vNj+7mXUlVdyqudXVlJh0O98ge8j3M2mY/CwOcrnRueRLB/o+Hc64WfWSGXdrzTOhGO7RzvzqwVj0VM2GNkcYysiY2NgHUxoAaPIKe6ocEqQJUHPILwFjF5RluoJXTqI1B6glDAEF3BKGEuPYo3X4qbepI4bqK172PO66hfTzjVriPVdBHCFM2NEcmcWq4N7RKB4FYL9pY85c3NRSk3cHMMlPMf7Rg1B/G3Xjdd26nB3ha6u2filFnNB8FVa/CtsoXkMmLYHuNmkyNfDKf7OUafldZ3YuqZJfx9VWuNcngcDzfX1HUFc1HHiOGH6iV4YP6uQc7HbsB3Ii8wU66qbDOVaVpDaqkc47s1M69z2MOpXQjlPom6TCemdwnppGFIO4uqa5X8VM9XHTR9Lmuoa5pn6ADt6lv8Z5V6ZrCKMPmkcLNJYWNaTuOup7rLE5NtkJZKj6fXNIOYviZICHPkP9Y5p3AdQPf1C9wWBspg4oqOGAb2Mu8j3pXdJ58yfJbZCFVCRKhBRHKFhhw7FRMwWjnd9IZbTUm0zB4kn84VvbOwxMpYW09zHzYc0l2dxDukS53WSSVjbebNjEaN0YsJWfWQuPVIB7JPBwuPEHqXJckO0BLX0U12yQkmMP0OUHpstxab6KaLMSISFRCFIlKaUCpEl0XRSoSXRdRCpU26wMYxqGkZmmeG39lo1e88Gt61RJi+JMpoXyyGzWC/a49TR2lctyf4Q58kuIVI+tqriMH3ISRqOF7ADsHanwYVNicrZq1phpmHNFTH2pODpR1Ds6+wb+0Gm70VUqW6ahBK1OTGJ6I5MvTTIoS5NzLKpw9PBUDFkRhQTRtWUxqgjWQwoiVoUgCY1SBUKEoSJUCrHqaNrxYgFTlyjdIiuOxvY+J9y0ZT2LFwapnpCI5frotwDxnyjsvuXZzPusF9EHakKjZ4aIXWcyONjuLY2NPmAtmFoaSPIdFt4pVRkWRZI16UuQCLppekzIH3VfbebFSSSitw7oVTCHPYCG8+W7nNO7P1a6O79/elyaZgN5QcPs3yjRSHma/wD6KpZ0XCZpYxzuNz7HcfNdpBUtkF43NkHGNwePMLW43DR1DbVUcUwG7nGNcW9x3jwXC4hs7hDDePn4HDd9GqJdD2BxcAhFnkphKqB8jY9IK3FyBu+sjPzATf6Rn/8AaxY/rIW/5ShFw3SSHKLu6I4u0HmVUDZi77WTF5BwdWhg/cYFNBTUObNJQ1EzuNRUzy+YLrKEWFXbT0kH2tTC23UJWvd+yy59Fgt2vbL/ANnT1NXfc5sRhiP6yS3yWtwzE6SH7GiZD2tgYD52ut5FtMx3UR3hPCImw4hUe26GhYeqMfSZu7MegO8LNwzZqCB/OEOnm/TVDudkv2X0b4BTQ4q125Zkc4KomSJMyEQt0qalRTmFTKFilRHEXQEjgmrCsiNZDCsNhWTGUGWxTNKx4yshpQTNcpQ5QBOuqie6aXKEvTS9BI56YU0FSNCAbGnEJ101z0U0hOjksoXPUZeqNk2VLzi17JVKHKjK5xRyVVtyjIJTCwKCOSdzuxY0jCd5WU5NDFBrnYaH71LFgrPujyWzjapgg17MLYPdHkn/ANHs4DyWamlEYhoGcB5Jpw9n3R5LMslsg1zsNZwCidhbeC21kmVBq4qG25ZkUZCyQxSBiqoWuIUzZE1zE3KgyAUqhaVI0qiRpUt1AEpcg5EhAYhCyHtYpWhCEE7FO1yEIJA5LdCEQhKAEIQOATwhCKa5yge9CEETnpmZCEE8IWbG1CFQ5xULihCgbZOAQhBI1PSoQIiyEIFAS5UIRC2RlQhVSgJ9kIRCEJuVCEAAnAIQgUJUIRX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50485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Social Media - Facebook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 Started in 2005, From 2009 grew from 2% to 20%</a:t>
            </a:r>
            <a:endParaRPr lang="en-US" sz="2000" dirty="0" smtClean="0"/>
          </a:p>
          <a:p>
            <a:r>
              <a:rPr lang="en-US" sz="2400" dirty="0" smtClean="0"/>
              <a:t>In US by 2013</a:t>
            </a:r>
          </a:p>
          <a:p>
            <a:pPr lvl="1"/>
            <a:r>
              <a:rPr lang="en-US" sz="2000" dirty="0" smtClean="0"/>
              <a:t>153 million people visiting FB per month</a:t>
            </a:r>
          </a:p>
          <a:p>
            <a:pPr lvl="1"/>
            <a:r>
              <a:rPr lang="en-US" sz="2000" dirty="0" smtClean="0"/>
              <a:t>Average FB users spent 6 hours and 41 minutes per month</a:t>
            </a:r>
          </a:p>
          <a:p>
            <a:r>
              <a:rPr lang="en-US" sz="2400" dirty="0" smtClean="0"/>
              <a:t>In 2012, it delivered one-fifth of all display advertising impressions</a:t>
            </a:r>
          </a:p>
          <a:p>
            <a:r>
              <a:rPr lang="en-US" sz="2400" dirty="0" smtClean="0"/>
              <a:t>Late in 2012, FB launched Exchange, ad-bidding and retargeting network</a:t>
            </a:r>
            <a:endParaRPr lang="en-US" sz="2400" dirty="0"/>
          </a:p>
          <a:p>
            <a:r>
              <a:rPr lang="en-US" sz="2400" dirty="0" smtClean="0"/>
              <a:t>Facebook Technology</a:t>
            </a:r>
          </a:p>
          <a:p>
            <a:pPr lvl="1"/>
            <a:r>
              <a:rPr lang="en-US" sz="2000" dirty="0" smtClean="0"/>
              <a:t>Open Compute Design</a:t>
            </a:r>
          </a:p>
          <a:p>
            <a:pPr lvl="1"/>
            <a:r>
              <a:rPr lang="en-US" sz="2000" dirty="0" err="1" smtClean="0"/>
              <a:t>Hadoop</a:t>
            </a:r>
            <a:r>
              <a:rPr lang="en-US" sz="2000" dirty="0" smtClean="0"/>
              <a:t> Federation</a:t>
            </a:r>
          </a:p>
          <a:p>
            <a:pPr lvl="1"/>
            <a:r>
              <a:rPr lang="en-US" sz="2000" dirty="0" smtClean="0"/>
              <a:t>Hive</a:t>
            </a:r>
          </a:p>
          <a:p>
            <a:pPr lvl="1"/>
            <a:r>
              <a:rPr lang="en-US" sz="2000" dirty="0" smtClean="0"/>
              <a:t>CDN</a:t>
            </a:r>
          </a:p>
          <a:p>
            <a:pPr lvl="1"/>
            <a:endParaRPr lang="en-US" sz="2000" dirty="0"/>
          </a:p>
          <a:p>
            <a:pPr lvl="1"/>
            <a:endParaRPr lang="en-US" dirty="0" smtClean="0"/>
          </a:p>
        </p:txBody>
      </p:sp>
      <p:pic>
        <p:nvPicPr>
          <p:cNvPr id="3" name="Picture 2" descr="Screenshot 2014-10-03 19.58.33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91000"/>
            <a:ext cx="4500881" cy="2667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35213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7010400" cy="949568"/>
          </a:xfrm>
        </p:spPr>
        <p:txBody>
          <a:bodyPr>
            <a:normAutofit/>
          </a:bodyPr>
          <a:lstStyle/>
          <a:p>
            <a:r>
              <a:rPr lang="en-US" dirty="0"/>
              <a:t>Online </a:t>
            </a:r>
            <a:r>
              <a:rPr lang="en-US" dirty="0" smtClean="0"/>
              <a:t>Advertising – Google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95678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Google started with Search Engine in 1998, By 2013 revenue $60 billion</a:t>
            </a:r>
          </a:p>
          <a:p>
            <a:pPr lvl="1"/>
            <a:r>
              <a:rPr lang="en-US" sz="2000" dirty="0" smtClean="0"/>
              <a:t>Gmail</a:t>
            </a:r>
          </a:p>
          <a:p>
            <a:pPr lvl="1"/>
            <a:r>
              <a:rPr lang="en-US" sz="2000" dirty="0" smtClean="0"/>
              <a:t>Business Mail</a:t>
            </a:r>
          </a:p>
          <a:p>
            <a:pPr lvl="1"/>
            <a:r>
              <a:rPr lang="en-US" sz="2000" dirty="0" smtClean="0"/>
              <a:t>Google Search Appliance</a:t>
            </a:r>
          </a:p>
          <a:p>
            <a:pPr lvl="1"/>
            <a:r>
              <a:rPr lang="en-US" sz="2000" dirty="0" smtClean="0">
                <a:sym typeface="Wingdings"/>
              </a:rPr>
              <a:t>Google+</a:t>
            </a:r>
          </a:p>
          <a:p>
            <a:pPr lvl="1"/>
            <a:r>
              <a:rPr lang="en-US" sz="2000" dirty="0" smtClean="0">
                <a:sym typeface="Wingdings"/>
              </a:rPr>
              <a:t>Google Glass</a:t>
            </a:r>
          </a:p>
          <a:p>
            <a:pPr lvl="1"/>
            <a:r>
              <a:rPr lang="en-US" sz="2000" dirty="0" smtClean="0">
                <a:sym typeface="Wingdings"/>
              </a:rPr>
              <a:t>Google Docs</a:t>
            </a:r>
          </a:p>
          <a:p>
            <a:r>
              <a:rPr lang="en-US" sz="2400" dirty="0" smtClean="0"/>
              <a:t>Revenues from Advertising</a:t>
            </a:r>
          </a:p>
          <a:p>
            <a:r>
              <a:rPr lang="en-US" sz="2400" dirty="0" smtClean="0"/>
              <a:t>Continuous Innovation</a:t>
            </a:r>
          </a:p>
          <a:p>
            <a:pPr lvl="1"/>
            <a:r>
              <a:rPr lang="en-US" sz="2000" dirty="0" smtClean="0"/>
              <a:t>Google Balloon power Internet</a:t>
            </a:r>
            <a:endParaRPr lang="en-US" sz="2000" dirty="0"/>
          </a:p>
          <a:p>
            <a:r>
              <a:rPr lang="en-US" sz="2400" dirty="0" smtClean="0"/>
              <a:t>Google Technology</a:t>
            </a:r>
          </a:p>
          <a:p>
            <a:pPr lvl="1"/>
            <a:r>
              <a:rPr lang="en-US" sz="2000" dirty="0" smtClean="0"/>
              <a:t>Android</a:t>
            </a:r>
          </a:p>
          <a:p>
            <a:pPr lvl="1"/>
            <a:r>
              <a:rPr lang="en-US" sz="2000" dirty="0" smtClean="0"/>
              <a:t>Google Play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</p:txBody>
      </p:sp>
      <p:sp>
        <p:nvSpPr>
          <p:cNvPr id="3" name="AutoShape 2" descr="data:image/jpeg;base64,/9j/4AAQSkZJRgABAQAAAQABAAD/2wCEAAkGBxQQEBQUEBQUEBQQDxQQFBQPDxAPFA8QFBQWFhQUFBUYHCghGBolHBUUITEhJSksLi46Fx8zODMsNygtLisBCgoKDg0OFA8PFCwcFBwsLCwsLCwsLCwsLCwsLCwsLCwsLCwsKywsLCwyLCwsLCwsLCwsKyw3KyssMjcsMi4sK//AABEIAKYBMAMBIgACEQEDEQH/xAAcAAABBAMBAAAAAAAAAAAAAAAAAQIDBwQFBgj/xABGEAABAwIDAwkEBgYJBQAAAAABAAIDBBEFEiEGMVEHEyJBYXGBkaEyQnKxFCMzUmKCU4OSosHRFUNjc7LC4fDxJDREVGT/xAAXAQEBAQEAAAAAAAAAAAAAAAAAAQID/8QAGREBAQEBAQEAAAAAAAAAAAAAABEBMSEC/9oADAMBAAIRAxEAPwC30IQtAQhCAQhCAQhCAQhCAQhCAQhCAQhCAQhCAQhCAQhCAQhCAQhCAQhCAQhCAQhCAQhCAQhCAQgpt0DkIQgEIQgEIQgEIQgEIQgEIWPUVscftva3sJF/LegyELT1G0sDBck24kBg83WWnquUOlZ77PB+c+TQUHYIVbVPKxAPZDnfDGf8xWnruVm5u0TMAG5ogAPbqCUFwoVPQcqmZoJdKLi9ugSPJlli1HKqSSA2Y2Oh5/JfwDUF1oVIw8q0jDpG53xzuf8AMLNpuVyUnWEH8/8AoguFCwsIrOfgjltl52Nr7Xva4vZZgQKhCEAhCEAhCS6BUJLpUAhCEAhCEAhCEAiyEIBCEIBCEIBCFFVVLYmOfI4MYxpe5xNgGtFyfIFBKmTStYLvcGDi4ho8yq0rdtKickxu+ixC7tA0v5vqMjnA2J4NtvtcrksX2lcXHJd5sDzk7jKbEXGVpNm7+1BcVTtNTsvlcZbfom3H7Rs31XNYnyjxsuGmNv5jO7yb0R4lU9V4hLP7b3yD4ugO7c0LHDe0flF/U7vIojvcS5R5H3DA93xuEbf2GfzXNVW09TJez8g4QtDfN2/zK0+nC/xdL03eiVzj3oO72Q2HZiMfPS1RNnZXsjBdIx2+znP0GljoCO1d9huwNDBa0IlI96cmS/5fZ9FxfInK7nage6YY3HhmDiB83K2C5FYT8EpnNymCHKRawiYPkFTPKjseKKQTQA8xLpbU81J90ngerxV5c4Fi4th0VXA+GYXZI2x7D1EdoOqg8sA6b0oW82s2Vnw+YtkaXMv0JACWvb1G/UexaaEX/wCFQBqzqNuqi5hwFy1wHEtcB5rZ7OYZJVy5IBncNSLgWHE3QehdlW2oqcf/ADx/4QtsFjYbTmKGNh3sja024gALJQCEIQCEIQIUhTklkHIYjyg0lPUPgm5xjo3ZS7my5pNr9WvWtphu1dJUfZVEbj90uDXeRTMZ2QpKtxdNEM7t72Esce+29cjifJOw608pHBszb/vD+Sgspr77jfuN066pebCsTw3Vjpcg62OM0du0dQ8lt8I5SZG2bVRh34o9D4hBaV0LT4TtHBUtvG8dxNiO/h4rbXQOQkui6oVCEIBCRF0Cpsjw0EuIaBvLiAB3krg9sdvzBI+CkAMkZyySPF2xusDlY33iL7zoN1j1V5iGIzVJvUSPlPVnddo+Fu4eASItrFNu6SG4a/n3cIbFvi86eV1TvK1tI6vMDi0RthMga1ri43fl6RPHodQTTHwWkxXC3vud9xa24DgU3BqoNoJ2tDC8vYDfK8k+u9ZLcXbIen0d2hF26aD/AGQo6LCmtF5gSb2DblrQOJIGpWQ/C4Xbg+Pta4SDyP8ANRU4fm1Bzdt7pVhNwGUH/p3tkP3WkxvP5XaHwJUTq2WF2WeMg8HAxOPpY+SDZALd4PstU1VubjIaffkuxngTv8AVv9h8awcZc94puNcBlv8AheOgPGyteF7XNBYQ5pFwWkEEdhGhQaPYvZluHxOGbPJKQ57gLDT2WtHAXPmuhQGFO5viUDUXQ4gLFmkJ3KBtbWsA6fT7LZlz9XXyv0p4o4/xPYHHwAW0NLmOqyYaMDqVVx8myzqk3qpHzfhJyMH5QuhwXZyGntzcbWW+60D1W7jgWTHGiJoTopUxqddAqRCVAiEqVA1CVCBEWSpECELRY3snTVQOdmR59+OzXX7eo+K3yRBT2ObG1FEechJkY3XPFcOaPxN/5CmwDb2SEhs+rd2a1x+YDd3jyVtrkdqth4qoOfCBDNv0FmSHg4Dce0eqDdYXjUdQBlIDnC4BIIcOLDucPVbK6pXA4pqeZ0MgcAHEOaf6t4BIc09W7eOIKsTZvHXPk5iY5nZc8bzve0b2u/ELb+tB090t0wJUCpCUJryqPLO1tdIzE60tcRetnuN40kcBcHsCx4No5B7TWu7rtP8AFZnKHT83ita3jUOk8JAHj/EuaAUo6mn2kY49Jjm91nBbD+mYA3MX3/CGm/rYeq4kGyHu0Hef4JUjpKvaAu+yi0+9J/IWt6rBpcQdzgdK0yt95sNoyBfqOUj0Uux1M2oq4opblj35SA4j1VwQ7PR0jHOi91hNnsYSbC9szQFN1Wu2S2joWWDKWWnJHtyNjkJ/MHZvRdRK+hrWlsnNyDcecZlPm4Bcmalp1fAwn7zCL+RaPmpcakp6aON8xlZzo6DWOLr2AJ1JsAAespAYvyS00wLqOQwnhcSRn/fZZcfJgeK4O4ugMjW3uTTnnI3droiCCfAqemx8z1TIaRry6R+VpzEvPEgDQAAXueHUrmwijfBCyOaQzPaOk9+tyTe3aBe3gnBWuAcsjhZlfDexsZabQj4onH5HwVj4LtFTVrb00zJTa5aDlkaPxRnpDyWux3YmjrLmSINf9+PoOHkq3x/ksqac85RvMwZ0gAeblZ8JHX3ILrLU0xKjMG5SK+idzdSPpLW6FlTdkre6UC/i4OVkbP8AKXQ1VmueaWQ+5U2Y0nskHRPiQexUda2JTNjTmWIBGoIuCDcEdhUgCBGtTwkCUIHISIugclumE2WqxDaWkg+2qoIzwdPGHfs3uitvdJmXEVnKnhsd7TPlI/QwSuB7nEAHzWjq+WqnF+app5OGd0UQPkXH0QWnmTrqkKrlumt9XSRM/vJ3yfJrVqpeV7EpPsxA3hzdO6Qj9pxQeg7pV5wftrjc26So1/R0rIx5iP8AiseQ43PvdXO/XPYPIOCD0q5wG8gd5ssKoxinj+0nhZ8U0bfmV5vdsdis3tw1Dr9ckhd83FK3k0xE/wDjkd5/0URfNTt7h0ftVkBt1Mk5w/u3WoqeVvDGbpXyf3cEh9SAqYn5PMRYLmmefhsVoK7D5YHZZo3xHg9pHketUWnjfKfTTSl4ZLuytLYY/ZBNrkvBJ1WRsLjwrsUgFO17WRNfNM6UNzOtG9rWjKSGsu8abz13VNL0dyS7Huw6lc+cN5+pyvcBrzUYHQjJ6zqSbaa21tdKO6SoQoC6hkekdIseSRaFLcteAvFU2rY083JE1kjgLhkrLgZj1Aty2P4Sq0Ma9UykG4OoIsQRcEdoXL4psLQ1Bu6ARuPvQOdDqevK3onxCg8+FqHs6F/x28x/orZxDkiadaepc38M8Qf+8wj5LUwclVZnyPMHNlwcXiV9rC49nLe+u71UHK7Evy19P/fs9XAK/Kxl4njjG7/CVwVDyXywTtkMkczG6gMzwPBHska7xxzLeyR1DA60kthdrmva2UX4ZiLjzTRq2rf1mHMqYqcPY2SzDla/RpeY9Lm2g6K5GOSUa2a8A6ixjcwcXDW/ePRde45qeEi/1ZZIS0kdCxa/XeNHHyW/rbIN1svsxBRXexrTNILPkawNs37kY91vqba3W5k9rwWBSSZQ5pJdkflG9ziCA5vfo61+xbBoXNStCeAlaE8BEc7tVsfT4gwiRobJboytADmnt4qgdpMBkoJ3QzDUatd1SM4heoVwvK7gYqKEygfWUxzg21LD7Q/3xK1gpvBNpaui/wC2nkib9y4fGf1brtHgLrs8P5ZKtgtNBBP2sMkDvH2h6BVxZZsODVD2hzKeoe0i4cymme0jiHBtigtWHlqjt06OQH8E8bh6gJZeWmO3QpJCfxzxtHoCqhqKZ8ZtIx8Z4SMdGfJwCjsgsmt5ZKt32MFPD8ZlnPzYPRaGu5RsSm/8kxg6Wgjij38DYu9Vz2G0D6iVkUQzPkdlaP4nsAuVfuyOwVNQsBc0TT26Ujxex6wwdQQU/T7PYniGrm1EzT71TNIW+TyT6LfYfyO1Lrc7LFDxDQX+unyV3gcNEJVVdScjcI1lqJH9jAxo+V/Vbmk5LMPZvY+T45HEeRXbIUo0FJsVQxexTRDtyC62cWGQs9mKMd0bf5LNSFQRsYBuAHcAE+6QoUC3SgpqED7rT7T4DFXU745WhxLDlcQLsdbokHvW1uoa+oEcUjzoI43vPc1pP8ER5c2ewoz4hBT2zZ6tsbvgD+mf2Q4r1gVQfIlhv0jFJKhwuKaN8l+EsxLG/umTyV+LQEqRKg1LpVE56jzJFQt04BIE66gcAluoy5JnUEl1jSsyOz7gRZ/Zbc7+B8OCnDxxT2kFBjzUzHe01pPEtFx4pIsPZbKBZuUtyjdlcLEeqdK0xC4BdGPugudEO7e5vdqO0bpqWZrgC0hzTqC0ggjsIUGRDCG7h1AcSbbrnrU4CaxSBAoCVASqgWo2vcBQVObdzD/ktuuM5WK3msOeOuZzYh3E3KudVTWyOD/TKyCE+y+QGQncI26uv32t4r0tSXDQD1Ei26wB0HhuVS8jOCZ+eqHDhAw66bnPd55PIq4EDJomvGV7Q9p3h7Q4HwKpXld2SjpHRT0sYiilJjexgsxkoGZpa33Q5odoNOj2q7VpdssG+m0M0Nuk5maO/VMzpR+oA8SqKh5I4yKqSRrQ58bGNbm3N5wuzOOulsgV407yR0rXHW24BHcVRfJTiTaetcJTka+J2Yu0ylgJ17dSrc2dxt1W6QiF0cTXARvfoZRbW7Tq09ngbFTRvUFCQoEQhIiFQkQooSWQhQIUl05IQiEuuV5T8R5jC5yDYytELe0vNj+7mXUlVdyqudXVlJh0O98ge8j3M2mY/CwOcrnRueRLB/o+Hc64WfWSGXdrzTOhGO7RzvzqwVj0VM2GNkcYysiY2NgHUxoAaPIKe6ocEqQJUHPILwFjF5RluoJXTqI1B6glDAEF3BKGEuPYo3X4qbepI4bqK172PO66hfTzjVriPVdBHCFM2NEcmcWq4N7RKB4FYL9pY85c3NRSk3cHMMlPMf7Rg1B/G3Xjdd26nB3ha6u2filFnNB8FVa/CtsoXkMmLYHuNmkyNfDKf7OUafldZ3YuqZJfx9VWuNcngcDzfX1HUFc1HHiOGH6iV4YP6uQc7HbsB3Ii8wU66qbDOVaVpDaqkc47s1M69z2MOpXQjlPom6TCemdwnppGFIO4uqa5X8VM9XHTR9Lmuoa5pn6ADt6lv8Z5V6ZrCKMPmkcLNJYWNaTuOup7rLE5NtkJZKj6fXNIOYviZICHPkP9Y5p3AdQPf1C9wWBspg4oqOGAb2Mu8j3pXdJ58yfJbZCFVCRKhBRHKFhhw7FRMwWjnd9IZbTUm0zB4kn84VvbOwxMpYW09zHzYc0l2dxDukS53WSSVjbebNjEaN0YsJWfWQuPVIB7JPBwuPEHqXJckO0BLX0U12yQkmMP0OUHpstxab6KaLMSISFRCFIlKaUCpEl0XRSoSXRdRCpU26wMYxqGkZmmeG39lo1e88Gt61RJi+JMpoXyyGzWC/a49TR2lctyf4Q58kuIVI+tqriMH3ISRqOF7ADsHanwYVNicrZq1phpmHNFTH2pODpR1Ds6+wb+0Gm70VUqW6ahBK1OTGJ6I5MvTTIoS5NzLKpw9PBUDFkRhQTRtWUxqgjWQwoiVoUgCY1SBUKEoSJUCrHqaNrxYgFTlyjdIiuOxvY+J9y0ZT2LFwapnpCI5frotwDxnyjsvuXZzPusF9EHakKjZ4aIXWcyONjuLY2NPmAtmFoaSPIdFt4pVRkWRZI16UuQCLppekzIH3VfbebFSSSitw7oVTCHPYCG8+W7nNO7P1a6O79/elyaZgN5QcPs3yjRSHma/wD6KpZ0XCZpYxzuNz7HcfNdpBUtkF43NkHGNwePMLW43DR1DbVUcUwG7nGNcW9x3jwXC4hs7hDDePn4HDd9GqJdD2BxcAhFnkphKqB8jY9IK3FyBu+sjPzATf6Rn/8AaxY/rIW/5ShFw3SSHKLu6I4u0HmVUDZi77WTF5BwdWhg/cYFNBTUObNJQ1EzuNRUzy+YLrKEWFXbT0kH2tTC23UJWvd+yy59Fgt2vbL/ANnT1NXfc5sRhiP6yS3yWtwzE6SH7GiZD2tgYD52ut5FtMx3UR3hPCImw4hUe26GhYeqMfSZu7MegO8LNwzZqCB/OEOnm/TVDudkv2X0b4BTQ4q125Zkc4KomSJMyEQt0qalRTmFTKFilRHEXQEjgmrCsiNZDCsNhWTGUGWxTNKx4yshpQTNcpQ5QBOuqie6aXKEvTS9BI56YU0FSNCAbGnEJ101z0U0hOjksoXPUZeqNk2VLzi17JVKHKjK5xRyVVtyjIJTCwKCOSdzuxY0jCd5WU5NDFBrnYaH71LFgrPujyWzjapgg17MLYPdHkn/ANHs4DyWamlEYhoGcB5Jpw9n3R5LMslsg1zsNZwCidhbeC21kmVBq4qG25ZkUZCyQxSBiqoWuIUzZE1zE3KgyAUqhaVI0qiRpUt1AEpcg5EhAYhCyHtYpWhCEE7FO1yEIJA5LdCEQhKAEIQOATwhCKa5yge9CEETnpmZCEE8IWbG1CFQ5xULihCgbZOAQhBI1PSoQIiyEIFAS5UIRC2RlQhVSgJ9kIRCEJuVCEAAnAIQgUJUIR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QEBQUEBQUEBQQDxQQFBQPDxAPFA8QFBQWFhQUFBUYHCghGBolHBUUITEhJSksLi46Fx8zODMsNygtLisBCgoKDg0OFA8PFCwcFBwsLCwsLCwsLCwsLCwsLCwsLCwsLCwsKywsLCwyLCwsLCwsLCwsKyw3KyssMjcsMi4sK//AABEIAKYBMAMBIgACEQEDEQH/xAAcAAABBAMBAAAAAAAAAAAAAAAAAQIDBwQFBgj/xABGEAABAwIDAwkEBgYJBQAAAAABAAIDBBEFEiEGMVEHEyJBYXGBkaEyQnKxFCMzUmKCU4OSosHRFUNjc7LC4fDxJDREVGT/xAAXAQEBAQEAAAAAAAAAAAAAAAAAAQID/8QAGREBAQEBAQEAAAAAAAAAAAAAABEBMSEC/9oADAMBAAIRAxEAPwC30IQtAQhCAQhCAQhCAQhCAQhCAQhCAQhCAQhCAQhCAQhCAQhCAQhCAQhCAQhCAQhCAQhCAQhCAQgpt0DkIQgEIQgEIQgEIQgEIQgEIWPUVscftva3sJF/LegyELT1G0sDBck24kBg83WWnquUOlZ77PB+c+TQUHYIVbVPKxAPZDnfDGf8xWnruVm5u0TMAG5ogAPbqCUFwoVPQcqmZoJdKLi9ugSPJlli1HKqSSA2Y2Oh5/JfwDUF1oVIw8q0jDpG53xzuf8AMLNpuVyUnWEH8/8AoguFCwsIrOfgjltl52Nr7Xva4vZZgQKhCEAhCEAhCS6BUJLpUAhCEAhCEAhCEAiyEIBCEIBCEIBCFFVVLYmOfI4MYxpe5xNgGtFyfIFBKmTStYLvcGDi4ho8yq0rdtKickxu+ixC7tA0v5vqMjnA2J4NtvtcrksX2lcXHJd5sDzk7jKbEXGVpNm7+1BcVTtNTsvlcZbfom3H7Rs31XNYnyjxsuGmNv5jO7yb0R4lU9V4hLP7b3yD4ugO7c0LHDe0flF/U7vIojvcS5R5H3DA93xuEbf2GfzXNVW09TJez8g4QtDfN2/zK0+nC/xdL03eiVzj3oO72Q2HZiMfPS1RNnZXsjBdIx2+znP0GljoCO1d9huwNDBa0IlI96cmS/5fZ9FxfInK7nage6YY3HhmDiB83K2C5FYT8EpnNymCHKRawiYPkFTPKjseKKQTQA8xLpbU81J90ngerxV5c4Fi4th0VXA+GYXZI2x7D1EdoOqg8sA6b0oW82s2Vnw+YtkaXMv0JACWvb1G/UexaaEX/wCFQBqzqNuqi5hwFy1wHEtcB5rZ7OYZJVy5IBncNSLgWHE3QehdlW2oqcf/ADx/4QtsFjYbTmKGNh3sja024gALJQCEIQCEIQIUhTklkHIYjyg0lPUPgm5xjo3ZS7my5pNr9WvWtphu1dJUfZVEbj90uDXeRTMZ2QpKtxdNEM7t72Esce+29cjifJOw608pHBszb/vD+Sgspr77jfuN066pebCsTw3Vjpcg62OM0du0dQ8lt8I5SZG2bVRh34o9D4hBaV0LT4TtHBUtvG8dxNiO/h4rbXQOQkui6oVCEIBCRF0Cpsjw0EuIaBvLiAB3krg9sdvzBI+CkAMkZyySPF2xusDlY33iL7zoN1j1V5iGIzVJvUSPlPVnddo+Fu4eASItrFNu6SG4a/n3cIbFvi86eV1TvK1tI6vMDi0RthMga1ri43fl6RPHodQTTHwWkxXC3vud9xa24DgU3BqoNoJ2tDC8vYDfK8k+u9ZLcXbIen0d2hF26aD/AGQo6LCmtF5gSb2DblrQOJIGpWQ/C4Xbg+Pta4SDyP8ANRU4fm1Bzdt7pVhNwGUH/p3tkP3WkxvP5XaHwJUTq2WF2WeMg8HAxOPpY+SDZALd4PstU1VubjIaffkuxngTv8AVv9h8awcZc94puNcBlv8AheOgPGyteF7XNBYQ5pFwWkEEdhGhQaPYvZluHxOGbPJKQ57gLDT2WtHAXPmuhQGFO5viUDUXQ4gLFmkJ3KBtbWsA6fT7LZlz9XXyv0p4o4/xPYHHwAW0NLmOqyYaMDqVVx8myzqk3qpHzfhJyMH5QuhwXZyGntzcbWW+60D1W7jgWTHGiJoTopUxqddAqRCVAiEqVA1CVCBEWSpECELRY3snTVQOdmR59+OzXX7eo+K3yRBT2ObG1FEechJkY3XPFcOaPxN/5CmwDb2SEhs+rd2a1x+YDd3jyVtrkdqth4qoOfCBDNv0FmSHg4Dce0eqDdYXjUdQBlIDnC4BIIcOLDucPVbK6pXA4pqeZ0MgcAHEOaf6t4BIc09W7eOIKsTZvHXPk5iY5nZc8bzve0b2u/ELb+tB090t0wJUCpCUJryqPLO1tdIzE60tcRetnuN40kcBcHsCx4No5B7TWu7rtP8AFZnKHT83ita3jUOk8JAHj/EuaAUo6mn2kY49Jjm91nBbD+mYA3MX3/CGm/rYeq4kGyHu0Hef4JUjpKvaAu+yi0+9J/IWt6rBpcQdzgdK0yt95sNoyBfqOUj0Uux1M2oq4opblj35SA4j1VwQ7PR0jHOi91hNnsYSbC9szQFN1Wu2S2joWWDKWWnJHtyNjkJ/MHZvRdRK+hrWlsnNyDcecZlPm4Bcmalp1fAwn7zCL+RaPmpcakp6aON8xlZzo6DWOLr2AJ1JsAAespAYvyS00wLqOQwnhcSRn/fZZcfJgeK4O4ugMjW3uTTnnI3droiCCfAqemx8z1TIaRry6R+VpzEvPEgDQAAXueHUrmwijfBCyOaQzPaOk9+tyTe3aBe3gnBWuAcsjhZlfDexsZabQj4onH5HwVj4LtFTVrb00zJTa5aDlkaPxRnpDyWux3YmjrLmSINf9+PoOHkq3x/ksqac85RvMwZ0gAeblZ8JHX3ILrLU0xKjMG5SK+idzdSPpLW6FlTdkre6UC/i4OVkbP8AKXQ1VmueaWQ+5U2Y0nskHRPiQexUda2JTNjTmWIBGoIuCDcEdhUgCBGtTwkCUIHISIugclumE2WqxDaWkg+2qoIzwdPGHfs3uitvdJmXEVnKnhsd7TPlI/QwSuB7nEAHzWjq+WqnF+app5OGd0UQPkXH0QWnmTrqkKrlumt9XSRM/vJ3yfJrVqpeV7EpPsxA3hzdO6Qj9pxQeg7pV5wftrjc26So1/R0rIx5iP8AiseQ43PvdXO/XPYPIOCD0q5wG8gd5ssKoxinj+0nhZ8U0bfmV5vdsdis3tw1Dr9ckhd83FK3k0xE/wDjkd5/0URfNTt7h0ftVkBt1Mk5w/u3WoqeVvDGbpXyf3cEh9SAqYn5PMRYLmmefhsVoK7D5YHZZo3xHg9pHketUWnjfKfTTSl4ZLuytLYY/ZBNrkvBJ1WRsLjwrsUgFO17WRNfNM6UNzOtG9rWjKSGsu8abz13VNL0dyS7Huw6lc+cN5+pyvcBrzUYHQjJ6zqSbaa21tdKO6SoQoC6hkekdIseSRaFLcteAvFU2rY083JE1kjgLhkrLgZj1Aty2P4Sq0Ma9UykG4OoIsQRcEdoXL4psLQ1Bu6ARuPvQOdDqevK3onxCg8+FqHs6F/x28x/orZxDkiadaepc38M8Qf+8wj5LUwclVZnyPMHNlwcXiV9rC49nLe+u71UHK7Evy19P/fs9XAK/Kxl4njjG7/CVwVDyXywTtkMkczG6gMzwPBHska7xxzLeyR1DA60kthdrmva2UX4ZiLjzTRq2rf1mHMqYqcPY2SzDla/RpeY9Lm2g6K5GOSUa2a8A6ixjcwcXDW/ePRde45qeEi/1ZZIS0kdCxa/XeNHHyW/rbIN1svsxBRXexrTNILPkawNs37kY91vqba3W5k9rwWBSSZQ5pJdkflG9ziCA5vfo61+xbBoXNStCeAlaE8BEc7tVsfT4gwiRobJboytADmnt4qgdpMBkoJ3QzDUatd1SM4heoVwvK7gYqKEygfWUxzg21LD7Q/3xK1gpvBNpaui/wC2nkib9y4fGf1brtHgLrs8P5ZKtgtNBBP2sMkDvH2h6BVxZZsODVD2hzKeoe0i4cymme0jiHBtigtWHlqjt06OQH8E8bh6gJZeWmO3QpJCfxzxtHoCqhqKZ8ZtIx8Z4SMdGfJwCjsgsmt5ZKt32MFPD8ZlnPzYPRaGu5RsSm/8kxg6Wgjij38DYu9Vz2G0D6iVkUQzPkdlaP4nsAuVfuyOwVNQsBc0TT26Ujxex6wwdQQU/T7PYniGrm1EzT71TNIW+TyT6LfYfyO1Lrc7LFDxDQX+unyV3gcNEJVVdScjcI1lqJH9jAxo+V/Vbmk5LMPZvY+T45HEeRXbIUo0FJsVQxexTRDtyC62cWGQs9mKMd0bf5LNSFQRsYBuAHcAE+6QoUC3SgpqED7rT7T4DFXU745WhxLDlcQLsdbokHvW1uoa+oEcUjzoI43vPc1pP8ER5c2ewoz4hBT2zZ6tsbvgD+mf2Q4r1gVQfIlhv0jFJKhwuKaN8l+EsxLG/umTyV+LQEqRKg1LpVE56jzJFQt04BIE66gcAluoy5JnUEl1jSsyOz7gRZ/Zbc7+B8OCnDxxT2kFBjzUzHe01pPEtFx4pIsPZbKBZuUtyjdlcLEeqdK0xC4BdGPugudEO7e5vdqO0bpqWZrgC0hzTqC0ggjsIUGRDCG7h1AcSbbrnrU4CaxSBAoCVASqgWo2vcBQVObdzD/ktuuM5WK3msOeOuZzYh3E3KudVTWyOD/TKyCE+y+QGQncI26uv32t4r0tSXDQD1Ei26wB0HhuVS8jOCZ+eqHDhAw66bnPd55PIq4EDJomvGV7Q9p3h7Q4HwKpXld2SjpHRT0sYiilJjexgsxkoGZpa33Q5odoNOj2q7VpdssG+m0M0Nuk5maO/VMzpR+oA8SqKh5I4yKqSRrQ58bGNbm3N5wuzOOulsgV407yR0rXHW24BHcVRfJTiTaetcJTka+J2Yu0ylgJ17dSrc2dxt1W6QiF0cTXARvfoZRbW7Tq09ngbFTRvUFCQoEQhIiFQkQooSWQhQIUl05IQiEuuV5T8R5jC5yDYytELe0vNj+7mXUlVdyqudXVlJh0O98ge8j3M2mY/CwOcrnRueRLB/o+Hc64WfWSGXdrzTOhGO7RzvzqwVj0VM2GNkcYysiY2NgHUxoAaPIKe6ocEqQJUHPILwFjF5RluoJXTqI1B6glDAEF3BKGEuPYo3X4qbepI4bqK172PO66hfTzjVriPVdBHCFM2NEcmcWq4N7RKB4FYL9pY85c3NRSk3cHMMlPMf7Rg1B/G3Xjdd26nB3ha6u2filFnNB8FVa/CtsoXkMmLYHuNmkyNfDKf7OUafldZ3YuqZJfx9VWuNcngcDzfX1HUFc1HHiOGH6iV4YP6uQc7HbsB3Ii8wU66qbDOVaVpDaqkc47s1M69z2MOpXQjlPom6TCemdwnppGFIO4uqa5X8VM9XHTR9Lmuoa5pn6ADt6lv8Z5V6ZrCKMPmkcLNJYWNaTuOup7rLE5NtkJZKj6fXNIOYviZICHPkP9Y5p3AdQPf1C9wWBspg4oqOGAb2Mu8j3pXdJ58yfJbZCFVCRKhBRHKFhhw7FRMwWjnd9IZbTUm0zB4kn84VvbOwxMpYW09zHzYc0l2dxDukS53WSSVjbebNjEaN0YsJWfWQuPVIB7JPBwuPEHqXJckO0BLX0U12yQkmMP0OUHpstxab6KaLMSISFRCFIlKaUCpEl0XRSoSXRdRCpU26wMYxqGkZmmeG39lo1e88Gt61RJi+JMpoXyyGzWC/a49TR2lctyf4Q58kuIVI+tqriMH3ISRqOF7ADsHanwYVNicrZq1phpmHNFTH2pODpR1Ds6+wb+0Gm70VUqW6ahBK1OTGJ6I5MvTTIoS5NzLKpw9PBUDFkRhQTRtWUxqgjWQwoiVoUgCY1SBUKEoSJUCrHqaNrxYgFTlyjdIiuOxvY+J9y0ZT2LFwapnpCI5frotwDxnyjsvuXZzPusF9EHakKjZ4aIXWcyONjuLY2NPmAtmFoaSPIdFt4pVRkWRZI16UuQCLppekzIH3VfbebFSSSitw7oVTCHPYCG8+W7nNO7P1a6O79/elyaZgN5QcPs3yjRSHma/wD6KpZ0XCZpYxzuNz7HcfNdpBUtkF43NkHGNwePMLW43DR1DbVUcUwG7nGNcW9x3jwXC4hs7hDDePn4HDd9GqJdD2BxcAhFnkphKqB8jY9IK3FyBu+sjPzATf6Rn/8AaxY/rIW/5ShFw3SSHKLu6I4u0HmVUDZi77WTF5BwdWhg/cYFNBTUObNJQ1EzuNRUzy+YLrKEWFXbT0kH2tTC23UJWvd+yy59Fgt2vbL/ANnT1NXfc5sRhiP6yS3yWtwzE6SH7GiZD2tgYD52ut5FtMx3UR3hPCImw4hUe26GhYeqMfSZu7MegO8LNwzZqCB/OEOnm/TVDudkv2X0b4BTQ4q125Zkc4KomSJMyEQt0qalRTmFTKFilRHEXQEjgmrCsiNZDCsNhWTGUGWxTNKx4yshpQTNcpQ5QBOuqie6aXKEvTS9BI56YU0FSNCAbGnEJ101z0U0hOjksoXPUZeqNk2VLzi17JVKHKjK5xRyVVtyjIJTCwKCOSdzuxY0jCd5WU5NDFBrnYaH71LFgrPujyWzjapgg17MLYPdHkn/ANHs4DyWamlEYhoGcB5Jpw9n3R5LMslsg1zsNZwCidhbeC21kmVBq4qG25ZkUZCyQxSBiqoWuIUzZE1zE3KgyAUqhaVI0qiRpUt1AEpcg5EhAYhCyHtYpWhCEE7FO1yEIJA5LdCEQhKAEIQOATwhCKa5yge9CEETnpmZCEE8IWbG1CFQ5xULihCgbZOAQhBI1PSoQIiyEIFAS5UIRC2RlQhVSgJ9kIRCEJuVCEAAnAIQgUJUIRX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ttp://www.aha-soft.com/free-icons/for-dribble/google-glass.pn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1371600" cy="11430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28908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Observations – Pros &amp; 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447800"/>
            <a:ext cx="8077200" cy="4297363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 Amazon</a:t>
            </a:r>
          </a:p>
          <a:p>
            <a:pPr lvl="1"/>
            <a:r>
              <a:rPr lang="en-US" sz="2000" dirty="0" smtClean="0"/>
              <a:t>Offering Value to customers using technologies e.g. Amazon Prime, AWS, Video Streaming, kindle, Smartphone</a:t>
            </a:r>
          </a:p>
          <a:p>
            <a:pPr lvl="1"/>
            <a:r>
              <a:rPr lang="en-US" sz="2000" dirty="0" smtClean="0"/>
              <a:t>Leveraging customer buying habits</a:t>
            </a:r>
          </a:p>
          <a:p>
            <a:pPr lvl="1"/>
            <a:r>
              <a:rPr lang="en-US" sz="2000" dirty="0" smtClean="0"/>
              <a:t>Digitization of content</a:t>
            </a:r>
          </a:p>
          <a:p>
            <a:pPr lvl="1"/>
            <a:r>
              <a:rPr lang="en-US" sz="2000" dirty="0" smtClean="0"/>
              <a:t>Focused in many directions</a:t>
            </a:r>
          </a:p>
          <a:p>
            <a:r>
              <a:rPr lang="en-US" sz="2400" dirty="0"/>
              <a:t>Apple</a:t>
            </a:r>
          </a:p>
          <a:p>
            <a:pPr lvl="1"/>
            <a:r>
              <a:rPr lang="en-US" sz="2000" dirty="0"/>
              <a:t>Product, Design, Quality and </a:t>
            </a:r>
            <a:r>
              <a:rPr lang="en-US" sz="2000"/>
              <a:t>User </a:t>
            </a:r>
            <a:r>
              <a:rPr lang="en-US" sz="2000" smtClean="0"/>
              <a:t>experience</a:t>
            </a:r>
            <a:endParaRPr lang="en-US" sz="2000" dirty="0" smtClean="0"/>
          </a:p>
          <a:p>
            <a:pPr lvl="1"/>
            <a:r>
              <a:rPr lang="en-US" sz="2000" dirty="0" smtClean="0"/>
              <a:t>Web 2.0</a:t>
            </a:r>
          </a:p>
          <a:p>
            <a:pPr lvl="1"/>
            <a:r>
              <a:rPr lang="en-US" sz="2000" dirty="0"/>
              <a:t>Too much proprietorship on </a:t>
            </a:r>
            <a:r>
              <a:rPr lang="en-US" sz="2000" dirty="0" smtClean="0"/>
              <a:t>technology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Facebook</a:t>
            </a:r>
          </a:p>
          <a:p>
            <a:pPr lvl="1"/>
            <a:r>
              <a:rPr lang="en-US" sz="2000" dirty="0" smtClean="0"/>
              <a:t> Available for FREE to consumers, Free Integration with businesses</a:t>
            </a:r>
          </a:p>
          <a:p>
            <a:pPr lvl="1"/>
            <a:r>
              <a:rPr lang="en-US" sz="2000" dirty="0" smtClean="0"/>
              <a:t>World is flat</a:t>
            </a:r>
          </a:p>
          <a:p>
            <a:pPr lvl="1"/>
            <a:r>
              <a:rPr lang="en-US" sz="2000" dirty="0" smtClean="0"/>
              <a:t>Information Security</a:t>
            </a:r>
          </a:p>
          <a:p>
            <a:r>
              <a:rPr lang="en-US" sz="2400" dirty="0" smtClean="0"/>
              <a:t>Google</a:t>
            </a:r>
          </a:p>
          <a:p>
            <a:pPr lvl="1"/>
            <a:r>
              <a:rPr lang="en-US" sz="2000" dirty="0" smtClean="0"/>
              <a:t>Free search services, free website indexing</a:t>
            </a:r>
          </a:p>
          <a:p>
            <a:pPr lvl="1"/>
            <a:r>
              <a:rPr lang="en-US" sz="2000" dirty="0" smtClean="0"/>
              <a:t>All search information is recorded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0367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 New Employe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869</Words>
  <Application>Microsoft Office PowerPoint</Application>
  <PresentationFormat>On-screen Show (4:3)</PresentationFormat>
  <Paragraphs>127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Training New Employees</vt:lpstr>
      <vt:lpstr>Amazon, Apple, Facebook, and Google</vt:lpstr>
      <vt:lpstr>Four Big Technology Fiefs</vt:lpstr>
      <vt:lpstr>Online Retailing – Amazon</vt:lpstr>
      <vt:lpstr>Interface Device – Apple</vt:lpstr>
      <vt:lpstr> Social Media - Facebook </vt:lpstr>
      <vt:lpstr>Online Advertising – Google</vt:lpstr>
      <vt:lpstr> Observations – Pros &amp; Cons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2014-10-04T20:35:40Z</dcterms:modified>
</cp:coreProperties>
</file>